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9" r:id="rId6"/>
    <p:sldId id="268" r:id="rId7"/>
    <p:sldId id="267" r:id="rId8"/>
    <p:sldId id="261" r:id="rId9"/>
    <p:sldId id="262" r:id="rId10"/>
    <p:sldId id="264" r:id="rId11"/>
    <p:sldId id="263" r:id="rId12"/>
    <p:sldId id="265" r:id="rId13"/>
    <p:sldId id="266" r:id="rId14"/>
    <p:sldId id="25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</a:t>
            </a:r>
            <a:r>
              <a:rPr lang="en-US" altLang="ko-KR" smtClean="0"/>
              <a:t>12 </a:t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JQuery</a:t>
            </a:r>
            <a:r>
              <a:rPr lang="en-US" altLang="ko-KR" dirty="0" smtClean="0"/>
              <a:t> </a:t>
            </a:r>
            <a:r>
              <a:rPr lang="en-US" altLang="ko-KR" dirty="0"/>
              <a:t>Mobile </a:t>
            </a:r>
            <a:r>
              <a:rPr lang="ko-KR" altLang="en-US" dirty="0"/>
              <a:t>개요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40324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&lt;!-- Begin </a:t>
            </a:r>
            <a:r>
              <a:rPr lang="ko-KR" altLang="en-US" dirty="0"/>
              <a:t>두 번째 </a:t>
            </a:r>
            <a:r>
              <a:rPr lang="en-US" altLang="ko-KR" dirty="0"/>
              <a:t>page --&gt;  </a:t>
            </a:r>
          </a:p>
          <a:p>
            <a:pPr fontAlgn="base"/>
            <a:r>
              <a:rPr lang="en-US" altLang="ko-KR" dirty="0"/>
              <a:t>   &lt;section id="page2" data-role="page"&gt; </a:t>
            </a:r>
          </a:p>
          <a:p>
            <a:pPr fontAlgn="base"/>
            <a:r>
              <a:rPr lang="en-US" altLang="ko-KR" dirty="0"/>
              <a:t>      &lt;header data-role="header"&gt;</a:t>
            </a:r>
          </a:p>
          <a:p>
            <a:pPr fontAlgn="base"/>
            <a:r>
              <a:rPr lang="en-US" altLang="ko-KR" dirty="0"/>
              <a:t>         &lt;h1&gt;</a:t>
            </a:r>
            <a:r>
              <a:rPr lang="en-US" altLang="ko-KR" dirty="0" err="1"/>
              <a:t>jQuery</a:t>
            </a:r>
            <a:r>
              <a:rPr lang="en-US" altLang="ko-KR" dirty="0"/>
              <a:t> Mobile&lt;/h1&gt;</a:t>
            </a:r>
          </a:p>
          <a:p>
            <a:pPr fontAlgn="base"/>
            <a:r>
              <a:rPr lang="en-US" altLang="ko-KR" dirty="0"/>
              <a:t>      &lt;/header&gt;</a:t>
            </a:r>
          </a:p>
          <a:p>
            <a:pPr fontAlgn="base"/>
            <a:r>
              <a:rPr lang="en-US" altLang="ko-KR" dirty="0"/>
              <a:t>      &lt;div class="content" data-role="content"&gt;</a:t>
            </a:r>
          </a:p>
          <a:p>
            <a:pPr fontAlgn="base"/>
            <a:r>
              <a:rPr lang="en-US" altLang="ko-KR" dirty="0"/>
              <a:t>         &lt;p&gt;</a:t>
            </a:r>
            <a:r>
              <a:rPr lang="ko-KR" altLang="en-US" dirty="0"/>
              <a:t>두 번째 페이지 </a:t>
            </a:r>
            <a:r>
              <a:rPr lang="en-US" altLang="ko-KR" dirty="0"/>
              <a:t>!&lt;/p&gt; </a:t>
            </a:r>
          </a:p>
          <a:p>
            <a:pPr fontAlgn="base"/>
            <a:r>
              <a:rPr lang="en-US" altLang="ko-KR" dirty="0"/>
              <a:t>      &lt;/div&gt;</a:t>
            </a:r>
          </a:p>
          <a:p>
            <a:pPr fontAlgn="base"/>
            <a:r>
              <a:rPr lang="en-US" altLang="ko-KR" dirty="0"/>
              <a:t>      &lt;footer data-role="footer"&gt;</a:t>
            </a:r>
          </a:p>
          <a:p>
            <a:pPr fontAlgn="base"/>
            <a:r>
              <a:rPr lang="en-US" altLang="ko-KR" dirty="0"/>
              <a:t>         &lt;h1&gt; copyright 2012 </a:t>
            </a:r>
            <a:r>
              <a:rPr lang="en-US" altLang="ko-KR" dirty="0" err="1"/>
              <a:t>syj</a:t>
            </a:r>
            <a:r>
              <a:rPr lang="en-US" altLang="ko-KR" dirty="0"/>
              <a:t>&lt;/h1&gt;</a:t>
            </a:r>
          </a:p>
          <a:p>
            <a:pPr fontAlgn="base"/>
            <a:r>
              <a:rPr lang="en-US" altLang="ko-KR" dirty="0"/>
              <a:t>      &lt;/footer&gt;</a:t>
            </a:r>
          </a:p>
          <a:p>
            <a:pPr fontAlgn="base"/>
            <a:r>
              <a:rPr lang="en-US" altLang="ko-KR" dirty="0"/>
              <a:t>   &lt;/section&gt; </a:t>
            </a:r>
          </a:p>
          <a:p>
            <a:pPr fontAlgn="base"/>
            <a:r>
              <a:rPr lang="en-US" altLang="ko-KR" dirty="0"/>
              <a:t>&lt;!-- </a:t>
            </a:r>
            <a:r>
              <a:rPr lang="ko-KR" altLang="en-US" dirty="0"/>
              <a:t>두 번째 페이지 끝 부분</a:t>
            </a:r>
            <a:r>
              <a:rPr lang="en-US" altLang="ko-KR" dirty="0"/>
              <a:t>--&gt; </a:t>
            </a:r>
          </a:p>
        </p:txBody>
      </p:sp>
    </p:spTree>
    <p:extLst>
      <p:ext uri="{BB962C8B-B14F-4D97-AF65-F5344CB8AC3E}">
        <p14:creationId xmlns:p14="http://schemas.microsoft.com/office/powerpoint/2010/main" val="38646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외부 페이지 직접 불러오기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48245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&lt;!-- </a:t>
            </a:r>
            <a:r>
              <a:rPr lang="ko-KR" altLang="en-US" dirty="0"/>
              <a:t>세 번째 페이지 시작 부분 </a:t>
            </a:r>
            <a:r>
              <a:rPr lang="en-US" altLang="ko-KR" dirty="0"/>
              <a:t>--&gt;  </a:t>
            </a:r>
          </a:p>
          <a:p>
            <a:pPr fontAlgn="base"/>
            <a:r>
              <a:rPr lang="en-US" altLang="ko-KR" dirty="0"/>
              <a:t>  &lt;section id="page3" data-role="page"&gt;</a:t>
            </a:r>
          </a:p>
          <a:p>
            <a:pPr fontAlgn="base"/>
            <a:r>
              <a:rPr lang="en-US" altLang="ko-KR" dirty="0"/>
              <a:t>    &lt;header data-role="header"&gt;</a:t>
            </a:r>
          </a:p>
          <a:p>
            <a:pPr fontAlgn="base"/>
            <a:r>
              <a:rPr lang="en-US" altLang="ko-KR" dirty="0"/>
              <a:t>      &lt;h1&gt;</a:t>
            </a:r>
            <a:r>
              <a:rPr lang="en-US" altLang="ko-KR" dirty="0" err="1"/>
              <a:t>jQuery</a:t>
            </a:r>
            <a:r>
              <a:rPr lang="en-US" altLang="ko-KR" dirty="0"/>
              <a:t> Mobile&lt;/h1&gt;</a:t>
            </a:r>
          </a:p>
          <a:p>
            <a:pPr fontAlgn="base"/>
            <a:r>
              <a:rPr lang="en-US" altLang="ko-KR" dirty="0"/>
              <a:t>    &lt;/header&gt;</a:t>
            </a:r>
          </a:p>
          <a:p>
            <a:pPr fontAlgn="base"/>
            <a:r>
              <a:rPr lang="en-US" altLang="ko-KR" dirty="0"/>
              <a:t>    &lt;div data-role="content"&gt;</a:t>
            </a:r>
          </a:p>
          <a:p>
            <a:pPr fontAlgn="base"/>
            <a:r>
              <a:rPr lang="en-US" altLang="ko-KR" dirty="0"/>
              <a:t>      &lt;p&gt;</a:t>
            </a:r>
            <a:r>
              <a:rPr lang="ko-KR" altLang="en-US" dirty="0"/>
              <a:t>세 번째 페이지 </a:t>
            </a:r>
            <a:r>
              <a:rPr lang="en-US" altLang="ko-KR" dirty="0"/>
              <a:t>!&lt;/p&gt;</a:t>
            </a:r>
          </a:p>
          <a:p>
            <a:pPr fontAlgn="base"/>
            <a:r>
              <a:rPr lang="en-US" altLang="ko-KR" dirty="0"/>
              <a:t>&lt;!-- </a:t>
            </a:r>
            <a:r>
              <a:rPr lang="ko-KR" altLang="en-US" dirty="0"/>
              <a:t>내부의 다른 페이지로 가기 링크 </a:t>
            </a:r>
            <a:r>
              <a:rPr lang="en-US" altLang="ko-KR" dirty="0"/>
              <a:t>--&gt;</a:t>
            </a:r>
          </a:p>
          <a:p>
            <a:pPr fontAlgn="base"/>
            <a:r>
              <a:rPr lang="en-US" altLang="ko-KR" dirty="0"/>
              <a:t>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="#page1"&gt; </a:t>
            </a:r>
            <a:r>
              <a:rPr lang="ko-KR" altLang="en-US" dirty="0"/>
              <a:t>첫 번째  페이지로 돌아가기</a:t>
            </a:r>
            <a:r>
              <a:rPr lang="en-US" altLang="ko-KR" dirty="0"/>
              <a:t>&lt;/a&gt;&lt;/p&gt;</a:t>
            </a:r>
          </a:p>
          <a:p>
            <a:pPr fontAlgn="base"/>
            <a:r>
              <a:rPr lang="en-US" altLang="ko-KR" dirty="0"/>
              <a:t>&lt;!-- </a:t>
            </a:r>
            <a:r>
              <a:rPr lang="ko-KR" altLang="en-US" dirty="0"/>
              <a:t>외부 페이지 링크 </a:t>
            </a:r>
            <a:r>
              <a:rPr lang="en-US" altLang="ko-KR" dirty="0"/>
              <a:t>--&gt;</a:t>
            </a:r>
          </a:p>
          <a:p>
            <a:pPr fontAlgn="base"/>
            <a:r>
              <a:rPr lang="en-US" altLang="ko-KR" dirty="0"/>
              <a:t>      &lt;p&gt; </a:t>
            </a:r>
            <a:r>
              <a:rPr lang="en-US" altLang="ko-KR" dirty="0">
                <a:solidFill>
                  <a:srgbClr val="FF0000"/>
                </a:solidFill>
              </a:rPr>
              <a:t>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="external.html"&gt;</a:t>
            </a:r>
            <a:r>
              <a:rPr lang="ko-KR" altLang="en-US" dirty="0"/>
              <a:t>외부 페이지로 이동하기</a:t>
            </a:r>
            <a:r>
              <a:rPr lang="en-US" altLang="ko-KR" dirty="0"/>
              <a:t>&lt;/a&gt;&lt;/p&gt;      </a:t>
            </a:r>
          </a:p>
          <a:p>
            <a:pPr fontAlgn="base"/>
            <a:r>
              <a:rPr lang="en-US" altLang="ko-KR" dirty="0"/>
              <a:t>    &lt;/div&gt;</a:t>
            </a:r>
          </a:p>
          <a:p>
            <a:pPr fontAlgn="base"/>
            <a:r>
              <a:rPr lang="en-US" altLang="ko-KR" dirty="0"/>
              <a:t>    &lt;footer data-role="footer"&gt;</a:t>
            </a:r>
          </a:p>
          <a:p>
            <a:pPr fontAlgn="base"/>
            <a:r>
              <a:rPr lang="en-US" altLang="ko-KR" dirty="0"/>
              <a:t>      &lt;h1&gt; copyright 2012 </a:t>
            </a:r>
            <a:r>
              <a:rPr lang="en-US" altLang="ko-KR" dirty="0" err="1"/>
              <a:t>syj</a:t>
            </a:r>
            <a:r>
              <a:rPr lang="en-US" altLang="ko-KR" dirty="0"/>
              <a:t>&lt;/h1&gt;</a:t>
            </a:r>
          </a:p>
          <a:p>
            <a:pPr fontAlgn="base"/>
            <a:r>
              <a:rPr lang="en-US" altLang="ko-KR" dirty="0"/>
              <a:t>    &lt;/footer&gt;</a:t>
            </a:r>
          </a:p>
          <a:p>
            <a:pPr fontAlgn="base"/>
            <a:r>
              <a:rPr lang="en-US" altLang="ko-KR" dirty="0"/>
              <a:t>  &lt;/section&gt;</a:t>
            </a:r>
          </a:p>
          <a:p>
            <a:pPr fontAlgn="base"/>
            <a:r>
              <a:rPr lang="en-US" altLang="ko-KR" dirty="0"/>
              <a:t>&lt;!-- </a:t>
            </a:r>
            <a:r>
              <a:rPr lang="ko-KR" altLang="en-US" dirty="0"/>
              <a:t>세 번째 페이지 끝 부분 </a:t>
            </a:r>
            <a:r>
              <a:rPr lang="en-US" altLang="ko-KR" dirty="0"/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42078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대화상자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9821944" descr="EMB00000dd86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168352" cy="481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2372" y="980728"/>
            <a:ext cx="8219256" cy="4968552"/>
          </a:xfrm>
        </p:spPr>
        <p:txBody>
          <a:bodyPr>
            <a:normAutofit/>
          </a:bodyPr>
          <a:lstStyle/>
          <a:p>
            <a:r>
              <a:rPr lang="ko-KR" altLang="en-US" dirty="0"/>
              <a:t>대화상자처럼 표시하려면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/>
              <a:t>Mobile </a:t>
            </a:r>
            <a:r>
              <a:rPr lang="ko-KR" altLang="en-US" dirty="0"/>
              <a:t>페이지를 가리키는 링크에 </a:t>
            </a:r>
            <a:r>
              <a:rPr lang="en-US" altLang="ko-KR" dirty="0"/>
              <a:t>data-</a:t>
            </a:r>
            <a:r>
              <a:rPr lang="en-US" altLang="ko-KR" dirty="0" err="1"/>
              <a:t>rel</a:t>
            </a:r>
            <a:r>
              <a:rPr lang="en-US" altLang="ko-KR" dirty="0"/>
              <a:t>="dialog</a:t>
            </a:r>
            <a:r>
              <a:rPr lang="en-US" altLang="ko-KR" dirty="0" smtClean="0"/>
              <a:t>"</a:t>
            </a:r>
            <a:r>
              <a:rPr lang="ko-KR" altLang="en-US" dirty="0" smtClean="0"/>
              <a:t>을 </a:t>
            </a:r>
            <a:r>
              <a:rPr lang="ko-KR" altLang="en-US" dirty="0"/>
              <a:t>사용 </a:t>
            </a:r>
          </a:p>
        </p:txBody>
      </p:sp>
    </p:spTree>
    <p:extLst>
      <p:ext uri="{BB962C8B-B14F-4D97-AF65-F5344CB8AC3E}">
        <p14:creationId xmlns:p14="http://schemas.microsoft.com/office/powerpoint/2010/main" val="31274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대화상자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43924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&lt;!-- begin </a:t>
            </a:r>
            <a:r>
              <a:rPr lang="ko-KR" altLang="en-US" dirty="0"/>
              <a:t>첫 번째  </a:t>
            </a:r>
            <a:r>
              <a:rPr lang="en-US" altLang="ko-KR" dirty="0"/>
              <a:t>page --&gt;</a:t>
            </a:r>
          </a:p>
          <a:p>
            <a:pPr fontAlgn="base"/>
            <a:r>
              <a:rPr lang="en-US" altLang="ko-KR" dirty="0"/>
              <a:t>   &lt;section id="page1" data-role="page"&gt; </a:t>
            </a:r>
          </a:p>
          <a:p>
            <a:pPr fontAlgn="base"/>
            <a:r>
              <a:rPr lang="en-US" altLang="ko-KR" dirty="0"/>
              <a:t>      &lt;header data-role="header"&gt;</a:t>
            </a:r>
          </a:p>
          <a:p>
            <a:pPr fontAlgn="base"/>
            <a:r>
              <a:rPr lang="en-US" altLang="ko-KR" dirty="0"/>
              <a:t>         &lt;h1&gt;</a:t>
            </a:r>
            <a:r>
              <a:rPr lang="en-US" altLang="ko-KR" dirty="0" err="1"/>
              <a:t>jQuery</a:t>
            </a:r>
            <a:r>
              <a:rPr lang="en-US" altLang="ko-KR" dirty="0"/>
              <a:t> Mobile&lt;/h1&gt;</a:t>
            </a:r>
          </a:p>
          <a:p>
            <a:pPr fontAlgn="base"/>
            <a:r>
              <a:rPr lang="en-US" altLang="ko-KR" dirty="0"/>
              <a:t>      &lt;/header&gt;</a:t>
            </a:r>
          </a:p>
          <a:p>
            <a:pPr fontAlgn="base"/>
            <a:r>
              <a:rPr lang="en-US" altLang="ko-KR" dirty="0"/>
              <a:t>      &lt;div  data-role="content"&gt;</a:t>
            </a:r>
          </a:p>
          <a:p>
            <a:pPr fontAlgn="base"/>
            <a:r>
              <a:rPr lang="en-US" altLang="ko-KR" dirty="0"/>
              <a:t>         &lt;p&gt;</a:t>
            </a:r>
            <a:r>
              <a:rPr lang="ko-KR" altLang="en-US" dirty="0"/>
              <a:t>첫 번째  페이지 </a:t>
            </a:r>
            <a:r>
              <a:rPr lang="en-US" altLang="ko-KR" dirty="0"/>
              <a:t>!&lt;/p&gt;</a:t>
            </a:r>
          </a:p>
          <a:p>
            <a:pPr fontAlgn="base"/>
            <a:r>
              <a:rPr lang="en-US" altLang="ko-KR" dirty="0"/>
              <a:t>         &lt;a </a:t>
            </a:r>
            <a:r>
              <a:rPr lang="en-US" altLang="ko-KR" dirty="0" err="1"/>
              <a:t>href</a:t>
            </a:r>
            <a:r>
              <a:rPr lang="en-US" altLang="ko-KR" dirty="0"/>
              <a:t>="#page2" </a:t>
            </a:r>
            <a:r>
              <a:rPr lang="en-US" altLang="ko-KR" dirty="0">
                <a:solidFill>
                  <a:srgbClr val="FF0000"/>
                </a:solidFill>
              </a:rPr>
              <a:t>data-</a:t>
            </a:r>
            <a:r>
              <a:rPr lang="en-US" altLang="ko-KR" dirty="0" err="1">
                <a:solidFill>
                  <a:srgbClr val="FF0000"/>
                </a:solidFill>
              </a:rPr>
              <a:t>rel</a:t>
            </a:r>
            <a:r>
              <a:rPr lang="en-US" altLang="ko-KR" dirty="0">
                <a:solidFill>
                  <a:srgbClr val="FF0000"/>
                </a:solidFill>
              </a:rPr>
              <a:t>="dialog"</a:t>
            </a:r>
            <a:r>
              <a:rPr lang="en-US" altLang="ko-KR" dirty="0"/>
              <a:t>&gt; </a:t>
            </a:r>
          </a:p>
          <a:p>
            <a:pPr fontAlgn="base"/>
            <a:r>
              <a:rPr lang="en-US" altLang="ko-KR" dirty="0"/>
              <a:t>              </a:t>
            </a:r>
            <a:r>
              <a:rPr lang="ko-KR" altLang="en-US" dirty="0"/>
              <a:t>두 번째 페이지를 대화상자로 열기 </a:t>
            </a:r>
            <a:r>
              <a:rPr lang="en-US" altLang="ko-KR" dirty="0"/>
              <a:t>!&lt;/a&gt;</a:t>
            </a:r>
          </a:p>
          <a:p>
            <a:pPr fontAlgn="base"/>
            <a:r>
              <a:rPr lang="en-US" altLang="ko-KR" dirty="0"/>
              <a:t>      &lt;/div&gt;</a:t>
            </a:r>
          </a:p>
          <a:p>
            <a:pPr fontAlgn="base"/>
            <a:r>
              <a:rPr lang="en-US" altLang="ko-KR" dirty="0"/>
              <a:t>      &lt;footer data-role="footer"&gt;</a:t>
            </a:r>
          </a:p>
          <a:p>
            <a:pPr fontAlgn="base"/>
            <a:r>
              <a:rPr lang="en-US" altLang="ko-KR" dirty="0"/>
              <a:t>         &lt;h1&gt; copyright 2012 </a:t>
            </a:r>
            <a:r>
              <a:rPr lang="en-US" altLang="ko-KR" dirty="0" err="1"/>
              <a:t>syj</a:t>
            </a:r>
            <a:r>
              <a:rPr lang="en-US" altLang="ko-KR" dirty="0"/>
              <a:t>&lt;/h1&gt;</a:t>
            </a:r>
          </a:p>
          <a:p>
            <a:pPr fontAlgn="base"/>
            <a:r>
              <a:rPr lang="en-US" altLang="ko-KR" dirty="0"/>
              <a:t>      &lt;/footer&gt;</a:t>
            </a:r>
          </a:p>
          <a:p>
            <a:pPr fontAlgn="base"/>
            <a:r>
              <a:rPr lang="en-US" altLang="ko-KR" dirty="0"/>
              <a:t>   &lt;/section&gt;   </a:t>
            </a:r>
          </a:p>
          <a:p>
            <a:pPr fontAlgn="base"/>
            <a:r>
              <a:rPr lang="en-US" altLang="ko-KR" dirty="0"/>
              <a:t>&lt;!-- end </a:t>
            </a:r>
            <a:r>
              <a:rPr lang="ko-KR" altLang="en-US" dirty="0"/>
              <a:t>첫 번째 페이지 끝 부분</a:t>
            </a:r>
            <a:r>
              <a:rPr lang="en-US" altLang="ko-KR" dirty="0"/>
              <a:t>--&gt;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88024" y="2276872"/>
            <a:ext cx="378042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대화상자처럼 표시하려면 </a:t>
            </a:r>
            <a:r>
              <a:rPr lang="en-US" altLang="ko-KR" dirty="0" err="1"/>
              <a:t>jQuery</a:t>
            </a:r>
            <a:r>
              <a:rPr lang="en-US" altLang="ko-KR" dirty="0"/>
              <a:t> Mobile </a:t>
            </a:r>
            <a:r>
              <a:rPr lang="ko-KR" altLang="en-US" dirty="0"/>
              <a:t>페이지를 가리키는 링크에 </a:t>
            </a:r>
            <a:r>
              <a:rPr lang="en-US" altLang="ko-KR" dirty="0"/>
              <a:t>data-</a:t>
            </a:r>
            <a:r>
              <a:rPr lang="en-US" altLang="ko-KR" dirty="0" err="1"/>
              <a:t>rel</a:t>
            </a:r>
            <a:r>
              <a:rPr lang="en-US" altLang="ko-KR" dirty="0"/>
              <a:t>="dialog" </a:t>
            </a:r>
            <a:r>
              <a:rPr lang="ko-KR" altLang="en-US" dirty="0"/>
              <a:t>속성을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6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 </a:t>
            </a:r>
            <a:r>
              <a:rPr lang="en-US" altLang="ko-KR" dirty="0"/>
              <a:t>Chapter  12 </a:t>
            </a:r>
            <a:r>
              <a:rPr lang="en-US" altLang="ko-KR" dirty="0" err="1"/>
              <a:t>JQuery</a:t>
            </a:r>
            <a:r>
              <a:rPr lang="en-US" altLang="ko-KR" dirty="0"/>
              <a:t> Mobile </a:t>
            </a:r>
            <a:r>
              <a:rPr lang="ko-KR" altLang="en-US"/>
              <a:t>개요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0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68052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dirty="0" err="1"/>
              <a:t>jQuery</a:t>
            </a:r>
            <a:r>
              <a:rPr lang="en-US" altLang="ko-KR" sz="2400" dirty="0"/>
              <a:t> Mobile</a:t>
            </a:r>
            <a:r>
              <a:rPr lang="ko-KR" altLang="en-US" sz="2400" dirty="0"/>
              <a:t>를 시작하며</a:t>
            </a:r>
          </a:p>
          <a:p>
            <a:pPr fontAlgn="base"/>
            <a:r>
              <a:rPr lang="en-US" altLang="ko-KR" sz="2400" dirty="0" err="1"/>
              <a:t>jQuery</a:t>
            </a:r>
            <a:r>
              <a:rPr lang="en-US" altLang="ko-KR" sz="2400" dirty="0"/>
              <a:t> Mobile </a:t>
            </a:r>
            <a:r>
              <a:rPr lang="ko-KR" altLang="en-US" sz="2400" dirty="0"/>
              <a:t>프레임워크 삽입하기</a:t>
            </a:r>
          </a:p>
          <a:p>
            <a:pPr fontAlgn="base"/>
            <a:r>
              <a:rPr lang="ko-KR" altLang="en-US" sz="2400" dirty="0"/>
              <a:t>페이지 분리하기</a:t>
            </a:r>
          </a:p>
          <a:p>
            <a:pPr fontAlgn="base"/>
            <a:r>
              <a:rPr lang="ko-KR" altLang="en-US" sz="2400" dirty="0"/>
              <a:t>외부 페이지 직접 불러오기</a:t>
            </a:r>
          </a:p>
          <a:p>
            <a:pPr fontAlgn="base"/>
            <a:r>
              <a:rPr lang="ko-KR" altLang="en-US" sz="2400" dirty="0"/>
              <a:t>대화상자 </a:t>
            </a:r>
          </a:p>
          <a:p>
            <a:pPr fontAlgn="base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28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/>
              <a:t>Mobile</a:t>
            </a:r>
            <a:r>
              <a:rPr lang="ko-KR" altLang="en-US" dirty="0"/>
              <a:t>를 </a:t>
            </a:r>
            <a:r>
              <a:rPr lang="ko-KR" altLang="en-US" dirty="0" smtClean="0"/>
              <a:t>시작하며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4373563"/>
          </a:xfrm>
        </p:spPr>
        <p:txBody>
          <a:bodyPr/>
          <a:lstStyle/>
          <a:p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en-US" altLang="ko-KR" dirty="0" smtClean="0"/>
              <a:t>Mobile</a:t>
            </a:r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페이지를 마치 </a:t>
            </a:r>
            <a:r>
              <a:rPr lang="ko-KR" altLang="en-US" dirty="0" err="1"/>
              <a:t>앱</a:t>
            </a:r>
            <a:r>
              <a:rPr lang="en-US" altLang="ko-KR" dirty="0"/>
              <a:t>(</a:t>
            </a:r>
            <a:r>
              <a:rPr lang="ko-KR" altLang="en-US" dirty="0"/>
              <a:t>애플리케이션</a:t>
            </a:r>
            <a:r>
              <a:rPr lang="en-US" altLang="ko-KR" dirty="0"/>
              <a:t>)</a:t>
            </a:r>
            <a:r>
              <a:rPr lang="ko-KR" altLang="en-US" dirty="0"/>
              <a:t>처럼 만드는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기반 프로그램이다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err="1" smtClean="0"/>
              <a:t>네이티브</a:t>
            </a:r>
            <a:r>
              <a:rPr lang="ko-KR" altLang="en-US" dirty="0" smtClean="0"/>
              <a:t> </a:t>
            </a:r>
            <a:r>
              <a:rPr lang="ko-KR" altLang="en-US" dirty="0" err="1"/>
              <a:t>앱</a:t>
            </a:r>
            <a:r>
              <a:rPr lang="en-US" altLang="ko-KR" dirty="0"/>
              <a:t>(native app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/>
              <a:t>웹 </a:t>
            </a:r>
            <a:r>
              <a:rPr lang="ko-KR" altLang="en-US" dirty="0" err="1"/>
              <a:t>앱</a:t>
            </a:r>
            <a:r>
              <a:rPr lang="en-US" altLang="ko-KR" dirty="0"/>
              <a:t>(web app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 err="1"/>
              <a:t>폰캡</a:t>
            </a:r>
            <a:r>
              <a:rPr lang="en-US" altLang="ko-KR" dirty="0"/>
              <a:t>(</a:t>
            </a:r>
            <a:r>
              <a:rPr lang="en-US" altLang="ko-KR" dirty="0" err="1"/>
              <a:t>PhoneGap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8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dirty="0" err="1"/>
              <a:t>jQuery</a:t>
            </a:r>
            <a:r>
              <a:rPr lang="en-US" altLang="ko-KR" dirty="0"/>
              <a:t> Mobile </a:t>
            </a:r>
            <a:r>
              <a:rPr lang="en-US" altLang="ko-KR" dirty="0" err="1"/>
              <a:t>프레임워크</a:t>
            </a:r>
            <a:r>
              <a:rPr lang="en-US" altLang="ko-KR" dirty="0"/>
              <a:t> </a:t>
            </a:r>
            <a:r>
              <a:rPr lang="en-US" altLang="ko-KR" dirty="0" err="1"/>
              <a:t>삽입하기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1540" y="1124744"/>
            <a:ext cx="8280920" cy="5040560"/>
          </a:xfrm>
        </p:spPr>
        <p:txBody>
          <a:bodyPr/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Mobile</a:t>
            </a:r>
            <a:r>
              <a:rPr lang="ko-KR" altLang="en-US" dirty="0"/>
              <a:t>을 사용하기 위한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방식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자바스크립트 </a:t>
            </a:r>
            <a:r>
              <a:rPr lang="ko-KR" altLang="en-US" dirty="0"/>
              <a:t>라이브러리와 </a:t>
            </a:r>
            <a:r>
              <a:rPr lang="en-US" altLang="ko-KR" dirty="0"/>
              <a:t>CSS</a:t>
            </a:r>
            <a:r>
              <a:rPr lang="ko-KR" altLang="en-US" dirty="0"/>
              <a:t>는 한꺼번에 패키지로 내려 </a:t>
            </a:r>
            <a:r>
              <a:rPr lang="ko-KR" altLang="en-US" dirty="0" smtClean="0"/>
              <a:t>받음 </a:t>
            </a:r>
            <a:endParaRPr lang="ko-KR" altLang="en-US" dirty="0"/>
          </a:p>
          <a:p>
            <a:pPr lvl="1"/>
            <a:r>
              <a:rPr lang="en-US" altLang="ko-KR" dirty="0" smtClean="0"/>
              <a:t>CDN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CDN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Contents </a:t>
            </a:r>
            <a:r>
              <a:rPr lang="en-US" altLang="ko-KR" dirty="0"/>
              <a:t>Delivery Network(</a:t>
            </a:r>
            <a:r>
              <a:rPr lang="ko-KR" altLang="en-US" dirty="0" err="1"/>
              <a:t>콘텐츠</a:t>
            </a:r>
            <a:r>
              <a:rPr lang="ko-KR" altLang="en-US" dirty="0"/>
              <a:t> 전송 네트워크</a:t>
            </a:r>
            <a:r>
              <a:rPr lang="en-US" altLang="ko-KR" dirty="0"/>
              <a:t>)</a:t>
            </a:r>
            <a:r>
              <a:rPr lang="ko-KR" altLang="en-US" dirty="0"/>
              <a:t>의 약자로서 서비스하는 파일을 사용자와 가장 가까운 서버에서 내려 받을 수 있게 분산 저장</a:t>
            </a:r>
            <a:r>
              <a:rPr lang="en-US" altLang="ko-KR" dirty="0"/>
              <a:t>/</a:t>
            </a:r>
            <a:r>
              <a:rPr lang="ko-KR" altLang="en-US" dirty="0"/>
              <a:t>서비스를 하는 기술을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 </a:t>
            </a:r>
            <a:r>
              <a:rPr lang="ko-KR" altLang="en-US" dirty="0"/>
              <a:t>접속하여 </a:t>
            </a:r>
            <a:r>
              <a:rPr lang="ko-KR" altLang="en-US" dirty="0" err="1"/>
              <a:t>캐시된</a:t>
            </a:r>
            <a:r>
              <a:rPr lang="ko-KR" altLang="en-US" dirty="0"/>
              <a:t> 자바스크립트 라이브러리와 </a:t>
            </a:r>
            <a:r>
              <a:rPr lang="en-US" altLang="ko-KR" dirty="0"/>
              <a:t>CSS</a:t>
            </a:r>
            <a:r>
              <a:rPr lang="ko-KR" altLang="en-US" dirty="0"/>
              <a:t>를 불러와 사용하기 때문에 </a:t>
            </a:r>
            <a:r>
              <a:rPr lang="en-US" altLang="ko-KR" dirty="0"/>
              <a:t>CDN </a:t>
            </a:r>
            <a:r>
              <a:rPr lang="ko-KR" altLang="en-US" dirty="0"/>
              <a:t>서비스는 개발 단계에서도 늘 온라인 상태여야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dirty="0" err="1"/>
              <a:t>jQuery</a:t>
            </a:r>
            <a:r>
              <a:rPr lang="en-US" altLang="ko-KR" dirty="0"/>
              <a:t> Mobile </a:t>
            </a:r>
            <a:r>
              <a:rPr lang="en-US" altLang="ko-KR" dirty="0" err="1"/>
              <a:t>프레임워크</a:t>
            </a:r>
            <a:r>
              <a:rPr lang="en-US" altLang="ko-KR" dirty="0"/>
              <a:t> </a:t>
            </a:r>
            <a:r>
              <a:rPr lang="en-US" altLang="ko-KR" dirty="0" err="1"/>
              <a:t>삽입하기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1540" y="1124744"/>
            <a:ext cx="8280920" cy="5040560"/>
          </a:xfrm>
        </p:spPr>
        <p:txBody>
          <a:bodyPr/>
          <a:lstStyle/>
          <a:p>
            <a:pPr fontAlgn="base"/>
            <a:r>
              <a:rPr lang="en-US" altLang="ko-KR" dirty="0"/>
              <a:t>CDN</a:t>
            </a:r>
            <a:r>
              <a:rPr lang="ko-KR" altLang="en-US" dirty="0"/>
              <a:t>을 통해 사용하기 위한 코드를 다음으로 접속해서 얻는다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700808"/>
            <a:ext cx="8496944" cy="3240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http://jquerymobile.com/download/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6329448" descr="DRW000008182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36808"/>
            <a:ext cx="7795755" cy="380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dirty="0" err="1"/>
              <a:t>jQuery</a:t>
            </a:r>
            <a:r>
              <a:rPr lang="en-US" altLang="ko-KR" dirty="0"/>
              <a:t> Mobile </a:t>
            </a:r>
            <a:r>
              <a:rPr lang="en-US" altLang="ko-KR" dirty="0" err="1"/>
              <a:t>프레임워크</a:t>
            </a:r>
            <a:r>
              <a:rPr lang="en-US" altLang="ko-KR" dirty="0"/>
              <a:t> </a:t>
            </a:r>
            <a:r>
              <a:rPr lang="en-US" altLang="ko-KR" dirty="0" err="1"/>
              <a:t>삽입하기</a:t>
            </a:r>
            <a:endParaRPr lang="en-US" altLang="ko-KR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4857403"/>
          </a:xfrm>
        </p:spPr>
        <p:txBody>
          <a:bodyPr>
            <a:normAutofit/>
          </a:bodyPr>
          <a:lstStyle/>
          <a:p>
            <a:pPr marL="0" lvl="0" indent="1270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/>
              <a:t>ⓐ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테마 </a:t>
            </a:r>
            <a:r>
              <a:rPr lang="en-US" altLang="ko-KR" sz="2000" dirty="0" err="1" smtClean="0"/>
              <a:t>css</a:t>
            </a:r>
            <a:endParaRPr lang="en-US" altLang="ko-KR" sz="2000" dirty="0" smtClean="0"/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/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/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/>
              <a:t>ⓑ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</a:t>
            </a:r>
            <a:r>
              <a:rPr lang="ko-KR" altLang="en-US" sz="2000" dirty="0"/>
              <a:t>자바스크립트</a:t>
            </a:r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/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/>
              <a:t>  </a:t>
            </a:r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/>
              <a:t>ⓒ :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Mobile </a:t>
            </a:r>
            <a:r>
              <a:rPr lang="ko-KR" altLang="en-US" sz="2000" dirty="0"/>
              <a:t>자바스크립트</a:t>
            </a:r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/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/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/>
              <a:t>  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기기의 너비에 맞추어서 출력하기 위한 코드도 필요하다</a:t>
            </a:r>
            <a:r>
              <a:rPr lang="en-US" altLang="ko-KR" sz="2000" dirty="0"/>
              <a:t>. </a:t>
            </a:r>
          </a:p>
          <a:p>
            <a:pPr marL="0" lvl="0" indent="127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54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700808"/>
            <a:ext cx="8496944" cy="6480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</a:t>
            </a:r>
          </a:p>
          <a:p>
            <a:pPr fontAlgn="base"/>
            <a:r>
              <a:rPr lang="en-US" altLang="ko-KR" dirty="0" err="1"/>
              <a:t>href</a:t>
            </a:r>
            <a:r>
              <a:rPr lang="en-US" altLang="ko-KR" dirty="0"/>
              <a:t>="http://code.jquery.com/mobile/1.0rc2/jquery.mobile-1.0rc2.min.css"/&gt; </a:t>
            </a:r>
          </a:p>
          <a:p>
            <a:pPr fontAlgn="base"/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395536" y="2924944"/>
            <a:ext cx="8496944" cy="4320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="http://code.jquery.com/jquery-1.6.4.min.js"&gt;&lt;/script&gt;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536" y="4149080"/>
            <a:ext cx="8496944" cy="4320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=http</a:t>
            </a:r>
            <a:r>
              <a:rPr lang="en-US" altLang="ko-KR" dirty="0"/>
              <a:t>://</a:t>
            </a:r>
            <a:r>
              <a:rPr lang="en-US" altLang="ko-KR" dirty="0" smtClean="0"/>
              <a:t>code.jquery.com/mobile/1.0rc2/jquery.mobile-1.0rc2.min.js”/&gt; 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395536" y="5517232"/>
            <a:ext cx="8496944" cy="4320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&lt;meta name="viewport" 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1951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2050" name="_x209823864" descr="EMB00000dd860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240360" cy="4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09824664" descr="EMB00000dd860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3899"/>
            <a:ext cx="3240360" cy="4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496855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data-role 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요소에 직접 </a:t>
            </a:r>
            <a:r>
              <a:rPr lang="ko-KR" altLang="en-US" dirty="0" smtClean="0"/>
              <a:t>정의하여 </a:t>
            </a:r>
            <a:r>
              <a:rPr lang="ko-KR" altLang="en-US" dirty="0"/>
              <a:t>태그와 데이터의 연관성을 </a:t>
            </a:r>
            <a:r>
              <a:rPr lang="ko-KR" altLang="en-US" dirty="0" smtClean="0"/>
              <a:t>준다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data-role</a:t>
            </a:r>
            <a:r>
              <a:rPr lang="en-US" altLang="ko-KR" b="1" dirty="0"/>
              <a:t>="</a:t>
            </a:r>
            <a:r>
              <a:rPr lang="en-US" altLang="ko-KR" dirty="0"/>
              <a:t>page</a:t>
            </a:r>
            <a:r>
              <a:rPr lang="en-US" altLang="ko-KR" b="1" dirty="0"/>
              <a:t>"</a:t>
            </a:r>
            <a:endParaRPr lang="en-US" altLang="ko-KR" dirty="0"/>
          </a:p>
          <a:p>
            <a:pPr lvl="2"/>
            <a:r>
              <a:rPr lang="ko-KR" altLang="en-US" dirty="0"/>
              <a:t>지정한 영역이 하나의 페이지로 간주된다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data-role="header"</a:t>
            </a:r>
          </a:p>
          <a:p>
            <a:pPr lvl="2"/>
            <a:r>
              <a:rPr lang="ko-KR" altLang="en-US" dirty="0"/>
              <a:t>페이지의 </a:t>
            </a:r>
            <a:r>
              <a:rPr lang="en-US" altLang="ko-KR" dirty="0"/>
              <a:t>header </a:t>
            </a:r>
            <a:r>
              <a:rPr lang="ko-KR" altLang="en-US" dirty="0"/>
              <a:t>영역을 정의한다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data-role="footer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pPr lvl="2"/>
            <a:r>
              <a:rPr lang="ko-KR" altLang="en-US" dirty="0"/>
              <a:t>페이지의 </a:t>
            </a:r>
            <a:r>
              <a:rPr lang="en-US" altLang="ko-KR" dirty="0"/>
              <a:t>footer </a:t>
            </a:r>
            <a:r>
              <a:rPr lang="ko-KR" altLang="en-US" dirty="0"/>
              <a:t>영역을 정의한다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data-role="content"</a:t>
            </a:r>
          </a:p>
          <a:p>
            <a:pPr lvl="2" fontAlgn="base"/>
            <a:r>
              <a:rPr lang="ko-KR" altLang="en-US" dirty="0"/>
              <a:t>실제 페이지의 </a:t>
            </a:r>
            <a:r>
              <a:rPr lang="ko-KR" altLang="en-US" dirty="0" err="1"/>
              <a:t>콘텐츠를</a:t>
            </a:r>
            <a:r>
              <a:rPr lang="ko-KR" altLang="en-US" dirty="0"/>
              <a:t> 기술하는 </a:t>
            </a:r>
            <a:r>
              <a:rPr lang="ko-KR" altLang="en-US" dirty="0" smtClean="0"/>
              <a:t>영역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2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40324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&lt;!-- begin </a:t>
            </a:r>
            <a:r>
              <a:rPr lang="ko-KR" altLang="en-US" dirty="0"/>
              <a:t>첫 번째  </a:t>
            </a:r>
            <a:r>
              <a:rPr lang="en-US" altLang="ko-KR" dirty="0"/>
              <a:t>page --&gt;</a:t>
            </a:r>
          </a:p>
          <a:p>
            <a:pPr fontAlgn="base"/>
            <a:r>
              <a:rPr lang="en-US" altLang="ko-KR" dirty="0"/>
              <a:t>   &lt;section id="page1" data-role="page"&gt; </a:t>
            </a:r>
          </a:p>
          <a:p>
            <a:pPr fontAlgn="base"/>
            <a:r>
              <a:rPr lang="en-US" altLang="ko-KR" dirty="0"/>
              <a:t>      &lt;header data-role="header"&gt;</a:t>
            </a:r>
          </a:p>
          <a:p>
            <a:pPr fontAlgn="base"/>
            <a:r>
              <a:rPr lang="en-US" altLang="ko-KR" dirty="0"/>
              <a:t>         &lt;h1&gt;</a:t>
            </a:r>
            <a:r>
              <a:rPr lang="en-US" altLang="ko-KR" dirty="0" err="1"/>
              <a:t>jQuery</a:t>
            </a:r>
            <a:r>
              <a:rPr lang="en-US" altLang="ko-KR" dirty="0"/>
              <a:t> Mobile&lt;/h1&gt;</a:t>
            </a:r>
          </a:p>
          <a:p>
            <a:pPr fontAlgn="base"/>
            <a:r>
              <a:rPr lang="en-US" altLang="ko-KR" dirty="0"/>
              <a:t>      &lt;/header&gt;</a:t>
            </a:r>
          </a:p>
          <a:p>
            <a:pPr fontAlgn="base"/>
            <a:r>
              <a:rPr lang="en-US" altLang="ko-KR" dirty="0"/>
              <a:t>      &lt;div class="content" data-role="content"&gt;</a:t>
            </a:r>
          </a:p>
          <a:p>
            <a:pPr fontAlgn="base"/>
            <a:r>
              <a:rPr lang="en-US" altLang="ko-KR" dirty="0"/>
              <a:t>         &lt;p&gt;</a:t>
            </a:r>
            <a:r>
              <a:rPr lang="ko-KR" altLang="en-US" dirty="0"/>
              <a:t>첫 번째  페이지 </a:t>
            </a:r>
            <a:r>
              <a:rPr lang="en-US" altLang="ko-KR" dirty="0"/>
              <a:t>!&lt;/p&gt;</a:t>
            </a:r>
          </a:p>
          <a:p>
            <a:pPr fontAlgn="base"/>
            <a:r>
              <a:rPr lang="en-US" altLang="ko-KR" dirty="0"/>
              <a:t>         </a:t>
            </a:r>
            <a:r>
              <a:rPr lang="en-US" altLang="ko-KR" dirty="0">
                <a:solidFill>
                  <a:srgbClr val="FF0000"/>
                </a:solidFill>
              </a:rPr>
              <a:t>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="#page2"&gt; </a:t>
            </a:r>
            <a:r>
              <a:rPr lang="ko-KR" altLang="en-US" dirty="0"/>
              <a:t>두 번째 페이지로 전환하기 </a:t>
            </a:r>
            <a:r>
              <a:rPr lang="en-US" altLang="ko-KR" dirty="0"/>
              <a:t>!&lt;/a&gt;</a:t>
            </a:r>
          </a:p>
          <a:p>
            <a:pPr fontAlgn="base"/>
            <a:r>
              <a:rPr lang="en-US" altLang="ko-KR" dirty="0"/>
              <a:t>      &lt;/div&gt;</a:t>
            </a:r>
          </a:p>
          <a:p>
            <a:pPr fontAlgn="base"/>
            <a:r>
              <a:rPr lang="en-US" altLang="ko-KR" dirty="0"/>
              <a:t>      &lt;footer data-role="footer"&gt;</a:t>
            </a:r>
          </a:p>
          <a:p>
            <a:pPr fontAlgn="base"/>
            <a:r>
              <a:rPr lang="en-US" altLang="ko-KR" dirty="0"/>
              <a:t>         &lt;h1&gt; copyright 2012 </a:t>
            </a:r>
            <a:r>
              <a:rPr lang="en-US" altLang="ko-KR" dirty="0" err="1"/>
              <a:t>syj</a:t>
            </a:r>
            <a:r>
              <a:rPr lang="en-US" altLang="ko-KR" dirty="0"/>
              <a:t>&lt;/h1&gt;</a:t>
            </a:r>
          </a:p>
          <a:p>
            <a:pPr fontAlgn="base"/>
            <a:r>
              <a:rPr lang="en-US" altLang="ko-KR" dirty="0"/>
              <a:t>      &lt;/footer&gt;</a:t>
            </a:r>
          </a:p>
          <a:p>
            <a:pPr fontAlgn="base"/>
            <a:r>
              <a:rPr lang="en-US" altLang="ko-KR" dirty="0"/>
              <a:t>   &lt;/section&gt;   </a:t>
            </a:r>
          </a:p>
          <a:p>
            <a:pPr fontAlgn="base"/>
            <a:r>
              <a:rPr lang="en-US" altLang="ko-KR" dirty="0"/>
              <a:t>&lt;!-- end </a:t>
            </a:r>
            <a:r>
              <a:rPr lang="ko-KR" altLang="en-US" dirty="0"/>
              <a:t>첫 번째 페이지 끝 부분</a:t>
            </a:r>
            <a:r>
              <a:rPr lang="en-US" altLang="ko-KR" dirty="0"/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9161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130</TotalTime>
  <Words>746</Words>
  <Application>Microsoft Office PowerPoint</Application>
  <PresentationFormat>화면 슬라이드 쇼(4:3)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테마1</vt:lpstr>
      <vt:lpstr>Chapter 12         JQuery Mobile 개요</vt:lpstr>
      <vt:lpstr>목차</vt:lpstr>
      <vt:lpstr>jQuery Mobile를 시작하며</vt:lpstr>
      <vt:lpstr>jQuery Mobile 프레임워크 삽입하기</vt:lpstr>
      <vt:lpstr>jQuery Mobile 프레임워크 삽입하기</vt:lpstr>
      <vt:lpstr>jQuery Mobile 프레임워크 삽입하기</vt:lpstr>
      <vt:lpstr>페이지 분리하기-1</vt:lpstr>
      <vt:lpstr>페이지 분리하기-2</vt:lpstr>
      <vt:lpstr>페이지 분리하기-3</vt:lpstr>
      <vt:lpstr>페이지 분리하기-4</vt:lpstr>
      <vt:lpstr>외부 페이지 직접 불러오기</vt:lpstr>
      <vt:lpstr>대화상자</vt:lpstr>
      <vt:lpstr>대화상자</vt:lpstr>
      <vt:lpstr> Chapter  12 JQuery Mobile 개요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44</cp:revision>
  <dcterms:created xsi:type="dcterms:W3CDTF">2012-01-12T17:58:20Z</dcterms:created>
  <dcterms:modified xsi:type="dcterms:W3CDTF">2012-06-01T05:04:36Z</dcterms:modified>
</cp:coreProperties>
</file>