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8" r:id="rId5"/>
    <p:sldId id="260" r:id="rId6"/>
    <p:sldId id="269" r:id="rId7"/>
    <p:sldId id="262" r:id="rId8"/>
    <p:sldId id="270" r:id="rId9"/>
    <p:sldId id="263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7" r:id="rId18"/>
    <p:sldId id="277" r:id="rId19"/>
    <p:sldId id="276" r:id="rId20"/>
    <p:sldId id="279" r:id="rId21"/>
    <p:sldId id="278" r:id="rId22"/>
    <p:sldId id="280" r:id="rId23"/>
    <p:sldId id="281" r:id="rId24"/>
    <p:sldId id="25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/>
              <a:t>Chapter 14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/>
              <a:t>Mobile </a:t>
            </a:r>
            <a:r>
              <a:rPr lang="ko-KR" altLang="en-US" dirty="0"/>
              <a:t>폼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3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err="1"/>
              <a:t>플립</a:t>
            </a:r>
            <a:r>
              <a:rPr lang="ko-KR" altLang="en-US" b="1" dirty="0"/>
              <a:t> </a:t>
            </a:r>
            <a:r>
              <a:rPr lang="ko-KR" altLang="en-US" b="1" dirty="0" err="1"/>
              <a:t>토글</a:t>
            </a:r>
            <a:r>
              <a:rPr lang="ko-KR" altLang="en-US" b="1" dirty="0"/>
              <a:t> 스위치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165618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토글</a:t>
            </a:r>
            <a:r>
              <a:rPr lang="ko-KR" altLang="en-US" dirty="0"/>
              <a:t> 현상을 일으키는 </a:t>
            </a:r>
            <a:r>
              <a:rPr lang="ko-KR" altLang="en-US" dirty="0" err="1"/>
              <a:t>플립</a:t>
            </a:r>
            <a:r>
              <a:rPr lang="ko-KR" altLang="en-US" dirty="0"/>
              <a:t> </a:t>
            </a:r>
            <a:r>
              <a:rPr lang="ko-KR" altLang="en-US" dirty="0" err="1"/>
              <a:t>토글</a:t>
            </a:r>
            <a:r>
              <a:rPr lang="ko-KR" altLang="en-US" dirty="0"/>
              <a:t> 스위치를 만들기 위해서는 </a:t>
            </a:r>
            <a:r>
              <a:rPr lang="en-US" altLang="ko-KR" dirty="0"/>
              <a:t>select </a:t>
            </a:r>
            <a:r>
              <a:rPr lang="ko-KR" altLang="en-US" dirty="0"/>
              <a:t>태그에 </a:t>
            </a:r>
            <a:r>
              <a:rPr lang="en-US" altLang="ko-KR" dirty="0"/>
              <a:t>data-role="slider" </a:t>
            </a:r>
            <a:r>
              <a:rPr lang="ko-KR" altLang="en-US" dirty="0"/>
              <a:t>속성을 추가한 후 </a:t>
            </a:r>
            <a:r>
              <a:rPr lang="en-US" altLang="ko-KR" dirty="0"/>
              <a:t>on</a:t>
            </a:r>
            <a:r>
              <a:rPr lang="ko-KR" altLang="en-US" dirty="0"/>
              <a:t>과 </a:t>
            </a:r>
            <a:r>
              <a:rPr lang="en-US" altLang="ko-KR" dirty="0"/>
              <a:t>off</a:t>
            </a:r>
            <a:r>
              <a:rPr lang="ko-KR" altLang="en-US" dirty="0"/>
              <a:t>의 두 </a:t>
            </a:r>
            <a:r>
              <a:rPr lang="en-US" altLang="ko-KR" dirty="0"/>
              <a:t>option </a:t>
            </a:r>
            <a:r>
              <a:rPr lang="ko-KR" altLang="en-US" dirty="0"/>
              <a:t>태그를 생성한다</a:t>
            </a:r>
            <a:r>
              <a:rPr lang="en-US" altLang="ko-KR" dirty="0"/>
              <a:t>. label </a:t>
            </a:r>
            <a:r>
              <a:rPr lang="ko-KR" altLang="en-US" dirty="0"/>
              <a:t>태그의 </a:t>
            </a:r>
            <a:r>
              <a:rPr lang="en-US" altLang="ko-KR" dirty="0"/>
              <a:t>for </a:t>
            </a:r>
            <a:r>
              <a:rPr lang="ko-KR" altLang="en-US" dirty="0"/>
              <a:t>속성의 값과 </a:t>
            </a:r>
            <a:r>
              <a:rPr lang="en-US" altLang="ko-KR" dirty="0"/>
              <a:t>select </a:t>
            </a:r>
            <a:r>
              <a:rPr lang="ko-KR" altLang="en-US" dirty="0"/>
              <a:t>태그의 </a:t>
            </a:r>
            <a:r>
              <a:rPr lang="en-US" altLang="ko-KR" dirty="0"/>
              <a:t>id </a:t>
            </a:r>
            <a:r>
              <a:rPr lang="ko-KR" altLang="en-US" dirty="0"/>
              <a:t>속성 값을 동일하게 주고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div </a:t>
            </a:r>
            <a:r>
              <a:rPr lang="ko-KR" altLang="en-US" dirty="0"/>
              <a:t>태그로 감싸며 속성으로 </a:t>
            </a:r>
            <a:r>
              <a:rPr lang="en-US" altLang="ko-KR" dirty="0"/>
              <a:t>data-role=”</a:t>
            </a:r>
            <a:r>
              <a:rPr lang="en-US" altLang="ko-KR" dirty="0" err="1"/>
              <a:t>fieldcontain</a:t>
            </a:r>
            <a:r>
              <a:rPr lang="en-US" altLang="ko-KR" dirty="0"/>
              <a:t>”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80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슬라이더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42219192" descr="EMB0000098c5c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418947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83568" y="4509120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바를 드래그하면서 범위 안에 값을 선택하는 슬라이더를 만드는 예이다</a:t>
            </a:r>
            <a:r>
              <a:rPr lang="en-US" altLang="ko-KR" dirty="0"/>
              <a:t>. </a:t>
            </a:r>
            <a:r>
              <a:rPr lang="ko-KR" altLang="en-US" dirty="0"/>
              <a:t>슬라이더는 키보드의 </a:t>
            </a:r>
            <a:r>
              <a:rPr lang="en-US" altLang="ko-KR" dirty="0"/>
              <a:t>shortcut </a:t>
            </a:r>
            <a:r>
              <a:rPr lang="ko-KR" altLang="en-US" dirty="0"/>
              <a:t>키를 통해서도 값을 변경할 수 있는데</a:t>
            </a:r>
            <a:r>
              <a:rPr lang="en-US" altLang="ko-KR" dirty="0"/>
              <a:t>, </a:t>
            </a:r>
            <a:r>
              <a:rPr lang="ko-KR" altLang="en-US" dirty="0"/>
              <a:t>현재 값보다 증가시키고자 할 경우에는 방향키 오른 쪽 이나 위 쪽 키</a:t>
            </a:r>
            <a:r>
              <a:rPr lang="en-US" altLang="ko-KR" dirty="0"/>
              <a:t>, page up </a:t>
            </a:r>
            <a:r>
              <a:rPr lang="ko-KR" altLang="en-US" dirty="0"/>
              <a:t>키를 사용하여 할 수 있고</a:t>
            </a:r>
            <a:r>
              <a:rPr lang="en-US" altLang="ko-KR" dirty="0"/>
              <a:t>, </a:t>
            </a:r>
            <a:r>
              <a:rPr lang="ko-KR" altLang="en-US" dirty="0"/>
              <a:t>현재 값보다 감소시키고자 할 경우에는 방향기 아래 쪽 키나 왼 쪽 키</a:t>
            </a:r>
            <a:r>
              <a:rPr lang="en-US" altLang="ko-KR" dirty="0"/>
              <a:t>, page down </a:t>
            </a:r>
            <a:r>
              <a:rPr lang="ko-KR" altLang="en-US" dirty="0"/>
              <a:t>키를 사용한다</a:t>
            </a:r>
            <a:r>
              <a:rPr lang="en-US" altLang="ko-KR" dirty="0"/>
              <a:t>. </a:t>
            </a:r>
            <a:r>
              <a:rPr lang="ko-KR" altLang="en-US" dirty="0"/>
              <a:t>최소 값이나 최대 값으로 이동시킬 때는 </a:t>
            </a:r>
            <a:r>
              <a:rPr lang="en-US" altLang="ko-KR" dirty="0"/>
              <a:t>home </a:t>
            </a:r>
            <a:r>
              <a:rPr lang="ko-KR" altLang="en-US" dirty="0"/>
              <a:t>키나 </a:t>
            </a:r>
            <a:r>
              <a:rPr lang="en-US" altLang="ko-KR" dirty="0"/>
              <a:t>end </a:t>
            </a:r>
            <a:r>
              <a:rPr lang="ko-KR" altLang="en-US" dirty="0"/>
              <a:t>키를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02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슬라이더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929544"/>
            <a:ext cx="8496944" cy="16353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&lt;div data-role="</a:t>
            </a:r>
            <a:r>
              <a:rPr lang="en-US" altLang="ko-KR" dirty="0" err="1"/>
              <a:t>fieldcontain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       &lt;label for="slider" &gt; </a:t>
            </a:r>
            <a:r>
              <a:rPr lang="ko-KR" altLang="en-US" dirty="0"/>
              <a:t>슬라이더 </a:t>
            </a:r>
            <a:r>
              <a:rPr lang="en-US" altLang="ko-KR" dirty="0"/>
              <a:t>: &lt;/label&gt;    </a:t>
            </a:r>
          </a:p>
          <a:p>
            <a:pPr fontAlgn="base"/>
            <a:r>
              <a:rPr lang="en-US" altLang="ko-KR" dirty="0"/>
              <a:t>        &lt;input type="range" name="slider"  id="slider"</a:t>
            </a:r>
          </a:p>
          <a:p>
            <a:pPr fontAlgn="base"/>
            <a:r>
              <a:rPr lang="en-US" altLang="ko-KR" dirty="0"/>
              <a:t>        value="0" min="0" max="100" /&gt;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&lt;/</a:t>
            </a:r>
            <a:r>
              <a:rPr lang="en-US" altLang="ko-KR" dirty="0"/>
              <a:t>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23528" y="2924944"/>
            <a:ext cx="8064896" cy="11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슬라이더는 </a:t>
            </a:r>
            <a:r>
              <a:rPr lang="en-US" altLang="ko-KR" dirty="0"/>
              <a:t>input </a:t>
            </a:r>
            <a:r>
              <a:rPr lang="ko-KR" altLang="en-US" dirty="0"/>
              <a:t>태그에 </a:t>
            </a:r>
            <a:r>
              <a:rPr lang="en-US" altLang="ko-KR" dirty="0"/>
              <a:t>type=”rage” </a:t>
            </a:r>
            <a:r>
              <a:rPr lang="ko-KR" altLang="en-US" dirty="0"/>
              <a:t>속성을 추가하여 만든다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현재 </a:t>
            </a:r>
            <a:r>
              <a:rPr lang="ko-KR" altLang="en-US" dirty="0"/>
              <a:t>값을 나타내는 </a:t>
            </a:r>
            <a:r>
              <a:rPr lang="en-US" altLang="ko-KR" dirty="0"/>
              <a:t>value </a:t>
            </a:r>
            <a:r>
              <a:rPr lang="ko-KR" altLang="en-US" dirty="0"/>
              <a:t>속성과 최소값인 </a:t>
            </a:r>
            <a:r>
              <a:rPr lang="en-US" altLang="ko-KR" dirty="0"/>
              <a:t>min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최대값인 </a:t>
            </a:r>
            <a:r>
              <a:rPr lang="en-US" altLang="ko-KR" dirty="0"/>
              <a:t>max</a:t>
            </a:r>
            <a:r>
              <a:rPr lang="ko-KR" altLang="en-US" dirty="0"/>
              <a:t>속성으로 슬라이더를 설정한다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64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선택 메뉴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929544"/>
            <a:ext cx="8496944" cy="26434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&lt;div data-role="</a:t>
            </a:r>
            <a:r>
              <a:rPr lang="en-US" altLang="ko-KR" dirty="0" err="1"/>
              <a:t>fieldcontain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       &lt;label for="select-choice-1"  class="select"&gt; </a:t>
            </a:r>
            <a:r>
              <a:rPr lang="ko-KR" altLang="en-US" dirty="0"/>
              <a:t>색상선택하기 </a:t>
            </a:r>
            <a:r>
              <a:rPr lang="en-US" altLang="ko-KR" dirty="0"/>
              <a:t>: &lt;/label&gt;  </a:t>
            </a:r>
          </a:p>
          <a:p>
            <a:pPr fontAlgn="base"/>
            <a:r>
              <a:rPr lang="en-US" altLang="ko-KR" dirty="0"/>
              <a:t>        &lt;select name="select-choice-1"  id="select-choice-1"&gt;</a:t>
            </a:r>
          </a:p>
          <a:p>
            <a:pPr fontAlgn="base"/>
            <a:r>
              <a:rPr lang="en-US" altLang="ko-KR" dirty="0"/>
              <a:t>          &lt;option value="red"&gt; </a:t>
            </a:r>
            <a:r>
              <a:rPr lang="ko-KR" altLang="en-US" dirty="0"/>
              <a:t>빨간색 </a:t>
            </a:r>
            <a:r>
              <a:rPr lang="en-US" altLang="ko-KR" dirty="0"/>
              <a:t>&lt;/option&gt;</a:t>
            </a:r>
          </a:p>
          <a:p>
            <a:pPr fontAlgn="base"/>
            <a:r>
              <a:rPr lang="en-US" altLang="ko-KR" dirty="0"/>
              <a:t>          &lt;option value="green"&gt; </a:t>
            </a:r>
            <a:r>
              <a:rPr lang="ko-KR" altLang="en-US" dirty="0"/>
              <a:t>초록색 </a:t>
            </a:r>
            <a:r>
              <a:rPr lang="en-US" altLang="ko-KR" dirty="0"/>
              <a:t>&lt;/option&gt;</a:t>
            </a:r>
          </a:p>
          <a:p>
            <a:pPr fontAlgn="base"/>
            <a:r>
              <a:rPr lang="en-US" altLang="ko-KR" dirty="0"/>
              <a:t>          &lt;option value="blue"&gt; </a:t>
            </a:r>
            <a:r>
              <a:rPr lang="ko-KR" altLang="en-US" dirty="0"/>
              <a:t>파란색 </a:t>
            </a:r>
            <a:r>
              <a:rPr lang="en-US" altLang="ko-KR" dirty="0"/>
              <a:t>&lt;/option&gt;</a:t>
            </a:r>
          </a:p>
          <a:p>
            <a:pPr fontAlgn="base"/>
            <a:r>
              <a:rPr lang="en-US" altLang="ko-KR" dirty="0"/>
              <a:t>          &lt;option value="yellow"&gt; </a:t>
            </a:r>
            <a:r>
              <a:rPr lang="ko-KR" altLang="en-US" dirty="0"/>
              <a:t>노란색 </a:t>
            </a:r>
            <a:r>
              <a:rPr lang="en-US" altLang="ko-KR" dirty="0"/>
              <a:t>&lt;/option&gt;</a:t>
            </a:r>
          </a:p>
          <a:p>
            <a:pPr fontAlgn="base"/>
            <a:r>
              <a:rPr lang="en-US" altLang="ko-KR" dirty="0"/>
              <a:t>        &lt;/select&gt;</a:t>
            </a:r>
          </a:p>
          <a:p>
            <a:pPr fontAlgn="base"/>
            <a:r>
              <a:rPr lang="en-US" altLang="ko-KR" dirty="0"/>
              <a:t>      &lt;/div&gt;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42219992" descr="EMB0000098c5c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31" y="3140968"/>
            <a:ext cx="3588230" cy="351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4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선택 메뉴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064896" cy="230425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선택 메뉴는 </a:t>
            </a:r>
            <a:r>
              <a:rPr lang="en-US" altLang="ko-KR" dirty="0"/>
              <a:t>select </a:t>
            </a:r>
            <a:r>
              <a:rPr lang="ko-KR" altLang="en-US" dirty="0"/>
              <a:t>태그와 </a:t>
            </a:r>
            <a:r>
              <a:rPr lang="en-US" altLang="ko-KR" dirty="0"/>
              <a:t>option </a:t>
            </a:r>
            <a:r>
              <a:rPr lang="ko-KR" altLang="en-US" dirty="0"/>
              <a:t>태그로 생성한다</a:t>
            </a:r>
            <a:r>
              <a:rPr lang="en-US" altLang="ko-KR" dirty="0"/>
              <a:t>. option </a:t>
            </a:r>
            <a:r>
              <a:rPr lang="ko-KR" altLang="en-US" dirty="0"/>
              <a:t>태그를 </a:t>
            </a:r>
            <a:r>
              <a:rPr lang="en-US" altLang="ko-KR" dirty="0"/>
              <a:t>select </a:t>
            </a:r>
            <a:r>
              <a:rPr lang="ko-KR" altLang="en-US" dirty="0"/>
              <a:t>태그로 감싼다</a:t>
            </a:r>
            <a:r>
              <a:rPr lang="en-US" altLang="ko-KR" dirty="0"/>
              <a:t>. label </a:t>
            </a:r>
            <a:r>
              <a:rPr lang="ko-KR" altLang="en-US" dirty="0"/>
              <a:t>태그의 </a:t>
            </a:r>
            <a:r>
              <a:rPr lang="en-US" altLang="ko-KR" dirty="0"/>
              <a:t>for </a:t>
            </a:r>
            <a:r>
              <a:rPr lang="ko-KR" altLang="en-US" dirty="0"/>
              <a:t>속성 값을 </a:t>
            </a:r>
            <a:r>
              <a:rPr lang="en-US" altLang="ko-KR" dirty="0"/>
              <a:t>select </a:t>
            </a:r>
            <a:r>
              <a:rPr lang="ko-KR" altLang="en-US" dirty="0"/>
              <a:t>태그의 </a:t>
            </a:r>
            <a:r>
              <a:rPr lang="en-US" altLang="ko-KR" dirty="0"/>
              <a:t>id </a:t>
            </a:r>
            <a:r>
              <a:rPr lang="ko-KR" altLang="en-US" dirty="0"/>
              <a:t>값과 일치시켜 만든 후 </a:t>
            </a:r>
            <a:r>
              <a:rPr lang="en-US" altLang="ko-KR" dirty="0"/>
              <a:t>div </a:t>
            </a:r>
            <a:r>
              <a:rPr lang="ko-KR" altLang="en-US" dirty="0"/>
              <a:t>태그로 감싸고 속성으로 </a:t>
            </a:r>
            <a:r>
              <a:rPr lang="en-US" altLang="ko-KR" dirty="0"/>
              <a:t>data-role=”</a:t>
            </a:r>
            <a:r>
              <a:rPr lang="en-US" altLang="ko-KR" dirty="0" err="1"/>
              <a:t>fieldcontain</a:t>
            </a:r>
            <a:r>
              <a:rPr lang="en-US" altLang="ko-KR" dirty="0"/>
              <a:t>”</a:t>
            </a:r>
            <a:r>
              <a:rPr lang="ko-KR" altLang="en-US" dirty="0"/>
              <a:t>을 추가한다</a:t>
            </a:r>
            <a:r>
              <a:rPr lang="en-US" altLang="ko-KR" dirty="0"/>
              <a:t>. select </a:t>
            </a:r>
            <a:r>
              <a:rPr lang="ko-KR" altLang="en-US" dirty="0"/>
              <a:t>메뉴의 항목인 </a:t>
            </a:r>
            <a:r>
              <a:rPr lang="en-US" altLang="ko-KR" dirty="0"/>
              <a:t>option </a:t>
            </a:r>
            <a:r>
              <a:rPr lang="ko-KR" altLang="en-US" dirty="0"/>
              <a:t>태그 수가 적으면 메뉴가 창 형태로 나타나지만 옵션 수가 많으면 창이 장치 화면 영역을 벗어나서 나타날 수 없기 때문에 스크롤이 있는 페이지로 나타난다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1560" y="3573016"/>
            <a:ext cx="47525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cap="all" spc="-6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다중 </a:t>
            </a:r>
            <a:r>
              <a:rPr lang="ko-KR" altLang="en-US" sz="2400" b="1" cap="all" spc="-6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선택 가능한 메뉴</a:t>
            </a:r>
          </a:p>
          <a:p>
            <a:pPr fontAlgn="base"/>
            <a:r>
              <a:rPr lang="ko-KR" altLang="en-US" dirty="0"/>
              <a:t>선택 메뉴는 디폴트로 다중 선택이 불가능하다</a:t>
            </a:r>
            <a:r>
              <a:rPr lang="en-US" altLang="ko-KR" dirty="0"/>
              <a:t>. </a:t>
            </a:r>
            <a:r>
              <a:rPr lang="ko-KR" altLang="en-US" dirty="0"/>
              <a:t>다중 선택이 가능한 메뉴를 만들려면 </a:t>
            </a:r>
            <a:r>
              <a:rPr lang="en-US" altLang="ko-KR" dirty="0"/>
              <a:t>select </a:t>
            </a:r>
            <a:r>
              <a:rPr lang="ko-KR" altLang="en-US" dirty="0"/>
              <a:t>태그를 설정하고 </a:t>
            </a:r>
            <a:r>
              <a:rPr lang="en-US" altLang="ko-KR" dirty="0"/>
              <a:t>data-native-menu=”false” </a:t>
            </a:r>
            <a:r>
              <a:rPr lang="ko-KR" altLang="en-US" dirty="0"/>
              <a:t>속성을 추가한다</a:t>
            </a:r>
            <a:r>
              <a:rPr lang="en-US" altLang="ko-KR" dirty="0"/>
              <a:t>. </a:t>
            </a:r>
            <a:r>
              <a:rPr lang="ko-KR" altLang="en-US" dirty="0"/>
              <a:t>이렇게 만들어진 </a:t>
            </a:r>
            <a:r>
              <a:rPr lang="ko-KR" altLang="en-US" dirty="0" err="1"/>
              <a:t>커스텀</a:t>
            </a:r>
            <a:r>
              <a:rPr lang="ko-KR" altLang="en-US" dirty="0"/>
              <a:t> 스타일을 적용한 선택 메뉴에 </a:t>
            </a:r>
            <a:r>
              <a:rPr lang="en-US" altLang="ko-KR" dirty="0"/>
              <a:t>multiple=”multiple”</a:t>
            </a:r>
            <a:r>
              <a:rPr lang="ko-KR" altLang="en-US" dirty="0"/>
              <a:t>을 추가하면 다중 선택 가능한 선택 메뉴가 만들어 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9624688" descr="EMB000012a024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84" y="3731169"/>
            <a:ext cx="3266471" cy="214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메뉴의 옵션 그룹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836712"/>
            <a:ext cx="8496944" cy="53797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sz="1600" dirty="0"/>
              <a:t> &lt;div data-role="content"&gt;    </a:t>
            </a:r>
          </a:p>
          <a:p>
            <a:pPr fontAlgn="base"/>
            <a:r>
              <a:rPr lang="en-US" altLang="ko-KR" sz="1600" dirty="0"/>
              <a:t>      &lt;div data-role="</a:t>
            </a:r>
            <a:r>
              <a:rPr lang="en-US" altLang="ko-KR" sz="1600" dirty="0" err="1"/>
              <a:t>fieldcontain</a:t>
            </a:r>
            <a:r>
              <a:rPr lang="en-US" altLang="ko-KR" sz="1600" dirty="0"/>
              <a:t>"&gt;</a:t>
            </a:r>
          </a:p>
          <a:p>
            <a:pPr fontAlgn="base"/>
            <a:r>
              <a:rPr lang="en-US" altLang="ko-KR" sz="1600" dirty="0"/>
              <a:t>        &lt;label for="select-choice-1"  class="select" 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좋아하는 </a:t>
            </a:r>
            <a:r>
              <a:rPr lang="ko-KR" altLang="en-US" sz="1600" dirty="0"/>
              <a:t>것 선택하기 </a:t>
            </a:r>
            <a:r>
              <a:rPr lang="en-US" altLang="ko-KR" sz="1600" dirty="0"/>
              <a:t>: &lt;/label&gt;    </a:t>
            </a:r>
          </a:p>
          <a:p>
            <a:pPr fontAlgn="base"/>
            <a:r>
              <a:rPr lang="en-US" altLang="ko-KR" sz="1600" dirty="0"/>
              <a:t>        &lt;select name="select-choice-1"  id="select-choice-1"&gt;</a:t>
            </a:r>
          </a:p>
          <a:p>
            <a:pPr fontAlgn="base"/>
            <a:r>
              <a:rPr lang="en-US" altLang="ko-KR" sz="1600" dirty="0"/>
              <a:t>          &lt;</a:t>
            </a:r>
            <a:r>
              <a:rPr lang="en-US" altLang="ko-KR" sz="1600" dirty="0" err="1"/>
              <a:t>optgroup</a:t>
            </a:r>
            <a:r>
              <a:rPr lang="en-US" altLang="ko-KR" sz="1600" dirty="0"/>
              <a:t> label="pet"&gt;</a:t>
            </a:r>
          </a:p>
          <a:p>
            <a:pPr fontAlgn="base"/>
            <a:r>
              <a:rPr lang="en-US" altLang="ko-KR" sz="1600" dirty="0"/>
              <a:t>            &lt;option value="dog"&gt; </a:t>
            </a:r>
            <a:r>
              <a:rPr lang="ko-KR" altLang="en-US" sz="1600" dirty="0"/>
              <a:t>강아지 </a:t>
            </a:r>
            <a:r>
              <a:rPr lang="en-US" altLang="ko-KR" sz="1600" dirty="0"/>
              <a:t>&lt;/option&gt;</a:t>
            </a:r>
          </a:p>
          <a:p>
            <a:pPr fontAlgn="base"/>
            <a:r>
              <a:rPr lang="en-US" altLang="ko-KR" sz="1600" dirty="0"/>
              <a:t>            &lt;option value="cat"&gt; </a:t>
            </a:r>
            <a:r>
              <a:rPr lang="ko-KR" altLang="en-US" sz="1600" dirty="0"/>
              <a:t>고양이 </a:t>
            </a:r>
            <a:r>
              <a:rPr lang="en-US" altLang="ko-KR" sz="1600" dirty="0"/>
              <a:t>&lt;/option&gt;</a:t>
            </a:r>
          </a:p>
          <a:p>
            <a:pPr fontAlgn="base"/>
            <a:r>
              <a:rPr lang="en-US" altLang="ko-KR" sz="1600" dirty="0"/>
              <a:t>          &lt;/</a:t>
            </a:r>
            <a:r>
              <a:rPr lang="en-US" altLang="ko-KR" sz="1600" dirty="0" err="1"/>
              <a:t>optgroup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          &lt;</a:t>
            </a:r>
            <a:r>
              <a:rPr lang="en-US" altLang="ko-KR" sz="1600" dirty="0" err="1"/>
              <a:t>optgroup</a:t>
            </a:r>
            <a:r>
              <a:rPr lang="en-US" altLang="ko-KR" sz="1600" dirty="0"/>
              <a:t> label="animal"&gt;</a:t>
            </a:r>
          </a:p>
          <a:p>
            <a:pPr fontAlgn="base"/>
            <a:r>
              <a:rPr lang="en-US" altLang="ko-KR" sz="1600" dirty="0"/>
              <a:t>            &lt;option value="lion"&gt; </a:t>
            </a:r>
            <a:r>
              <a:rPr lang="ko-KR" altLang="en-US" sz="1600" dirty="0"/>
              <a:t>사자 </a:t>
            </a:r>
            <a:r>
              <a:rPr lang="en-US" altLang="ko-KR" sz="1600" dirty="0"/>
              <a:t>&lt;/option&gt;</a:t>
            </a:r>
          </a:p>
          <a:p>
            <a:pPr fontAlgn="base"/>
            <a:r>
              <a:rPr lang="en-US" altLang="ko-KR" sz="1600" dirty="0"/>
              <a:t>            &lt;option value="tiger"&gt; </a:t>
            </a:r>
            <a:r>
              <a:rPr lang="ko-KR" altLang="en-US" sz="1600" dirty="0"/>
              <a:t>호랑이 </a:t>
            </a:r>
            <a:r>
              <a:rPr lang="en-US" altLang="ko-KR" sz="1600" dirty="0"/>
              <a:t>&lt;/option&gt;</a:t>
            </a:r>
          </a:p>
          <a:p>
            <a:pPr fontAlgn="base"/>
            <a:r>
              <a:rPr lang="en-US" altLang="ko-KR" sz="1600" dirty="0"/>
              <a:t>            &lt;option value="rabbit" disabled="disabled"&gt; </a:t>
            </a:r>
            <a:r>
              <a:rPr lang="ko-KR" altLang="en-US" sz="1600" dirty="0"/>
              <a:t>토끼 </a:t>
            </a:r>
            <a:r>
              <a:rPr lang="en-US" altLang="ko-KR" sz="1600" dirty="0"/>
              <a:t>&lt;/option&gt;</a:t>
            </a:r>
          </a:p>
          <a:p>
            <a:pPr fontAlgn="base"/>
            <a:r>
              <a:rPr lang="en-US" altLang="ko-KR" sz="1600" dirty="0"/>
              <a:t>          &lt;/</a:t>
            </a:r>
            <a:r>
              <a:rPr lang="en-US" altLang="ko-KR" sz="1600" dirty="0" err="1"/>
              <a:t>optgroup</a:t>
            </a:r>
            <a:r>
              <a:rPr lang="en-US" altLang="ko-KR" sz="1600" dirty="0" smtClean="0"/>
              <a:t>&gt;          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          &lt;</a:t>
            </a:r>
            <a:r>
              <a:rPr lang="en-US" altLang="ko-KR" sz="1600" dirty="0" err="1"/>
              <a:t>optgroup</a:t>
            </a:r>
            <a:r>
              <a:rPr lang="en-US" altLang="ko-KR" sz="1600" dirty="0"/>
              <a:t> label="color"&gt;</a:t>
            </a:r>
          </a:p>
          <a:p>
            <a:pPr fontAlgn="base"/>
            <a:r>
              <a:rPr lang="en-US" altLang="ko-KR" sz="1600" dirty="0"/>
              <a:t>            &lt;option value="red"&gt; </a:t>
            </a:r>
            <a:r>
              <a:rPr lang="ko-KR" altLang="en-US" sz="1600" dirty="0"/>
              <a:t>빨간색 </a:t>
            </a:r>
            <a:r>
              <a:rPr lang="en-US" altLang="ko-KR" sz="1600" dirty="0"/>
              <a:t>&lt;/option&gt;</a:t>
            </a:r>
          </a:p>
          <a:p>
            <a:pPr fontAlgn="base"/>
            <a:r>
              <a:rPr lang="en-US" altLang="ko-KR" sz="1600" dirty="0"/>
              <a:t>            &lt;option value="green"&gt; </a:t>
            </a:r>
            <a:r>
              <a:rPr lang="ko-KR" altLang="en-US" sz="1600" dirty="0"/>
              <a:t>초록색 </a:t>
            </a:r>
            <a:r>
              <a:rPr lang="en-US" altLang="ko-KR" sz="1600" dirty="0"/>
              <a:t>&lt;/option&gt;</a:t>
            </a:r>
          </a:p>
          <a:p>
            <a:pPr fontAlgn="base"/>
            <a:r>
              <a:rPr lang="en-US" altLang="ko-KR" sz="1600" dirty="0"/>
              <a:t>            &lt;option value="blue"&gt; </a:t>
            </a:r>
            <a:r>
              <a:rPr lang="ko-KR" altLang="en-US" sz="1600" dirty="0"/>
              <a:t>파란색 </a:t>
            </a:r>
            <a:r>
              <a:rPr lang="en-US" altLang="ko-KR" sz="1600" dirty="0"/>
              <a:t>&lt;/option&gt;</a:t>
            </a:r>
          </a:p>
          <a:p>
            <a:pPr fontAlgn="base"/>
            <a:r>
              <a:rPr lang="en-US" altLang="ko-KR" sz="1600" dirty="0"/>
              <a:t>            &lt;option value="yellow"&gt; </a:t>
            </a:r>
            <a:r>
              <a:rPr lang="ko-KR" altLang="en-US" sz="1600" dirty="0"/>
              <a:t>노란색 </a:t>
            </a:r>
            <a:r>
              <a:rPr lang="en-US" altLang="ko-KR" sz="1600" dirty="0"/>
              <a:t>&lt;/option&gt;</a:t>
            </a:r>
          </a:p>
          <a:p>
            <a:pPr fontAlgn="base"/>
            <a:r>
              <a:rPr lang="en-US" altLang="ko-KR" sz="1600" dirty="0"/>
              <a:t>          &lt;/</a:t>
            </a:r>
            <a:r>
              <a:rPr lang="en-US" altLang="ko-KR" sz="1600" dirty="0" err="1"/>
              <a:t>optgroup</a:t>
            </a:r>
            <a:r>
              <a:rPr lang="en-US" altLang="ko-KR" sz="1600" dirty="0"/>
              <a:t>&gt;</a:t>
            </a:r>
          </a:p>
          <a:p>
            <a:pPr fontAlgn="base"/>
            <a:r>
              <a:rPr lang="en-US" altLang="ko-KR" sz="1600" dirty="0"/>
              <a:t>        &lt;/select&gt;</a:t>
            </a:r>
          </a:p>
          <a:p>
            <a:pPr fontAlgn="base"/>
            <a:r>
              <a:rPr lang="en-US" altLang="ko-KR" sz="1600" dirty="0"/>
              <a:t>      &lt;/div&gt;</a:t>
            </a:r>
          </a:p>
          <a:p>
            <a:pPr fontAlgn="base"/>
            <a:r>
              <a:rPr lang="en-US" altLang="ko-KR" sz="1600" dirty="0"/>
              <a:t>    &lt;/div&gt;</a:t>
            </a:r>
            <a:endParaRPr lang="en-US" altLang="ko-KR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9654288" descr="EMB000012a024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088" y="3799984"/>
            <a:ext cx="3192400" cy="29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2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메뉴의 옵션 선택 문구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2708920"/>
            <a:ext cx="7200800" cy="7920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sz="1600" dirty="0"/>
              <a:t>- value </a:t>
            </a:r>
            <a:r>
              <a:rPr lang="ko-KR" altLang="en-US" sz="1600" dirty="0"/>
              <a:t>속성 값과 텍스트 </a:t>
            </a:r>
            <a:r>
              <a:rPr lang="ko-KR" altLang="en-US" sz="1600" dirty="0" err="1"/>
              <a:t>노드가</a:t>
            </a:r>
            <a:r>
              <a:rPr lang="ko-KR" altLang="en-US" sz="1600" dirty="0"/>
              <a:t> 없는 옵션</a:t>
            </a:r>
          </a:p>
          <a:p>
            <a:pPr fontAlgn="base"/>
            <a:r>
              <a:rPr lang="en-US" altLang="ko-KR" sz="1600" dirty="0"/>
              <a:t>- </a:t>
            </a:r>
            <a:r>
              <a:rPr lang="ko-KR" altLang="en-US" sz="1600" dirty="0"/>
              <a:t>텍스트 </a:t>
            </a:r>
            <a:r>
              <a:rPr lang="ko-KR" altLang="en-US" sz="1600" dirty="0" err="1"/>
              <a:t>노드가</a:t>
            </a:r>
            <a:r>
              <a:rPr lang="ko-KR" altLang="en-US" sz="1600" dirty="0"/>
              <a:t> 없는 옵션</a:t>
            </a:r>
          </a:p>
          <a:p>
            <a:pPr fontAlgn="base"/>
            <a:r>
              <a:rPr lang="en-US" altLang="ko-KR" sz="1600" dirty="0"/>
              <a:t>- data-placeholder=”true”</a:t>
            </a:r>
            <a:r>
              <a:rPr lang="ko-KR" altLang="en-US" sz="1600" dirty="0"/>
              <a:t>속성인 옵션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064896" cy="302433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선택 메뉴가 나타날 때 항목들이 무엇을 나타내는지 알려주기 위해서 옵션 선택 문구</a:t>
            </a:r>
            <a:r>
              <a:rPr lang="en-US" altLang="ko-KR" dirty="0"/>
              <a:t>(Placeholder options)</a:t>
            </a:r>
            <a:r>
              <a:rPr lang="ko-KR" altLang="en-US" dirty="0"/>
              <a:t>를 추가해야 할 경우가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/>
              <a:t>Mobile</a:t>
            </a:r>
            <a:r>
              <a:rPr lang="ko-KR" altLang="en-US" dirty="0"/>
              <a:t>에서는 옵션 선택 문구</a:t>
            </a:r>
            <a:r>
              <a:rPr lang="en-US" altLang="ko-KR" dirty="0"/>
              <a:t>(Placeholder options)</a:t>
            </a:r>
            <a:r>
              <a:rPr lang="ko-KR" altLang="en-US" dirty="0"/>
              <a:t>를 세 가지 방식으로 명시할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9624768" descr="EMB000012a024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76872"/>
            <a:ext cx="3096344" cy="431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err="1"/>
              <a:t>접이식</a:t>
            </a:r>
            <a:r>
              <a:rPr lang="ko-KR" altLang="en-US" b="1" dirty="0"/>
              <a:t> 블록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980728"/>
            <a:ext cx="8208912" cy="13681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ko-KR" altLang="en-US" dirty="0"/>
              <a:t> </a:t>
            </a:r>
            <a:r>
              <a:rPr lang="en-US" altLang="ko-KR" dirty="0"/>
              <a:t>&lt;div data-role="collapsible"&gt;    </a:t>
            </a:r>
          </a:p>
          <a:p>
            <a:pPr fontAlgn="base"/>
            <a:r>
              <a:rPr lang="en-US" altLang="ko-KR" dirty="0"/>
              <a:t>        &lt;h3&gt;</a:t>
            </a:r>
            <a:r>
              <a:rPr lang="ko-KR" altLang="en-US" dirty="0" err="1"/>
              <a:t>접이식</a:t>
            </a:r>
            <a:r>
              <a:rPr lang="ko-KR" altLang="en-US" dirty="0"/>
              <a:t> 예제 </a:t>
            </a:r>
            <a:r>
              <a:rPr lang="en-US" altLang="ko-KR" dirty="0"/>
              <a:t>1&lt;/h3&gt;</a:t>
            </a:r>
          </a:p>
          <a:p>
            <a:pPr fontAlgn="base"/>
            <a:r>
              <a:rPr lang="en-US" altLang="ko-KR" dirty="0"/>
              <a:t>        &lt;p&gt;</a:t>
            </a:r>
            <a:r>
              <a:rPr lang="ko-KR" altLang="en-US" dirty="0"/>
              <a:t>이 부분이 접었다 펼 수 있는 영역입니다</a:t>
            </a:r>
            <a:r>
              <a:rPr lang="en-US" altLang="ko-KR" dirty="0"/>
              <a:t>. &lt;/p&gt;</a:t>
            </a:r>
          </a:p>
          <a:p>
            <a:pPr fontAlgn="base"/>
            <a:r>
              <a:rPr lang="en-US" altLang="ko-KR" dirty="0"/>
              <a:t>  </a:t>
            </a:r>
            <a:r>
              <a:rPr lang="en-US" altLang="ko-KR" dirty="0" smtClean="0"/>
              <a:t>&lt;/</a:t>
            </a:r>
            <a:r>
              <a:rPr lang="en-US" altLang="ko-KR" dirty="0"/>
              <a:t>div&gt;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42216872" descr="EMB0000098c5c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8" y="2492896"/>
            <a:ext cx="3960440" cy="409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9624848" descr="EMB000012a024b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895"/>
            <a:ext cx="3960440" cy="409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7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폼 요소로 구성된 </a:t>
            </a:r>
            <a:r>
              <a:rPr lang="ko-KR" altLang="en-US" b="1" dirty="0" err="1"/>
              <a:t>접이식</a:t>
            </a:r>
            <a:r>
              <a:rPr lang="ko-KR" altLang="en-US" b="1" dirty="0"/>
              <a:t> 블록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_x29654208" descr="EMB000012a024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381642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9654848" descr="EMB000012a024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3040"/>
            <a:ext cx="381642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4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폼 요소로 구성된 </a:t>
            </a:r>
            <a:r>
              <a:rPr lang="ko-KR" altLang="en-US" b="1" dirty="0" err="1"/>
              <a:t>접이식</a:t>
            </a:r>
            <a:r>
              <a:rPr lang="ko-KR" altLang="en-US" b="1" dirty="0"/>
              <a:t> 블록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908720"/>
            <a:ext cx="8740080" cy="57606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&lt;div data-role="collapsible"&gt;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&lt;</a:t>
            </a:r>
            <a:r>
              <a:rPr lang="en-US" altLang="ko-KR" dirty="0"/>
              <a:t>h3&gt; </a:t>
            </a:r>
            <a:r>
              <a:rPr lang="ko-KR" altLang="en-US" dirty="0"/>
              <a:t>폼 요소로 구성된 </a:t>
            </a:r>
            <a:r>
              <a:rPr lang="ko-KR" altLang="en-US" dirty="0" err="1"/>
              <a:t>접이식</a:t>
            </a:r>
            <a:r>
              <a:rPr lang="ko-KR" altLang="en-US" dirty="0"/>
              <a:t> 블록</a:t>
            </a:r>
            <a:r>
              <a:rPr lang="en-US" altLang="ko-KR" dirty="0"/>
              <a:t>&lt;/h3&gt;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&lt;</a:t>
            </a:r>
            <a:r>
              <a:rPr lang="en-US" altLang="ko-KR" dirty="0"/>
              <a:t>form action="#" method="get"&gt;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/>
              <a:t>&lt;div data-role="</a:t>
            </a:r>
            <a:r>
              <a:rPr lang="en-US" altLang="ko-KR" dirty="0" err="1"/>
              <a:t>fieldcontain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/>
              <a:t>&lt;label for="</a:t>
            </a:r>
            <a:r>
              <a:rPr lang="en-US" altLang="ko-KR" dirty="0" err="1"/>
              <a:t>textarea</a:t>
            </a:r>
            <a:r>
              <a:rPr lang="en-US" altLang="ko-KR" dirty="0"/>
              <a:t>"&gt; </a:t>
            </a:r>
            <a:r>
              <a:rPr lang="en-US" altLang="ko-KR" dirty="0" err="1"/>
              <a:t>Textarea</a:t>
            </a:r>
            <a:r>
              <a:rPr lang="en-US" altLang="ko-KR" dirty="0"/>
              <a:t> : &lt;/label&gt;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/>
              <a:t>&lt;</a:t>
            </a:r>
            <a:r>
              <a:rPr lang="en-US" altLang="ko-KR" dirty="0" err="1"/>
              <a:t>textarea</a:t>
            </a:r>
            <a:r>
              <a:rPr lang="en-US" altLang="ko-KR" dirty="0"/>
              <a:t> rows="8" cols="40" name="</a:t>
            </a:r>
            <a:r>
              <a:rPr lang="en-US" altLang="ko-KR" dirty="0" err="1"/>
              <a:t>textarea</a:t>
            </a:r>
            <a:r>
              <a:rPr lang="en-US" altLang="ko-KR" dirty="0"/>
              <a:t>" id="</a:t>
            </a:r>
            <a:r>
              <a:rPr lang="en-US" altLang="ko-KR" dirty="0" err="1"/>
              <a:t>textarea</a:t>
            </a:r>
            <a:r>
              <a:rPr lang="en-US" altLang="ko-KR" dirty="0"/>
              <a:t>"&gt;&lt;/</a:t>
            </a:r>
            <a:r>
              <a:rPr lang="en-US" altLang="ko-KR" dirty="0" err="1"/>
              <a:t>textarea</a:t>
            </a:r>
            <a:r>
              <a:rPr lang="en-US" altLang="ko-KR" dirty="0" smtClean="0"/>
              <a:t>&gt;                  </a:t>
            </a:r>
            <a:endParaRPr lang="en-US" altLang="ko-KR" dirty="0"/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/>
              <a:t>&lt;/div&gt;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/>
              <a:t>&lt;div data-role="</a:t>
            </a:r>
            <a:r>
              <a:rPr lang="en-US" altLang="ko-KR" dirty="0" err="1"/>
              <a:t>fieldcontain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/>
              <a:t>&lt;label for="slider"&gt; Input slider : &lt;/label&gt;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/>
              <a:t>&lt;input type="range" name="slider" id="slider" value="0" min="0" max="100"&gt;</a:t>
            </a:r>
          </a:p>
          <a:p>
            <a:pPr fontAlgn="base"/>
            <a:r>
              <a:rPr lang="en-US" altLang="ko-KR" dirty="0" smtClean="0"/>
              <a:t>          &lt;/</a:t>
            </a:r>
            <a:r>
              <a:rPr lang="en-US" altLang="ko-KR" dirty="0"/>
              <a:t>div&gt;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 class="</a:t>
            </a:r>
            <a:r>
              <a:rPr lang="en-US" altLang="ko-KR" dirty="0" err="1"/>
              <a:t>ui</a:t>
            </a:r>
            <a:r>
              <a:rPr lang="en-US" altLang="ko-KR" dirty="0"/>
              <a:t>-grid-a"&gt;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/>
              <a:t>&lt;div class="</a:t>
            </a:r>
            <a:r>
              <a:rPr lang="en-US" altLang="ko-KR" dirty="0" err="1"/>
              <a:t>ui</a:t>
            </a:r>
            <a:r>
              <a:rPr lang="en-US" altLang="ko-KR" dirty="0"/>
              <a:t>-block-a"&gt;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en-US" altLang="ko-KR" dirty="0"/>
              <a:t>&lt;button data-theme="c"&gt; Cancel &lt;/button&gt;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/>
              <a:t>&lt;/div&gt;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/>
              <a:t>&lt;div class="</a:t>
            </a:r>
            <a:r>
              <a:rPr lang="en-US" altLang="ko-KR" dirty="0" err="1"/>
              <a:t>ui</a:t>
            </a:r>
            <a:r>
              <a:rPr lang="en-US" altLang="ko-KR" dirty="0"/>
              <a:t>-block-b"&gt; 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en-US" altLang="ko-KR" dirty="0"/>
              <a:t>&lt;button data-theme="b"&gt; Submit &lt;/button&gt;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/>
              <a:t>&lt;/div&gt;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/>
              <a:t>&lt;/</a:t>
            </a:r>
            <a:r>
              <a:rPr lang="en-US" altLang="ko-KR" dirty="0" err="1"/>
              <a:t>fieldset</a:t>
            </a:r>
            <a:r>
              <a:rPr lang="en-US" altLang="ko-KR" dirty="0"/>
              <a:t>&gt;          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/>
              <a:t>&lt;/form&gt;      </a:t>
            </a:r>
          </a:p>
          <a:p>
            <a:pPr fontAlgn="base"/>
            <a:r>
              <a:rPr lang="en-US" altLang="ko-KR" dirty="0" smtClean="0"/>
              <a:t> &lt;/</a:t>
            </a:r>
            <a:r>
              <a:rPr lang="en-US" altLang="ko-KR" dirty="0"/>
              <a:t>div&gt; 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16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400600"/>
          </a:xfrm>
        </p:spPr>
        <p:txBody>
          <a:bodyPr>
            <a:noAutofit/>
          </a:bodyPr>
          <a:lstStyle/>
          <a:p>
            <a:pPr fontAlgn="base"/>
            <a:r>
              <a:rPr lang="ko-KR" altLang="en-US" dirty="0"/>
              <a:t>텍스트</a:t>
            </a:r>
            <a:r>
              <a:rPr lang="en-US" altLang="ko-KR" dirty="0"/>
              <a:t>(Text inputs)</a:t>
            </a:r>
            <a:endParaRPr lang="ko-KR" altLang="en-US" dirty="0"/>
          </a:p>
          <a:p>
            <a:pPr fontAlgn="base"/>
            <a:r>
              <a:rPr lang="ko-KR" altLang="en-US" dirty="0"/>
              <a:t>라디오 버튼</a:t>
            </a:r>
            <a:r>
              <a:rPr lang="en-US" altLang="ko-KR" dirty="0"/>
              <a:t>(Radio buttons)</a:t>
            </a:r>
            <a:endParaRPr lang="ko-KR" altLang="en-US" dirty="0"/>
          </a:p>
          <a:p>
            <a:pPr fontAlgn="base"/>
            <a:r>
              <a:rPr lang="ko-KR" altLang="en-US" dirty="0"/>
              <a:t>체크박스</a:t>
            </a:r>
            <a:r>
              <a:rPr lang="en-US" altLang="ko-KR" dirty="0"/>
              <a:t>(Checkboxes)</a:t>
            </a:r>
            <a:endParaRPr lang="ko-KR" altLang="en-US" dirty="0"/>
          </a:p>
          <a:p>
            <a:pPr fontAlgn="base"/>
            <a:r>
              <a:rPr lang="ko-KR" altLang="en-US" dirty="0" err="1"/>
              <a:t>플립</a:t>
            </a:r>
            <a:r>
              <a:rPr lang="ko-KR" altLang="en-US" dirty="0"/>
              <a:t> </a:t>
            </a:r>
            <a:r>
              <a:rPr lang="ko-KR" altLang="en-US" dirty="0" err="1"/>
              <a:t>토글</a:t>
            </a:r>
            <a:r>
              <a:rPr lang="ko-KR" altLang="en-US" dirty="0"/>
              <a:t> 스위치</a:t>
            </a:r>
            <a:r>
              <a:rPr lang="en-US" altLang="ko-KR" dirty="0"/>
              <a:t>(Flip toggle switches)</a:t>
            </a:r>
            <a:endParaRPr lang="ko-KR" altLang="en-US" dirty="0"/>
          </a:p>
          <a:p>
            <a:pPr fontAlgn="base"/>
            <a:r>
              <a:rPr lang="ko-KR" altLang="en-US" dirty="0"/>
              <a:t>슬라이더</a:t>
            </a:r>
            <a:r>
              <a:rPr lang="en-US" altLang="ko-KR" dirty="0"/>
              <a:t>(Slider)</a:t>
            </a:r>
            <a:endParaRPr lang="ko-KR" altLang="en-US" dirty="0"/>
          </a:p>
          <a:p>
            <a:pPr fontAlgn="base"/>
            <a:r>
              <a:rPr lang="ko-KR" altLang="en-US" dirty="0"/>
              <a:t>선택 메뉴</a:t>
            </a:r>
            <a:r>
              <a:rPr lang="en-US" altLang="ko-KR" dirty="0"/>
              <a:t>(Select menus)</a:t>
            </a:r>
            <a:endParaRPr lang="ko-KR" altLang="en-US" dirty="0"/>
          </a:p>
          <a:p>
            <a:pPr fontAlgn="base"/>
            <a:r>
              <a:rPr lang="ko-KR" altLang="en-US" dirty="0" err="1" smtClean="0"/>
              <a:t>접이식</a:t>
            </a:r>
            <a:r>
              <a:rPr lang="ko-KR" altLang="en-US" dirty="0" smtClean="0"/>
              <a:t> </a:t>
            </a:r>
            <a:r>
              <a:rPr lang="ko-KR" altLang="en-US" dirty="0"/>
              <a:t>블록</a:t>
            </a:r>
            <a:r>
              <a:rPr lang="en-US" altLang="ko-KR" dirty="0"/>
              <a:t>(Collapsible content markup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010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리스트로 </a:t>
            </a:r>
            <a:r>
              <a:rPr lang="ko-KR" altLang="en-US" b="1" dirty="0" err="1"/>
              <a:t>접이식</a:t>
            </a:r>
            <a:r>
              <a:rPr lang="ko-KR" altLang="en-US" b="1" dirty="0"/>
              <a:t> 블록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279715952" descr="EMB000012a024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0402"/>
            <a:ext cx="3816424" cy="444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279716592" descr="EMB000012a024c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1"/>
            <a:ext cx="3816424" cy="444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2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리스트로 </a:t>
            </a:r>
            <a:r>
              <a:rPr lang="ko-KR" altLang="en-US" b="1" dirty="0" err="1"/>
              <a:t>접이식</a:t>
            </a:r>
            <a:r>
              <a:rPr lang="ko-KR" altLang="en-US" b="1" dirty="0"/>
              <a:t> 블록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52400" y="1052736"/>
            <a:ext cx="8740080" cy="302433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&lt;div data-role="content"&gt;    </a:t>
            </a:r>
          </a:p>
          <a:p>
            <a:pPr fontAlgn="base"/>
            <a:r>
              <a:rPr lang="en-US" altLang="ko-KR" dirty="0"/>
              <a:t>      &lt;div data-role="collapsible"&gt;    </a:t>
            </a:r>
          </a:p>
          <a:p>
            <a:pPr fontAlgn="base"/>
            <a:r>
              <a:rPr lang="en-US" altLang="ko-KR" dirty="0"/>
              <a:t>        &lt;h3&gt;</a:t>
            </a:r>
            <a:r>
              <a:rPr lang="ko-KR" altLang="en-US" dirty="0"/>
              <a:t>리스트로 </a:t>
            </a:r>
            <a:r>
              <a:rPr lang="ko-KR" altLang="en-US" dirty="0" err="1"/>
              <a:t>접이식</a:t>
            </a:r>
            <a:r>
              <a:rPr lang="ko-KR" altLang="en-US" dirty="0"/>
              <a:t> 블록</a:t>
            </a:r>
            <a:r>
              <a:rPr lang="en-US" altLang="ko-KR" dirty="0"/>
              <a:t>&lt;/h3&gt;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ul</a:t>
            </a:r>
            <a:r>
              <a:rPr lang="en-US" altLang="ko-KR" dirty="0"/>
              <a:t> data-role="</a:t>
            </a:r>
            <a:r>
              <a:rPr lang="en-US" altLang="ko-KR" dirty="0" err="1"/>
              <a:t>listview</a:t>
            </a:r>
            <a:r>
              <a:rPr lang="en-US" altLang="ko-KR" dirty="0"/>
              <a:t>" data-inset="true" data-theme="d"&gt;</a:t>
            </a:r>
          </a:p>
          <a:p>
            <a:pPr fontAlgn="base"/>
            <a:r>
              <a:rPr lang="en-US" altLang="ko-KR" dirty="0"/>
              <a:t>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ko-KR" altLang="en-US" dirty="0"/>
              <a:t>강아지</a:t>
            </a:r>
            <a:r>
              <a:rPr lang="en-US" altLang="ko-KR" dirty="0"/>
              <a:t>&lt;/a&gt;</a:t>
            </a:r>
          </a:p>
          <a:p>
            <a:pPr fontAlgn="base"/>
            <a:r>
              <a:rPr lang="en-US" altLang="ko-KR" dirty="0"/>
              <a:t>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ko-KR" altLang="en-US" dirty="0"/>
              <a:t>고양이</a:t>
            </a:r>
            <a:r>
              <a:rPr lang="en-US" altLang="ko-KR" dirty="0"/>
              <a:t>&lt;/a&gt;</a:t>
            </a:r>
          </a:p>
          <a:p>
            <a:pPr fontAlgn="base"/>
            <a:r>
              <a:rPr lang="en-US" altLang="ko-KR" dirty="0"/>
              <a:t>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ko-KR" altLang="en-US" dirty="0"/>
              <a:t>햄스터</a:t>
            </a:r>
            <a:r>
              <a:rPr lang="en-US" altLang="ko-KR" dirty="0"/>
              <a:t>&lt;/a&gt;</a:t>
            </a:r>
          </a:p>
          <a:p>
            <a:pPr fontAlgn="base"/>
            <a:r>
              <a:rPr lang="en-US" altLang="ko-KR" dirty="0"/>
              <a:t> 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      &lt;/div&gt;  </a:t>
            </a:r>
          </a:p>
          <a:p>
            <a:pPr fontAlgn="base"/>
            <a:r>
              <a:rPr lang="en-US" altLang="ko-KR" dirty="0"/>
              <a:t>    &lt;/div&gt;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26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b="1" dirty="0"/>
              <a:t>중첩된 </a:t>
            </a:r>
            <a:r>
              <a:rPr lang="ko-KR" altLang="en-US" b="1" dirty="0" err="1"/>
              <a:t>접이식</a:t>
            </a:r>
            <a:r>
              <a:rPr lang="ko-KR" altLang="en-US" b="1" dirty="0"/>
              <a:t> 블록</a:t>
            </a:r>
            <a:r>
              <a:rPr lang="en-US" altLang="ko-KR" b="1" dirty="0"/>
              <a:t>(Nested Collapsible)</a:t>
            </a:r>
            <a:r>
              <a:rPr lang="ko-KR" altLang="en-US" b="1" dirty="0"/>
              <a:t>와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접이식</a:t>
            </a:r>
            <a:r>
              <a:rPr lang="ko-KR" altLang="en-US" b="1" dirty="0" smtClean="0"/>
              <a:t> </a:t>
            </a:r>
            <a:r>
              <a:rPr lang="ko-KR" altLang="en-US" b="1" dirty="0"/>
              <a:t>셋</a:t>
            </a:r>
            <a:r>
              <a:rPr lang="en-US" altLang="ko-KR" b="1" dirty="0"/>
              <a:t>(Collapsible set)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279715952" descr="EMB000012a024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0402"/>
            <a:ext cx="3816424" cy="444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279716592" descr="EMB000012a024c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1"/>
            <a:ext cx="3816424" cy="444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b="1" dirty="0"/>
              <a:t>중첩된 </a:t>
            </a:r>
            <a:r>
              <a:rPr lang="ko-KR" altLang="en-US" b="1" dirty="0" err="1"/>
              <a:t>접이식</a:t>
            </a:r>
            <a:r>
              <a:rPr lang="ko-KR" altLang="en-US" b="1" dirty="0"/>
              <a:t> 블록</a:t>
            </a:r>
            <a:r>
              <a:rPr lang="en-US" altLang="ko-KR" b="1" dirty="0"/>
              <a:t>(Nested Collapsible)</a:t>
            </a:r>
            <a:r>
              <a:rPr lang="ko-KR" altLang="en-US" b="1" dirty="0"/>
              <a:t>와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접이식</a:t>
            </a:r>
            <a:r>
              <a:rPr lang="ko-KR" altLang="en-US" b="1" dirty="0" smtClean="0"/>
              <a:t> </a:t>
            </a:r>
            <a:r>
              <a:rPr lang="ko-KR" altLang="en-US" b="1" dirty="0"/>
              <a:t>셋</a:t>
            </a:r>
            <a:r>
              <a:rPr lang="en-US" altLang="ko-KR" b="1" dirty="0"/>
              <a:t>(Collapsible set)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2400" y="1052736"/>
            <a:ext cx="8740080" cy="547260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ko-KR" altLang="en-US" sz="1600" dirty="0"/>
              <a:t> </a:t>
            </a:r>
            <a:r>
              <a:rPr lang="en-US" altLang="ko-KR" sz="1600" dirty="0"/>
              <a:t>&lt;div data-role="collapsible"&gt;    </a:t>
            </a:r>
          </a:p>
          <a:p>
            <a:pPr fontAlgn="base"/>
            <a:r>
              <a:rPr lang="en-US" altLang="ko-KR" sz="1600" dirty="0"/>
              <a:t>      &lt;h3&gt;</a:t>
            </a:r>
            <a:r>
              <a:rPr lang="ko-KR" altLang="en-US" sz="1600" dirty="0"/>
              <a:t>바깥 쪽 </a:t>
            </a:r>
            <a:r>
              <a:rPr lang="ko-KR" altLang="en-US" sz="1600" dirty="0" err="1"/>
              <a:t>접이식</a:t>
            </a:r>
            <a:r>
              <a:rPr lang="ko-KR" altLang="en-US" sz="1600" dirty="0"/>
              <a:t> 블록</a:t>
            </a:r>
            <a:r>
              <a:rPr lang="en-US" altLang="ko-KR" sz="1600" dirty="0"/>
              <a:t>&lt;/h3&gt;</a:t>
            </a:r>
          </a:p>
          <a:p>
            <a:pPr fontAlgn="base"/>
            <a:r>
              <a:rPr lang="en-US" altLang="ko-KR" sz="1600" dirty="0"/>
              <a:t>      &lt;p&gt;1. </a:t>
            </a:r>
            <a:r>
              <a:rPr lang="ko-KR" altLang="en-US" sz="1600" dirty="0"/>
              <a:t>이 부분이 접었다 펼 수 있는 영역입니다</a:t>
            </a:r>
            <a:r>
              <a:rPr lang="en-US" altLang="ko-KR" sz="1600" dirty="0"/>
              <a:t>. &lt;/p&gt;</a:t>
            </a:r>
          </a:p>
          <a:p>
            <a:pPr fontAlgn="base"/>
            <a:r>
              <a:rPr lang="en-US" altLang="ko-KR" sz="1600" dirty="0"/>
              <a:t>      &lt;div data-role="collapsible"&gt;    </a:t>
            </a:r>
          </a:p>
          <a:p>
            <a:pPr fontAlgn="base"/>
            <a:r>
              <a:rPr lang="en-US" altLang="ko-KR" sz="1600" dirty="0"/>
              <a:t>        &lt;h3&gt;</a:t>
            </a:r>
            <a:r>
              <a:rPr lang="ko-KR" altLang="en-US" sz="1600" dirty="0"/>
              <a:t>안 쪽 </a:t>
            </a:r>
            <a:r>
              <a:rPr lang="ko-KR" altLang="en-US" sz="1600" dirty="0" err="1"/>
              <a:t>접이식</a:t>
            </a:r>
            <a:r>
              <a:rPr lang="ko-KR" altLang="en-US" sz="1600" dirty="0"/>
              <a:t> 블록</a:t>
            </a:r>
            <a:r>
              <a:rPr lang="en-US" altLang="ko-KR" sz="1600" dirty="0"/>
              <a:t>&lt;/h3&gt;</a:t>
            </a:r>
          </a:p>
          <a:p>
            <a:pPr fontAlgn="base"/>
            <a:r>
              <a:rPr lang="en-US" altLang="ko-KR" sz="1600" dirty="0"/>
              <a:t>        &lt;p&gt;2. </a:t>
            </a:r>
            <a:r>
              <a:rPr lang="ko-KR" altLang="en-US" sz="1600" dirty="0"/>
              <a:t>이 부분이 접었다 펼 수 있는 영역입니다</a:t>
            </a:r>
            <a:r>
              <a:rPr lang="en-US" altLang="ko-KR" sz="1600" dirty="0"/>
              <a:t>. &lt;/p&gt;</a:t>
            </a:r>
          </a:p>
          <a:p>
            <a:pPr fontAlgn="base"/>
            <a:r>
              <a:rPr lang="en-US" altLang="ko-KR" sz="1600" dirty="0"/>
              <a:t>      &lt;/div&gt;</a:t>
            </a:r>
          </a:p>
          <a:p>
            <a:pPr fontAlgn="base"/>
            <a:r>
              <a:rPr lang="en-US" altLang="ko-KR" sz="1600" dirty="0"/>
              <a:t>    &lt;/div</a:t>
            </a:r>
            <a:r>
              <a:rPr lang="en-US" altLang="ko-KR" sz="1600" dirty="0" smtClean="0"/>
              <a:t>&gt;    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    &lt;div data-role="collapsible-set"&gt;    </a:t>
            </a:r>
          </a:p>
          <a:p>
            <a:pPr fontAlgn="base"/>
            <a:r>
              <a:rPr lang="en-US" altLang="ko-KR" sz="1600" dirty="0"/>
              <a:t>      &lt;div data-role="collapsible"&gt;    </a:t>
            </a:r>
          </a:p>
          <a:p>
            <a:pPr fontAlgn="base"/>
            <a:r>
              <a:rPr lang="en-US" altLang="ko-KR" sz="1600" dirty="0"/>
              <a:t>        &lt;h3&gt;</a:t>
            </a:r>
            <a:r>
              <a:rPr lang="ko-KR" altLang="en-US" sz="1600" dirty="0"/>
              <a:t>아코디언 </a:t>
            </a:r>
            <a:r>
              <a:rPr lang="ko-KR" altLang="en-US" sz="1600" dirty="0" err="1"/>
              <a:t>위젯</a:t>
            </a:r>
            <a:r>
              <a:rPr lang="ko-KR" altLang="en-US" sz="1600" dirty="0"/>
              <a:t> 닮은 </a:t>
            </a:r>
            <a:r>
              <a:rPr lang="ko-KR" altLang="en-US" sz="1600" dirty="0" err="1"/>
              <a:t>접이식</a:t>
            </a:r>
            <a:r>
              <a:rPr lang="ko-KR" altLang="en-US" sz="1600" dirty="0"/>
              <a:t> 블록 </a:t>
            </a:r>
            <a:r>
              <a:rPr lang="en-US" altLang="ko-KR" sz="1600" dirty="0"/>
              <a:t>1&lt;/h3&gt;</a:t>
            </a:r>
          </a:p>
          <a:p>
            <a:pPr fontAlgn="base"/>
            <a:r>
              <a:rPr lang="en-US" altLang="ko-KR" sz="1600" dirty="0"/>
              <a:t>        &lt;p&gt;1. </a:t>
            </a:r>
            <a:r>
              <a:rPr lang="ko-KR" altLang="en-US" sz="1600" dirty="0"/>
              <a:t>이 부분이 접었다 펼 수 있는 영역입니다</a:t>
            </a:r>
            <a:r>
              <a:rPr lang="en-US" altLang="ko-KR" sz="1600" dirty="0"/>
              <a:t>. &lt;/p&gt;</a:t>
            </a:r>
          </a:p>
          <a:p>
            <a:pPr fontAlgn="base"/>
            <a:r>
              <a:rPr lang="en-US" altLang="ko-KR" sz="1600" dirty="0"/>
              <a:t>      &lt;/div&gt;</a:t>
            </a:r>
          </a:p>
          <a:p>
            <a:pPr fontAlgn="base"/>
            <a:r>
              <a:rPr lang="en-US" altLang="ko-KR" sz="1600" dirty="0"/>
              <a:t>      &lt;div data-role="collapsible"&gt;    </a:t>
            </a:r>
          </a:p>
          <a:p>
            <a:pPr fontAlgn="base"/>
            <a:r>
              <a:rPr lang="en-US" altLang="ko-KR" sz="1600" dirty="0"/>
              <a:t>        &lt;h3&gt;</a:t>
            </a:r>
            <a:r>
              <a:rPr lang="ko-KR" altLang="en-US" sz="1600" dirty="0"/>
              <a:t>아코디언 </a:t>
            </a:r>
            <a:r>
              <a:rPr lang="ko-KR" altLang="en-US" sz="1600" dirty="0" err="1"/>
              <a:t>위젯</a:t>
            </a:r>
            <a:r>
              <a:rPr lang="ko-KR" altLang="en-US" sz="1600" dirty="0"/>
              <a:t> 닮은 </a:t>
            </a:r>
            <a:r>
              <a:rPr lang="ko-KR" altLang="en-US" sz="1600" dirty="0" err="1"/>
              <a:t>접이식</a:t>
            </a:r>
            <a:r>
              <a:rPr lang="ko-KR" altLang="en-US" sz="1600" dirty="0"/>
              <a:t> 블록 </a:t>
            </a:r>
            <a:r>
              <a:rPr lang="en-US" altLang="ko-KR" sz="1600" dirty="0"/>
              <a:t>2&lt;/h3&gt;</a:t>
            </a:r>
          </a:p>
          <a:p>
            <a:pPr fontAlgn="base"/>
            <a:r>
              <a:rPr lang="en-US" altLang="ko-KR" sz="1600" dirty="0"/>
              <a:t>        &lt;p&gt;2. </a:t>
            </a:r>
            <a:r>
              <a:rPr lang="ko-KR" altLang="en-US" sz="1600" dirty="0"/>
              <a:t>이 부분이 접었다 펼 수 있는 영역입니다</a:t>
            </a:r>
            <a:r>
              <a:rPr lang="en-US" altLang="ko-KR" sz="1600" dirty="0"/>
              <a:t>. &lt;/p&gt;</a:t>
            </a:r>
          </a:p>
          <a:p>
            <a:pPr fontAlgn="base"/>
            <a:r>
              <a:rPr lang="en-US" altLang="ko-KR" sz="1600" dirty="0"/>
              <a:t>      &lt;/div&gt;    </a:t>
            </a:r>
          </a:p>
          <a:p>
            <a:pPr fontAlgn="base"/>
            <a:r>
              <a:rPr lang="en-US" altLang="ko-KR" sz="1600" dirty="0"/>
              <a:t>      &lt;div data-role="collapsible"&gt;    </a:t>
            </a:r>
          </a:p>
          <a:p>
            <a:pPr fontAlgn="base"/>
            <a:r>
              <a:rPr lang="en-US" altLang="ko-KR" sz="1600" dirty="0"/>
              <a:t>        &lt;h3&gt;</a:t>
            </a:r>
            <a:r>
              <a:rPr lang="ko-KR" altLang="en-US" sz="1600" dirty="0"/>
              <a:t>아코디언 </a:t>
            </a:r>
            <a:r>
              <a:rPr lang="ko-KR" altLang="en-US" sz="1600" dirty="0" err="1"/>
              <a:t>위젯</a:t>
            </a:r>
            <a:r>
              <a:rPr lang="ko-KR" altLang="en-US" sz="1600" dirty="0"/>
              <a:t> 닮은 </a:t>
            </a:r>
            <a:r>
              <a:rPr lang="ko-KR" altLang="en-US" sz="1600" dirty="0" err="1"/>
              <a:t>접이식</a:t>
            </a:r>
            <a:r>
              <a:rPr lang="ko-KR" altLang="en-US" sz="1600" dirty="0"/>
              <a:t> 블록 </a:t>
            </a:r>
            <a:r>
              <a:rPr lang="en-US" altLang="ko-KR" sz="1600" dirty="0"/>
              <a:t>3&lt;/h3&gt;</a:t>
            </a:r>
          </a:p>
          <a:p>
            <a:pPr fontAlgn="base"/>
            <a:r>
              <a:rPr lang="en-US" altLang="ko-KR" sz="1600" dirty="0"/>
              <a:t>        &lt;p&gt;3. </a:t>
            </a:r>
            <a:r>
              <a:rPr lang="ko-KR" altLang="en-US" sz="1600" dirty="0"/>
              <a:t>이 부분이 접었다 펼 수 있는 영역입니다</a:t>
            </a:r>
            <a:r>
              <a:rPr lang="en-US" altLang="ko-KR" sz="1600" dirty="0"/>
              <a:t>. &lt;/p&gt;</a:t>
            </a:r>
          </a:p>
          <a:p>
            <a:pPr fontAlgn="base"/>
            <a:r>
              <a:rPr lang="en-US" altLang="ko-KR" sz="1600" dirty="0"/>
              <a:t>      &lt;/div&gt;</a:t>
            </a:r>
          </a:p>
          <a:p>
            <a:pPr fontAlgn="base"/>
            <a:r>
              <a:rPr lang="en-US" altLang="ko-KR" sz="1600" dirty="0"/>
              <a:t>    &lt;/div&gt;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0938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Chapter 14 </a:t>
            </a:r>
            <a:r>
              <a:rPr lang="en-US" altLang="ko-KR" b="1" dirty="0" err="1"/>
              <a:t>jQuery</a:t>
            </a:r>
            <a:r>
              <a:rPr lang="en-US" altLang="ko-KR" b="1" dirty="0"/>
              <a:t> Mobile </a:t>
            </a:r>
            <a:r>
              <a:rPr lang="ko-KR" altLang="en-US" b="1" dirty="0"/>
              <a:t>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8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텍스트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908720"/>
            <a:ext cx="8280920" cy="345638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/>
              <a:t>div data-role="</a:t>
            </a:r>
            <a:r>
              <a:rPr lang="en-US" altLang="ko-KR" dirty="0" err="1"/>
              <a:t>fieldcontain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       &lt;label for="name"&gt; </a:t>
            </a:r>
            <a:r>
              <a:rPr lang="ko-KR" altLang="en-US" dirty="0"/>
              <a:t>아이디를 입력하세요 </a:t>
            </a:r>
            <a:r>
              <a:rPr lang="en-US" altLang="ko-KR" dirty="0"/>
              <a:t>: &lt;/label&gt;</a:t>
            </a:r>
          </a:p>
          <a:p>
            <a:pPr fontAlgn="base"/>
            <a:r>
              <a:rPr lang="en-US" altLang="ko-KR" dirty="0"/>
              <a:t>        &lt;input type="text" id="</a:t>
            </a:r>
            <a:r>
              <a:rPr lang="en-US" altLang="ko-KR" dirty="0" err="1"/>
              <a:t>userid</a:t>
            </a:r>
            <a:r>
              <a:rPr lang="en-US" altLang="ko-KR" dirty="0"/>
              <a:t>" value=""/&gt; 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&lt;/</a:t>
            </a:r>
            <a:r>
              <a:rPr lang="en-US" altLang="ko-KR" dirty="0"/>
              <a:t>div</a:t>
            </a:r>
            <a:r>
              <a:rPr lang="en-US" altLang="ko-KR" dirty="0" smtClean="0"/>
              <a:t>&gt;</a:t>
            </a:r>
          </a:p>
          <a:p>
            <a:pPr fontAlgn="base"/>
            <a:r>
              <a:rPr lang="en-US" altLang="ko-KR" dirty="0" smtClean="0"/>
              <a:t> &lt;</a:t>
            </a:r>
            <a:r>
              <a:rPr lang="en-US" altLang="ko-KR" dirty="0"/>
              <a:t>div data-role="</a:t>
            </a:r>
            <a:r>
              <a:rPr lang="en-US" altLang="ko-KR" dirty="0" err="1"/>
              <a:t>fieldcontain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       &lt;label for="password"&gt; </a:t>
            </a:r>
            <a:r>
              <a:rPr lang="ko-KR" altLang="en-US" dirty="0"/>
              <a:t>암호를 입력하세요 </a:t>
            </a:r>
            <a:r>
              <a:rPr lang="en-US" altLang="ko-KR" dirty="0"/>
              <a:t>: &lt;/label&gt;</a:t>
            </a:r>
          </a:p>
          <a:p>
            <a:pPr fontAlgn="base"/>
            <a:r>
              <a:rPr lang="en-US" altLang="ko-KR" dirty="0"/>
              <a:t>        &lt;input type="password" id="password" value=""/&gt; 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&lt;/</a:t>
            </a:r>
            <a:r>
              <a:rPr lang="en-US" altLang="ko-KR" dirty="0"/>
              <a:t>div&gt;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/>
              <a:t>div data-role="</a:t>
            </a:r>
            <a:r>
              <a:rPr lang="en-US" altLang="ko-KR" dirty="0" err="1"/>
              <a:t>fieldcontain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       &lt;label for="</a:t>
            </a:r>
            <a:r>
              <a:rPr lang="en-US" altLang="ko-KR" dirty="0" err="1"/>
              <a:t>textarea</a:t>
            </a:r>
            <a:r>
              <a:rPr lang="en-US" altLang="ko-KR" dirty="0"/>
              <a:t>"&gt; </a:t>
            </a:r>
            <a:r>
              <a:rPr lang="ko-KR" altLang="en-US" dirty="0"/>
              <a:t>자신을 소개하세요 </a:t>
            </a:r>
            <a:r>
              <a:rPr lang="en-US" altLang="ko-KR" dirty="0"/>
              <a:t>: &lt;/label&gt;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textarea</a:t>
            </a:r>
            <a:r>
              <a:rPr lang="en-US" altLang="ko-KR" dirty="0"/>
              <a:t> cols="40" rows="8" </a:t>
            </a:r>
            <a:r>
              <a:rPr lang="en-US" altLang="ko-KR" dirty="0" smtClean="0"/>
              <a:t>name</a:t>
            </a:r>
            <a:r>
              <a:rPr lang="en-US" altLang="ko-KR" dirty="0"/>
              <a:t>="</a:t>
            </a:r>
            <a:r>
              <a:rPr lang="en-US" altLang="ko-KR" dirty="0" err="1"/>
              <a:t>textarea</a:t>
            </a:r>
            <a:r>
              <a:rPr lang="en-US" altLang="ko-KR" dirty="0"/>
              <a:t>"  id="</a:t>
            </a:r>
            <a:r>
              <a:rPr lang="en-US" altLang="ko-KR" dirty="0" err="1"/>
              <a:t>textarea</a:t>
            </a:r>
            <a:r>
              <a:rPr lang="en-US" altLang="ko-KR" dirty="0"/>
              <a:t>"&gt;&lt;/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&lt;/</a:t>
            </a:r>
            <a:r>
              <a:rPr lang="en-US" altLang="ko-KR" dirty="0"/>
              <a:t>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7392736" descr="EMB0000098c5c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68" y="4428442"/>
            <a:ext cx="3916659" cy="232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4653136"/>
            <a:ext cx="4680520" cy="792088"/>
          </a:xfrm>
        </p:spPr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태그를 사용하여 폼을 만든다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4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텍스트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75252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Form </a:t>
            </a:r>
            <a:r>
              <a:rPr lang="ko-KR" altLang="en-US" dirty="0"/>
              <a:t>요소 중 기본이 되는 </a:t>
            </a:r>
            <a:r>
              <a:rPr lang="en-US" altLang="ko-KR" dirty="0"/>
              <a:t>Input </a:t>
            </a:r>
            <a:r>
              <a:rPr lang="ko-KR" altLang="en-US" dirty="0"/>
              <a:t>태그에 </a:t>
            </a:r>
            <a:r>
              <a:rPr lang="en-US" altLang="ko-KR" dirty="0"/>
              <a:t>type=”text” </a:t>
            </a:r>
            <a:r>
              <a:rPr lang="ko-KR" altLang="en-US" dirty="0"/>
              <a:t>속성을 사용하여 문자열을 </a:t>
            </a:r>
            <a:r>
              <a:rPr lang="ko-KR" altLang="en-US" dirty="0" smtClean="0"/>
              <a:t>입력 받을 </a:t>
            </a:r>
            <a:r>
              <a:rPr lang="ko-KR" altLang="en-US" dirty="0"/>
              <a:t>수 있다</a:t>
            </a:r>
            <a:r>
              <a:rPr lang="en-US" altLang="ko-KR" dirty="0"/>
              <a:t>. Input </a:t>
            </a:r>
            <a:r>
              <a:rPr lang="ko-KR" altLang="en-US" dirty="0"/>
              <a:t>태그는 </a:t>
            </a:r>
            <a:r>
              <a:rPr lang="en-US" altLang="ko-KR" dirty="0"/>
              <a:t>label </a:t>
            </a:r>
            <a:r>
              <a:rPr lang="ko-KR" altLang="en-US" dirty="0"/>
              <a:t>태그와 같이 사용하며 이 두 요소를 하나의 그룹으로 묶어야 한다</a:t>
            </a:r>
            <a:r>
              <a:rPr lang="en-US" altLang="ko-KR" dirty="0"/>
              <a:t>. </a:t>
            </a:r>
            <a:r>
              <a:rPr lang="ko-KR" altLang="en-US" dirty="0"/>
              <a:t>그룹으로 묶으려면 </a:t>
            </a:r>
            <a:r>
              <a:rPr lang="en-US" altLang="ko-KR" dirty="0"/>
              <a:t>label </a:t>
            </a:r>
            <a:r>
              <a:rPr lang="ko-KR" altLang="en-US" dirty="0"/>
              <a:t>태그의 </a:t>
            </a:r>
            <a:r>
              <a:rPr lang="en-US" altLang="ko-KR" dirty="0"/>
              <a:t>for </a:t>
            </a:r>
            <a:r>
              <a:rPr lang="ko-KR" altLang="en-US" dirty="0"/>
              <a:t>속성의 값과 </a:t>
            </a:r>
            <a:r>
              <a:rPr lang="en-US" altLang="ko-KR" dirty="0"/>
              <a:t>input </a:t>
            </a:r>
            <a:r>
              <a:rPr lang="ko-KR" altLang="en-US" dirty="0"/>
              <a:t>태그의 </a:t>
            </a:r>
            <a:r>
              <a:rPr lang="en-US" altLang="ko-KR" dirty="0"/>
              <a:t>ID </a:t>
            </a:r>
            <a:r>
              <a:rPr lang="ko-KR" altLang="en-US" dirty="0"/>
              <a:t>값으로 동일하게 주고 이를 </a:t>
            </a:r>
            <a:r>
              <a:rPr lang="en-US" altLang="ko-KR" dirty="0"/>
              <a:t>data-role=”</a:t>
            </a:r>
            <a:r>
              <a:rPr lang="en-US" altLang="ko-KR" dirty="0" err="1"/>
              <a:t>fieldcontain</a:t>
            </a:r>
            <a:r>
              <a:rPr lang="en-US" altLang="ko-KR" dirty="0"/>
              <a:t>” </a:t>
            </a:r>
            <a:r>
              <a:rPr lang="ko-KR" altLang="en-US" dirty="0"/>
              <a:t>속성을 갖는 </a:t>
            </a:r>
            <a:r>
              <a:rPr lang="en-US" altLang="ko-KR" dirty="0"/>
              <a:t>div </a:t>
            </a:r>
            <a:r>
              <a:rPr lang="ko-KR" altLang="en-US" dirty="0"/>
              <a:t>태그로 감싸야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비밀번호를 입력 받아야 </a:t>
            </a:r>
            <a:r>
              <a:rPr lang="ko-KR" altLang="en-US" dirty="0"/>
              <a:t>할 경우에는 </a:t>
            </a:r>
            <a:r>
              <a:rPr lang="en-US" altLang="ko-KR" dirty="0"/>
              <a:t>type=”password” </a:t>
            </a:r>
            <a:r>
              <a:rPr lang="ko-KR" altLang="en-US" dirty="0"/>
              <a:t>속성을 추가하여 </a:t>
            </a:r>
            <a:r>
              <a:rPr lang="en-US" altLang="ko-KR" dirty="0"/>
              <a:t>input </a:t>
            </a:r>
            <a:r>
              <a:rPr lang="ko-KR" altLang="en-US" dirty="0"/>
              <a:t>태그를 만든다</a:t>
            </a:r>
            <a:r>
              <a:rPr lang="en-US" altLang="ko-KR" dirty="0"/>
              <a:t>. Text input</a:t>
            </a:r>
            <a:r>
              <a:rPr lang="ko-KR" altLang="en-US" dirty="0"/>
              <a:t>과 마찬가지로 </a:t>
            </a:r>
            <a:r>
              <a:rPr lang="en-US" altLang="ko-KR" dirty="0"/>
              <a:t>label </a:t>
            </a:r>
            <a:r>
              <a:rPr lang="ko-KR" altLang="en-US" dirty="0"/>
              <a:t>태그를 </a:t>
            </a:r>
            <a:r>
              <a:rPr lang="en-US" altLang="ko-KR" dirty="0"/>
              <a:t>Input </a:t>
            </a:r>
            <a:r>
              <a:rPr lang="ko-KR" altLang="en-US" dirty="0"/>
              <a:t>태그와 하나의 그룹으로 묶어야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게시판에 </a:t>
            </a:r>
            <a:r>
              <a:rPr lang="ko-KR" altLang="en-US" dirty="0"/>
              <a:t>글을 올리기 위한 입력 창이나 자신을 소개하는 글을 </a:t>
            </a:r>
            <a:r>
              <a:rPr lang="ko-KR" altLang="en-US" dirty="0" smtClean="0"/>
              <a:t>입력 받기 </a:t>
            </a:r>
            <a:r>
              <a:rPr lang="ko-KR" altLang="en-US" dirty="0"/>
              <a:t>위해서는 </a:t>
            </a:r>
            <a:r>
              <a:rPr lang="en-US" altLang="ko-KR" dirty="0" err="1"/>
              <a:t>Textarea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en-US" altLang="ko-KR" dirty="0" err="1"/>
              <a:t>Textarea</a:t>
            </a:r>
            <a:r>
              <a:rPr lang="ko-KR" altLang="en-US" dirty="0"/>
              <a:t>는 여러 라인의 문자열을 </a:t>
            </a:r>
            <a:r>
              <a:rPr lang="ko-KR" altLang="en-US" dirty="0" smtClean="0"/>
              <a:t>입력 받을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r>
              <a:rPr lang="ko-KR" altLang="en-US" dirty="0"/>
              <a:t>글이 길어지면 자동으로 </a:t>
            </a:r>
            <a:r>
              <a:rPr lang="ko-KR" altLang="en-US" dirty="0" err="1"/>
              <a:t>스크롤바가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58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라디오 버튼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908720"/>
            <a:ext cx="8280920" cy="40324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 &lt;div data-role="</a:t>
            </a:r>
            <a:r>
              <a:rPr lang="en-US" altLang="ko-KR" dirty="0" err="1"/>
              <a:t>fieldcontain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fieldset</a:t>
            </a:r>
            <a:r>
              <a:rPr lang="en-US" altLang="ko-KR" dirty="0"/>
              <a:t> data-role="</a:t>
            </a:r>
            <a:r>
              <a:rPr lang="en-US" altLang="ko-KR" dirty="0" err="1"/>
              <a:t>controlgroup</a:t>
            </a:r>
            <a:r>
              <a:rPr lang="en-US" altLang="ko-KR" dirty="0"/>
              <a:t>"&gt; </a:t>
            </a:r>
          </a:p>
          <a:p>
            <a:pPr fontAlgn="base"/>
            <a:r>
              <a:rPr lang="en-US" altLang="ko-KR" dirty="0"/>
              <a:t>           &lt;legend&gt; </a:t>
            </a:r>
            <a:r>
              <a:rPr lang="ko-KR" altLang="en-US" dirty="0"/>
              <a:t>애완 동물을 선택하세요 </a:t>
            </a:r>
            <a:r>
              <a:rPr lang="en-US" altLang="ko-KR" dirty="0"/>
              <a:t>: &lt;/legend&gt;</a:t>
            </a:r>
          </a:p>
          <a:p>
            <a:pPr fontAlgn="base"/>
            <a:r>
              <a:rPr lang="en-US" altLang="ko-KR" dirty="0"/>
              <a:t>            &lt;input type="radio" name="</a:t>
            </a:r>
            <a:r>
              <a:rPr lang="en-US" altLang="ko-KR" dirty="0" smtClean="0"/>
              <a:t>radio-choice-1"id</a:t>
            </a:r>
            <a:r>
              <a:rPr lang="en-US" altLang="ko-KR" dirty="0"/>
              <a:t>="radio-choice-1"  </a:t>
            </a:r>
            <a:endParaRPr lang="en-US" altLang="ko-KR" dirty="0" smtClean="0"/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        value</a:t>
            </a:r>
            <a:r>
              <a:rPr lang="en-US" altLang="ko-KR" dirty="0"/>
              <a:t>="choice-1</a:t>
            </a:r>
            <a:r>
              <a:rPr lang="en-US" altLang="ko-KR" dirty="0" smtClean="0"/>
              <a:t>" </a:t>
            </a:r>
            <a:r>
              <a:rPr lang="en-US" altLang="ko-KR" dirty="0"/>
              <a:t>checked="checked"/&gt; </a:t>
            </a:r>
          </a:p>
          <a:p>
            <a:pPr fontAlgn="base"/>
            <a:r>
              <a:rPr lang="en-US" altLang="ko-KR" dirty="0"/>
              <a:t>            &lt;label for="radio-choice-1" &gt;</a:t>
            </a:r>
            <a:r>
              <a:rPr lang="ko-KR" altLang="en-US" dirty="0"/>
              <a:t>강아지</a:t>
            </a:r>
            <a:r>
              <a:rPr lang="en-US" altLang="ko-KR" dirty="0"/>
              <a:t>&lt;/label</a:t>
            </a:r>
            <a:r>
              <a:rPr lang="en-US" altLang="ko-KR" dirty="0" smtClean="0"/>
              <a:t>&gt;            </a:t>
            </a:r>
            <a:endParaRPr lang="en-US" altLang="ko-KR" dirty="0"/>
          </a:p>
          <a:p>
            <a:pPr fontAlgn="base"/>
            <a:r>
              <a:rPr lang="en-US" altLang="ko-KR" dirty="0"/>
              <a:t>            &lt;input type="radio" name="radio-choice-1"  </a:t>
            </a:r>
          </a:p>
          <a:p>
            <a:pPr fontAlgn="base"/>
            <a:r>
              <a:rPr lang="en-US" altLang="ko-KR" dirty="0"/>
              <a:t>                    id="radio-choice-2"  value="choice-2"/&gt; </a:t>
            </a:r>
          </a:p>
          <a:p>
            <a:pPr fontAlgn="base"/>
            <a:r>
              <a:rPr lang="en-US" altLang="ko-KR" dirty="0"/>
              <a:t>            &lt;label for="radio-choice-2" &gt;</a:t>
            </a:r>
            <a:r>
              <a:rPr lang="ko-KR" altLang="en-US" dirty="0"/>
              <a:t>고양이</a:t>
            </a:r>
            <a:r>
              <a:rPr lang="en-US" altLang="ko-KR" dirty="0"/>
              <a:t>&lt;/label</a:t>
            </a:r>
            <a:r>
              <a:rPr lang="en-US" altLang="ko-KR" dirty="0" smtClean="0"/>
              <a:t>&gt;            </a:t>
            </a:r>
            <a:endParaRPr lang="en-US" altLang="ko-KR" dirty="0"/>
          </a:p>
          <a:p>
            <a:pPr fontAlgn="base"/>
            <a:r>
              <a:rPr lang="en-US" altLang="ko-KR" dirty="0"/>
              <a:t>            &lt;input type="radio" name="radio-choice-1"  </a:t>
            </a:r>
          </a:p>
          <a:p>
            <a:pPr fontAlgn="base"/>
            <a:r>
              <a:rPr lang="en-US" altLang="ko-KR" dirty="0"/>
              <a:t>                    id="radio-choice-3"  value="choice-3"/&gt; </a:t>
            </a:r>
          </a:p>
          <a:p>
            <a:pPr fontAlgn="base"/>
            <a:r>
              <a:rPr lang="en-US" altLang="ko-KR" dirty="0"/>
              <a:t>            &lt;label for="radio-choice-3" &gt;</a:t>
            </a:r>
            <a:r>
              <a:rPr lang="ko-KR" altLang="en-US" dirty="0"/>
              <a:t>햄스터</a:t>
            </a:r>
            <a:r>
              <a:rPr lang="en-US" altLang="ko-KR" dirty="0"/>
              <a:t>&lt;/label&gt;          </a:t>
            </a:r>
          </a:p>
          <a:p>
            <a:pPr fontAlgn="base"/>
            <a:r>
              <a:rPr lang="en-US" altLang="ko-KR" dirty="0"/>
              <a:t>        &lt;/</a:t>
            </a:r>
            <a:r>
              <a:rPr lang="en-US" altLang="ko-KR" dirty="0" err="1"/>
              <a:t>fieldset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      &lt;/div&gt;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6912632" descr="EMB0000098c5c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37112"/>
            <a:ext cx="376803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1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라디오 버튼</a:t>
            </a:r>
            <a:endParaRPr lang="ko-KR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75252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Radio </a:t>
            </a:r>
            <a:r>
              <a:rPr lang="ko-KR" altLang="en-US" dirty="0"/>
              <a:t>버튼을 만들기 위해 </a:t>
            </a:r>
            <a:r>
              <a:rPr lang="en-US" altLang="ko-KR" dirty="0"/>
              <a:t>input </a:t>
            </a:r>
            <a:r>
              <a:rPr lang="ko-KR" altLang="en-US" dirty="0"/>
              <a:t>태그에 </a:t>
            </a:r>
            <a:r>
              <a:rPr lang="en-US" altLang="ko-KR" dirty="0"/>
              <a:t>type=”radio” </a:t>
            </a:r>
            <a:r>
              <a:rPr lang="ko-KR" altLang="en-US" dirty="0"/>
              <a:t>속성을 추가한다</a:t>
            </a:r>
            <a:r>
              <a:rPr lang="en-US" altLang="ko-KR" dirty="0"/>
              <a:t>. </a:t>
            </a:r>
            <a:r>
              <a:rPr lang="ko-KR" altLang="en-US" dirty="0"/>
              <a:t>각 라디오에서 선택되는 항목이 무엇인지 출력하기 위해서 </a:t>
            </a:r>
            <a:r>
              <a:rPr lang="en-US" altLang="ko-KR" dirty="0"/>
              <a:t>label </a:t>
            </a:r>
            <a:r>
              <a:rPr lang="ko-KR" altLang="en-US" dirty="0"/>
              <a:t>태그를 함께 추가한다</a:t>
            </a:r>
            <a:r>
              <a:rPr lang="en-US" altLang="ko-KR" dirty="0"/>
              <a:t>. Label </a:t>
            </a:r>
            <a:r>
              <a:rPr lang="ko-KR" altLang="en-US" dirty="0"/>
              <a:t>태그의 </a:t>
            </a:r>
            <a:r>
              <a:rPr lang="en-US" altLang="ko-KR" dirty="0"/>
              <a:t>for </a:t>
            </a:r>
            <a:r>
              <a:rPr lang="ko-KR" altLang="en-US" dirty="0"/>
              <a:t>속성 값은 </a:t>
            </a:r>
            <a:r>
              <a:rPr lang="en-US" altLang="ko-KR" dirty="0"/>
              <a:t>input </a:t>
            </a:r>
            <a:r>
              <a:rPr lang="ko-KR" altLang="en-US" dirty="0"/>
              <a:t>태그의 </a:t>
            </a:r>
            <a:r>
              <a:rPr lang="en-US" altLang="ko-KR" dirty="0"/>
              <a:t>id </a:t>
            </a:r>
            <a:r>
              <a:rPr lang="ko-KR" altLang="en-US" dirty="0"/>
              <a:t>속성 값과 동일해야 한다</a:t>
            </a:r>
            <a:r>
              <a:rPr lang="en-US" altLang="ko-KR" dirty="0"/>
              <a:t>. radio </a:t>
            </a:r>
            <a:r>
              <a:rPr lang="ko-KR" altLang="en-US" dirty="0"/>
              <a:t>버튼은 </a:t>
            </a:r>
            <a:r>
              <a:rPr lang="en-US" altLang="ko-KR" dirty="0"/>
              <a:t>label </a:t>
            </a:r>
            <a:r>
              <a:rPr lang="ko-KR" altLang="en-US" dirty="0"/>
              <a:t>요소를 사용하여 문자열을 보여주기 때문에</a:t>
            </a:r>
            <a:r>
              <a:rPr lang="en-US" altLang="ko-KR" dirty="0"/>
              <a:t>, </a:t>
            </a:r>
            <a:r>
              <a:rPr lang="en-US" altLang="ko-KR" dirty="0" err="1"/>
              <a:t>fieldset</a:t>
            </a:r>
            <a:r>
              <a:rPr lang="en-US" altLang="ko-KR" dirty="0"/>
              <a:t> </a:t>
            </a:r>
            <a:r>
              <a:rPr lang="ko-KR" altLang="en-US" dirty="0"/>
              <a:t>요소로 감싸준다</a:t>
            </a:r>
            <a:r>
              <a:rPr lang="en-US" altLang="ko-KR" dirty="0"/>
              <a:t>. </a:t>
            </a:r>
            <a:r>
              <a:rPr lang="en-US" altLang="ko-KR" dirty="0" err="1"/>
              <a:t>fieldset</a:t>
            </a:r>
            <a:r>
              <a:rPr lang="en-US" altLang="ko-KR" dirty="0"/>
              <a:t> </a:t>
            </a:r>
            <a:r>
              <a:rPr lang="ko-KR" altLang="en-US" dirty="0"/>
              <a:t>태그를 </a:t>
            </a:r>
            <a:r>
              <a:rPr lang="en-US" altLang="ko-KR" dirty="0"/>
              <a:t>div </a:t>
            </a:r>
            <a:r>
              <a:rPr lang="ko-KR" altLang="en-US" dirty="0"/>
              <a:t>태그로 감싸고</a:t>
            </a:r>
            <a:r>
              <a:rPr lang="en-US" altLang="ko-KR" dirty="0"/>
              <a:t>, </a:t>
            </a:r>
            <a:r>
              <a:rPr lang="en-US" altLang="ko-KR" dirty="0" err="1"/>
              <a:t>fieldset</a:t>
            </a:r>
            <a:r>
              <a:rPr lang="en-US" altLang="ko-KR" dirty="0"/>
              <a:t> </a:t>
            </a:r>
            <a:r>
              <a:rPr lang="ko-KR" altLang="en-US" dirty="0"/>
              <a:t>태그에 </a:t>
            </a:r>
            <a:r>
              <a:rPr lang="en-US" altLang="ko-KR" dirty="0"/>
              <a:t>data-role=”</a:t>
            </a:r>
            <a:r>
              <a:rPr lang="en-US" altLang="ko-KR" dirty="0" err="1"/>
              <a:t>controlgroup</a:t>
            </a:r>
            <a:r>
              <a:rPr lang="en-US" altLang="ko-KR" dirty="0"/>
              <a:t>” </a:t>
            </a:r>
            <a:r>
              <a:rPr lang="ko-KR" altLang="en-US" dirty="0"/>
              <a:t>속성을 추가한다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smtClean="0"/>
              <a:t>컨트롤 </a:t>
            </a:r>
            <a:r>
              <a:rPr lang="ko-KR" altLang="en-US" dirty="0"/>
              <a:t>그룹은 버튼을 컨테이너의 폭에 맞게 늘려 수직으로 나열한다</a:t>
            </a:r>
            <a:r>
              <a:rPr lang="en-US" altLang="ko-KR" dirty="0"/>
              <a:t>. </a:t>
            </a:r>
            <a:r>
              <a:rPr lang="ko-KR" altLang="en-US" dirty="0"/>
              <a:t>컨트롤 그룹은 디폴트로 항목들이 세로 방향으로 나열하는데 가로 방향으로 나열하려면 </a:t>
            </a:r>
            <a:r>
              <a:rPr lang="en-US" altLang="ko-KR" dirty="0" err="1"/>
              <a:t>Fieldset</a:t>
            </a:r>
            <a:r>
              <a:rPr lang="en-US" altLang="ko-KR" dirty="0"/>
              <a:t> </a:t>
            </a:r>
            <a:r>
              <a:rPr lang="ko-KR" altLang="en-US" dirty="0"/>
              <a:t>태그에 </a:t>
            </a:r>
            <a:r>
              <a:rPr lang="en-US" altLang="ko-KR" dirty="0"/>
              <a:t>data-type=”horizontal” </a:t>
            </a:r>
            <a:r>
              <a:rPr lang="ko-KR" altLang="en-US" dirty="0"/>
              <a:t>속성을 추가한다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06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체크박스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929544"/>
            <a:ext cx="8496944" cy="37235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&lt;div data-role="</a:t>
            </a:r>
            <a:r>
              <a:rPr lang="en-US" altLang="ko-KR" dirty="0" err="1"/>
              <a:t>fieldcontain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fieldset</a:t>
            </a:r>
            <a:r>
              <a:rPr lang="en-US" altLang="ko-KR" dirty="0"/>
              <a:t> data-role="</a:t>
            </a:r>
            <a:r>
              <a:rPr lang="en-US" altLang="ko-KR" dirty="0" err="1"/>
              <a:t>controlgroup</a:t>
            </a:r>
            <a:r>
              <a:rPr lang="en-US" altLang="ko-KR" dirty="0"/>
              <a:t>" data-type="horizontal"&gt; </a:t>
            </a:r>
          </a:p>
          <a:p>
            <a:pPr fontAlgn="base"/>
            <a:r>
              <a:rPr lang="en-US" altLang="ko-KR" dirty="0"/>
              <a:t>           &lt;legend&gt; </a:t>
            </a:r>
            <a:r>
              <a:rPr lang="ko-KR" altLang="en-US" dirty="0"/>
              <a:t>애완 동물을 선택하세요 </a:t>
            </a:r>
            <a:r>
              <a:rPr lang="en-US" altLang="ko-KR" dirty="0"/>
              <a:t>: &lt;/legend&gt;</a:t>
            </a:r>
          </a:p>
          <a:p>
            <a:pPr fontAlgn="base"/>
            <a:r>
              <a:rPr lang="en-US" altLang="ko-KR" dirty="0"/>
              <a:t>            &lt;input type="checkbox" name="checkbox-1a"  </a:t>
            </a:r>
            <a:r>
              <a:rPr lang="en-US" altLang="ko-KR" dirty="0" smtClean="0"/>
              <a:t>id</a:t>
            </a:r>
            <a:r>
              <a:rPr lang="en-US" altLang="ko-KR" dirty="0"/>
              <a:t>="checkbox-1a" /&gt; </a:t>
            </a:r>
          </a:p>
          <a:p>
            <a:pPr fontAlgn="base"/>
            <a:r>
              <a:rPr lang="en-US" altLang="ko-KR" dirty="0"/>
              <a:t>            &lt;label for="checkbox-1a" &gt;</a:t>
            </a:r>
            <a:r>
              <a:rPr lang="ko-KR" altLang="en-US" dirty="0"/>
              <a:t>강아지</a:t>
            </a:r>
            <a:r>
              <a:rPr lang="en-US" altLang="ko-KR" dirty="0"/>
              <a:t>&lt;/label</a:t>
            </a:r>
            <a:r>
              <a:rPr lang="en-US" altLang="ko-KR" dirty="0" smtClean="0"/>
              <a:t>&gt;            </a:t>
            </a:r>
            <a:endParaRPr lang="en-US" altLang="ko-KR" dirty="0"/>
          </a:p>
          <a:p>
            <a:pPr fontAlgn="base"/>
            <a:r>
              <a:rPr lang="en-US" altLang="ko-KR" dirty="0"/>
              <a:t>            &lt;input type="checkbox" name="checkbox-2a"  </a:t>
            </a:r>
            <a:r>
              <a:rPr lang="en-US" altLang="ko-KR" dirty="0" smtClean="0"/>
              <a:t>id</a:t>
            </a:r>
            <a:r>
              <a:rPr lang="en-US" altLang="ko-KR" dirty="0"/>
              <a:t>="checkbox-2a" /&gt; </a:t>
            </a:r>
          </a:p>
          <a:p>
            <a:pPr fontAlgn="base"/>
            <a:r>
              <a:rPr lang="en-US" altLang="ko-KR" dirty="0"/>
              <a:t>            &lt;label for="checkbox-2a" &gt;</a:t>
            </a:r>
            <a:r>
              <a:rPr lang="ko-KR" altLang="en-US" dirty="0"/>
              <a:t>고양이</a:t>
            </a:r>
            <a:r>
              <a:rPr lang="en-US" altLang="ko-KR" dirty="0"/>
              <a:t>&lt;/label&gt;  </a:t>
            </a:r>
            <a:r>
              <a:rPr lang="en-US" altLang="ko-KR" dirty="0" smtClean="0"/>
              <a:t>            </a:t>
            </a:r>
            <a:endParaRPr lang="en-US" altLang="ko-KR" dirty="0"/>
          </a:p>
          <a:p>
            <a:pPr fontAlgn="base"/>
            <a:r>
              <a:rPr lang="en-US" altLang="ko-KR" dirty="0"/>
              <a:t>            &lt;input type="checkbox" name="checkbox-3a" </a:t>
            </a:r>
            <a:r>
              <a:rPr lang="en-US" altLang="ko-KR" dirty="0" smtClean="0"/>
              <a:t>id</a:t>
            </a:r>
            <a:r>
              <a:rPr lang="en-US" altLang="ko-KR" dirty="0"/>
              <a:t>="checkbox-3a"/&gt; </a:t>
            </a:r>
          </a:p>
          <a:p>
            <a:pPr fontAlgn="base"/>
            <a:r>
              <a:rPr lang="en-US" altLang="ko-KR" dirty="0"/>
              <a:t>            &lt;label for="checkbox-3a" &gt;</a:t>
            </a:r>
            <a:r>
              <a:rPr lang="ko-KR" altLang="en-US" dirty="0"/>
              <a:t>햄스터</a:t>
            </a:r>
            <a:r>
              <a:rPr lang="en-US" altLang="ko-KR" dirty="0"/>
              <a:t>&lt;/label</a:t>
            </a:r>
            <a:r>
              <a:rPr lang="en-US" altLang="ko-KR" dirty="0" smtClean="0"/>
              <a:t>&gt;            </a:t>
            </a:r>
            <a:endParaRPr lang="en-US" altLang="ko-KR" dirty="0"/>
          </a:p>
          <a:p>
            <a:pPr fontAlgn="base"/>
            <a:r>
              <a:rPr lang="en-US" altLang="ko-KR" dirty="0"/>
              <a:t>            &lt;input type="checkbox" name="checkbox-4a" </a:t>
            </a:r>
            <a:r>
              <a:rPr lang="en-US" altLang="ko-KR" dirty="0" smtClean="0"/>
              <a:t>id</a:t>
            </a:r>
            <a:r>
              <a:rPr lang="en-US" altLang="ko-KR" dirty="0"/>
              <a:t>="checkbox-4a"/&gt; </a:t>
            </a:r>
          </a:p>
          <a:p>
            <a:pPr fontAlgn="base"/>
            <a:r>
              <a:rPr lang="en-US" altLang="ko-KR" dirty="0"/>
              <a:t>            &lt;label for="checkbox-4a" &gt;</a:t>
            </a:r>
            <a:r>
              <a:rPr lang="ko-KR" altLang="en-US" dirty="0"/>
              <a:t>앵무새</a:t>
            </a:r>
            <a:r>
              <a:rPr lang="en-US" altLang="ko-KR" dirty="0"/>
              <a:t>&lt;/label&gt;          </a:t>
            </a:r>
          </a:p>
          <a:p>
            <a:pPr fontAlgn="base"/>
            <a:r>
              <a:rPr lang="en-US" altLang="ko-KR" dirty="0"/>
              <a:t>        &lt;/</a:t>
            </a:r>
            <a:r>
              <a:rPr lang="en-US" altLang="ko-KR" dirty="0" err="1"/>
              <a:t>fieldset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&lt;/</a:t>
            </a:r>
            <a:r>
              <a:rPr lang="en-US" altLang="ko-KR" dirty="0"/>
              <a:t>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6914712" descr="EMB0000098c5c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9080"/>
            <a:ext cx="46831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49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체크박스</a:t>
            </a:r>
            <a:endParaRPr lang="ko-KR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7525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체크박스를 만들기 위해서는 </a:t>
            </a:r>
            <a:r>
              <a:rPr lang="en-US" altLang="ko-KR" dirty="0"/>
              <a:t>input </a:t>
            </a:r>
            <a:r>
              <a:rPr lang="ko-KR" altLang="en-US" dirty="0"/>
              <a:t>태그에 </a:t>
            </a:r>
            <a:r>
              <a:rPr lang="en-US" altLang="ko-KR" dirty="0"/>
              <a:t>type=”checkbox” </a:t>
            </a:r>
            <a:r>
              <a:rPr lang="ko-KR" altLang="en-US" dirty="0"/>
              <a:t>속성을 추가하고</a:t>
            </a:r>
            <a:r>
              <a:rPr lang="en-US" altLang="ko-KR" dirty="0"/>
              <a:t>, </a:t>
            </a:r>
            <a:r>
              <a:rPr lang="ko-KR" altLang="en-US" dirty="0"/>
              <a:t>라벨을 추가한다</a:t>
            </a:r>
            <a:r>
              <a:rPr lang="en-US" altLang="ko-KR" dirty="0"/>
              <a:t>. label </a:t>
            </a:r>
            <a:r>
              <a:rPr lang="ko-KR" altLang="en-US" dirty="0"/>
              <a:t>태그의 </a:t>
            </a:r>
            <a:r>
              <a:rPr lang="en-US" altLang="ko-KR" dirty="0"/>
              <a:t>for </a:t>
            </a:r>
            <a:r>
              <a:rPr lang="ko-KR" altLang="en-US" dirty="0"/>
              <a:t>속성 값을 </a:t>
            </a:r>
            <a:r>
              <a:rPr lang="en-US" altLang="ko-KR" dirty="0"/>
              <a:t>input </a:t>
            </a:r>
            <a:r>
              <a:rPr lang="ko-KR" altLang="en-US" dirty="0"/>
              <a:t>태그의 </a:t>
            </a:r>
            <a:r>
              <a:rPr lang="en-US" altLang="ko-KR" dirty="0"/>
              <a:t>id </a:t>
            </a:r>
            <a:r>
              <a:rPr lang="ko-KR" altLang="en-US" dirty="0"/>
              <a:t>속성 값과 동일하게 준다</a:t>
            </a:r>
            <a:r>
              <a:rPr lang="en-US" altLang="ko-KR" dirty="0"/>
              <a:t>. </a:t>
            </a:r>
            <a:r>
              <a:rPr lang="ko-KR" altLang="en-US" dirty="0"/>
              <a:t>체크 박스는 </a:t>
            </a:r>
            <a:r>
              <a:rPr lang="en-US" altLang="ko-KR" dirty="0"/>
              <a:t>label </a:t>
            </a:r>
            <a:r>
              <a:rPr lang="ko-KR" altLang="en-US" dirty="0"/>
              <a:t>요소를 사용하여 사용자에게 보여줄 문자열을 지정하고 </a:t>
            </a:r>
            <a:r>
              <a:rPr lang="en-US" altLang="ko-KR" dirty="0" err="1"/>
              <a:t>Fieldset</a:t>
            </a:r>
            <a:r>
              <a:rPr lang="en-US" altLang="ko-KR" dirty="0"/>
              <a:t> </a:t>
            </a:r>
            <a:r>
              <a:rPr lang="ko-KR" altLang="en-US" dirty="0"/>
              <a:t>요소로 감싼다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체크 </a:t>
            </a:r>
            <a:r>
              <a:rPr lang="ko-KR" altLang="en-US" dirty="0"/>
              <a:t>박스 여러 개를 하나의 그룹으로 묶어주려면 </a:t>
            </a:r>
            <a:r>
              <a:rPr lang="en-US" altLang="ko-KR" dirty="0" err="1"/>
              <a:t>Fieldset</a:t>
            </a:r>
            <a:r>
              <a:rPr lang="en-US" altLang="ko-KR" dirty="0"/>
              <a:t> </a:t>
            </a:r>
            <a:r>
              <a:rPr lang="ko-KR" altLang="en-US" dirty="0"/>
              <a:t>태그에 </a:t>
            </a:r>
            <a:r>
              <a:rPr lang="en-US" altLang="ko-KR" dirty="0"/>
              <a:t>data-role=”</a:t>
            </a:r>
            <a:r>
              <a:rPr lang="en-US" altLang="ko-KR" dirty="0" err="1"/>
              <a:t>controlgroup</a:t>
            </a:r>
            <a:r>
              <a:rPr lang="en-US" altLang="ko-KR" dirty="0"/>
              <a:t>” </a:t>
            </a:r>
            <a:r>
              <a:rPr lang="ko-KR" altLang="en-US" dirty="0"/>
              <a:t>속성을 추가한다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체크박스 </a:t>
            </a:r>
            <a:r>
              <a:rPr lang="ko-KR" altLang="en-US" dirty="0"/>
              <a:t>역시 컨트롤 그룹은 기본적으로 컨테이너의 폭에 맞게 늘어난 버튼을 수직으로 나열한다</a:t>
            </a:r>
            <a:r>
              <a:rPr lang="en-US" altLang="ko-KR" dirty="0"/>
              <a:t>. </a:t>
            </a:r>
            <a:r>
              <a:rPr lang="ko-KR" altLang="en-US" dirty="0"/>
              <a:t>체크박스를 가로방향의 그룹 버튼처럼 만들기 위해서는 </a:t>
            </a:r>
            <a:r>
              <a:rPr lang="en-US" altLang="ko-KR" dirty="0"/>
              <a:t>data-type=”horizontal” </a:t>
            </a:r>
            <a:r>
              <a:rPr lang="ko-KR" altLang="en-US" dirty="0"/>
              <a:t>속성을 추가한다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67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err="1"/>
              <a:t>플립</a:t>
            </a:r>
            <a:r>
              <a:rPr lang="ko-KR" altLang="en-US" b="1" dirty="0"/>
              <a:t> </a:t>
            </a:r>
            <a:r>
              <a:rPr lang="ko-KR" altLang="en-US" b="1" dirty="0" err="1"/>
              <a:t>토글</a:t>
            </a:r>
            <a:r>
              <a:rPr lang="ko-KR" altLang="en-US" b="1" dirty="0"/>
              <a:t> 스위치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929544"/>
            <a:ext cx="8496944" cy="24994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&lt;div data-role="content"&gt;    </a:t>
            </a:r>
          </a:p>
          <a:p>
            <a:pPr fontAlgn="base"/>
            <a:r>
              <a:rPr lang="en-US" altLang="ko-KR" dirty="0"/>
              <a:t>      &lt;div data-role="</a:t>
            </a:r>
            <a:r>
              <a:rPr lang="en-US" altLang="ko-KR" dirty="0" err="1"/>
              <a:t>fieldcontain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       &lt;label for="switch" &gt; </a:t>
            </a:r>
            <a:r>
              <a:rPr lang="ko-KR" altLang="en-US" dirty="0"/>
              <a:t>스위치</a:t>
            </a:r>
            <a:r>
              <a:rPr lang="en-US" altLang="ko-KR" dirty="0"/>
              <a:t>: &lt;/label&gt;    </a:t>
            </a:r>
          </a:p>
          <a:p>
            <a:pPr fontAlgn="base"/>
            <a:r>
              <a:rPr lang="en-US" altLang="ko-KR" dirty="0"/>
              <a:t>        &lt;select name="switch"  data-role="slider"&gt;</a:t>
            </a:r>
          </a:p>
          <a:p>
            <a:pPr fontAlgn="base"/>
            <a:r>
              <a:rPr lang="en-US" altLang="ko-KR" dirty="0"/>
              <a:t>          &lt;option  value="off"&gt;Off&lt;/option&gt;</a:t>
            </a:r>
          </a:p>
          <a:p>
            <a:pPr fontAlgn="base"/>
            <a:r>
              <a:rPr lang="en-US" altLang="ko-KR" dirty="0"/>
              <a:t>          &lt;option  value="on"&gt;On&lt;/option&gt;           </a:t>
            </a:r>
          </a:p>
          <a:p>
            <a:pPr fontAlgn="base"/>
            <a:r>
              <a:rPr lang="en-US" altLang="ko-KR" dirty="0"/>
              <a:t>        &lt;/select&gt;</a:t>
            </a:r>
          </a:p>
          <a:p>
            <a:pPr fontAlgn="base"/>
            <a:r>
              <a:rPr lang="en-US" altLang="ko-KR" dirty="0"/>
              <a:t>      &lt;/div&gt;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42218312" descr="EMB0000098c5c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90" y="3068960"/>
            <a:ext cx="3960440" cy="347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43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97</TotalTime>
  <Words>2040</Words>
  <Application>Microsoft Office PowerPoint</Application>
  <PresentationFormat>화면 슬라이드 쇼(4:3)</PresentationFormat>
  <Paragraphs>193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테마1</vt:lpstr>
      <vt:lpstr>Chapter 14        jQuery Mobile 폼</vt:lpstr>
      <vt:lpstr>목차</vt:lpstr>
      <vt:lpstr>텍스트</vt:lpstr>
      <vt:lpstr>텍스트</vt:lpstr>
      <vt:lpstr>라디오 버튼</vt:lpstr>
      <vt:lpstr>라디오 버튼</vt:lpstr>
      <vt:lpstr>체크박스</vt:lpstr>
      <vt:lpstr>체크박스</vt:lpstr>
      <vt:lpstr>플립 토글 스위치</vt:lpstr>
      <vt:lpstr>플립 토글 스위치</vt:lpstr>
      <vt:lpstr>슬라이더</vt:lpstr>
      <vt:lpstr>슬라이더</vt:lpstr>
      <vt:lpstr>선택 메뉴</vt:lpstr>
      <vt:lpstr>선택 메뉴</vt:lpstr>
      <vt:lpstr>메뉴의 옵션 그룹</vt:lpstr>
      <vt:lpstr>메뉴의 옵션 선택 문구</vt:lpstr>
      <vt:lpstr>접이식 블록</vt:lpstr>
      <vt:lpstr>폼 요소로 구성된 접이식 블록</vt:lpstr>
      <vt:lpstr>폼 요소로 구성된 접이식 블록</vt:lpstr>
      <vt:lpstr>리스트로 접이식 블록</vt:lpstr>
      <vt:lpstr>리스트로 접이식 블록</vt:lpstr>
      <vt:lpstr>중첩된 접이식 블록(Nested Collapsible)와  접이식 셋(Collapsible set)</vt:lpstr>
      <vt:lpstr>중첩된 접이식 블록(Nested Collapsible)와  접이식 셋(Collapsible set)</vt:lpstr>
      <vt:lpstr>Chapter 14 jQuery Mobile 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42</cp:revision>
  <dcterms:created xsi:type="dcterms:W3CDTF">2012-01-12T17:58:20Z</dcterms:created>
  <dcterms:modified xsi:type="dcterms:W3CDTF">2012-06-01T04:59:11Z</dcterms:modified>
</cp:coreProperties>
</file>