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9" r:id="rId4"/>
    <p:sldId id="269" r:id="rId5"/>
    <p:sldId id="270" r:id="rId6"/>
    <p:sldId id="271" r:id="rId7"/>
    <p:sldId id="260" r:id="rId8"/>
    <p:sldId id="268" r:id="rId9"/>
    <p:sldId id="261" r:id="rId10"/>
    <p:sldId id="262" r:id="rId11"/>
    <p:sldId id="263" r:id="rId12"/>
    <p:sldId id="264" r:id="rId13"/>
    <p:sldId id="277" r:id="rId14"/>
    <p:sldId id="265" r:id="rId15"/>
    <p:sldId id="276" r:id="rId16"/>
    <p:sldId id="266" r:id="rId17"/>
    <p:sldId id="275" r:id="rId18"/>
    <p:sldId id="267" r:id="rId19"/>
    <p:sldId id="272" r:id="rId20"/>
    <p:sldId id="273" r:id="rId21"/>
    <p:sldId id="274" r:id="rId22"/>
    <p:sldId id="25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7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8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8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/>
              <a:t>Chapter 11 </a:t>
            </a:r>
            <a:r>
              <a:rPr lang="en-US" altLang="ko-KR" dirty="0" err="1"/>
              <a:t>jQuery</a:t>
            </a:r>
            <a:r>
              <a:rPr lang="en-US" altLang="ko-KR" dirty="0"/>
              <a:t> UI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엘리먼트를</a:t>
            </a:r>
            <a:r>
              <a:rPr lang="ko-KR" altLang="en-US" dirty="0"/>
              <a:t> 선택 할 수 있게 하기</a:t>
            </a:r>
            <a:r>
              <a:rPr lang="en-US" altLang="ko-KR" dirty="0"/>
              <a:t>-selectable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4285"/>
            <a:ext cx="8229600" cy="1545035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selectable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/>
            <a:r>
              <a:rPr lang="ko-KR" altLang="en-US" sz="1800" dirty="0" err="1"/>
              <a:t>엘리먼트</a:t>
            </a:r>
            <a:r>
              <a:rPr lang="ko-KR" altLang="en-US" sz="1800" dirty="0"/>
              <a:t> 그룹을 </a:t>
            </a:r>
            <a:r>
              <a:rPr lang="en-US" altLang="ko-KR" sz="1800" dirty="0"/>
              <a:t>selectable </a:t>
            </a:r>
            <a:r>
              <a:rPr lang="ko-KR" altLang="en-US" sz="1800" dirty="0"/>
              <a:t>대상으로 지정하게 되면 그 그룹에 속한 </a:t>
            </a:r>
            <a:r>
              <a:rPr lang="ko-KR" altLang="en-US" sz="1800" dirty="0" err="1"/>
              <a:t>엘리먼트들의</a:t>
            </a:r>
            <a:r>
              <a:rPr lang="ko-KR" altLang="en-US" sz="1800" dirty="0"/>
              <a:t> 선택 또는 취소를 할 수 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5760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/>
              <a:t>$("#selectable").selectable();</a:t>
            </a:r>
          </a:p>
        </p:txBody>
      </p:sp>
      <p:pic>
        <p:nvPicPr>
          <p:cNvPr id="3074" name="_x138212600" descr="EMB000007a060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9"/>
            <a:ext cx="2952328" cy="24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38212840" descr="EMB000007a060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2952328" cy="249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엘리먼트</a:t>
            </a:r>
            <a:r>
              <a:rPr lang="ko-KR" altLang="en-US" dirty="0"/>
              <a:t> 이동하기</a:t>
            </a:r>
            <a:r>
              <a:rPr lang="en-US" altLang="ko-KR" dirty="0"/>
              <a:t>-Sortable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52317"/>
            <a:ext cx="8229600" cy="132901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sortable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/>
            <a:r>
              <a:rPr lang="ko-KR" altLang="en-US" sz="1800" dirty="0" smtClean="0"/>
              <a:t>주로 </a:t>
            </a:r>
            <a:r>
              <a:rPr lang="ko-KR" altLang="en-US" sz="1800" dirty="0"/>
              <a:t>목록에 사용되어 항목들이 수직 방향으로 즉</a:t>
            </a:r>
            <a:r>
              <a:rPr lang="en-US" altLang="ko-KR" sz="1800" dirty="0"/>
              <a:t>, </a:t>
            </a:r>
            <a:r>
              <a:rPr lang="ko-KR" altLang="en-US" sz="1800" dirty="0"/>
              <a:t>위 아래로 움직인다</a:t>
            </a:r>
            <a:r>
              <a:rPr lang="en-US" altLang="ko-KR" sz="1800" dirty="0" smtClean="0"/>
              <a:t>.</a:t>
            </a:r>
          </a:p>
          <a:p>
            <a:pPr lvl="1" fontAlgn="base"/>
            <a:r>
              <a:rPr lang="ko-KR" altLang="en-US" sz="1800" dirty="0" smtClean="0"/>
              <a:t>하지만 </a:t>
            </a:r>
            <a:r>
              <a:rPr lang="ko-KR" altLang="en-US" sz="1800" dirty="0"/>
              <a:t>테이블에 적용하게 되면 항목들이 수평 방향으로 즉</a:t>
            </a:r>
            <a:r>
              <a:rPr lang="en-US" altLang="ko-KR" sz="1800" dirty="0"/>
              <a:t>, </a:t>
            </a:r>
            <a:r>
              <a:rPr lang="ko-KR" altLang="en-US" sz="1800" dirty="0"/>
              <a:t>좌우로 움직인다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5760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/>
              <a:t>$("#selectable").selectable();</a:t>
            </a:r>
          </a:p>
        </p:txBody>
      </p:sp>
      <p:pic>
        <p:nvPicPr>
          <p:cNvPr id="4098" name="_x228465368" descr="EMB000007a060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8"/>
            <a:ext cx="3816424" cy="280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138212840" descr="EMB000007a060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7"/>
            <a:ext cx="2474598" cy="280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507288" cy="576064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헤더는 보이고 클릭했을 때 내용이 보이도록 하는 아코디언 컨트롤</a:t>
            </a:r>
            <a:r>
              <a:rPr lang="en-US" altLang="ko-KR" dirty="0"/>
              <a:t>-accordion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34001"/>
            <a:ext cx="8219256" cy="11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아코디언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적용된 </a:t>
            </a:r>
            <a:r>
              <a:rPr lang="ko-KR" altLang="en-US" dirty="0" err="1"/>
              <a:t>엘리먼트는</a:t>
            </a:r>
            <a:r>
              <a:rPr lang="ko-KR" altLang="en-US" dirty="0"/>
              <a:t> 크기가 고정되어 있어 항상 전체 중에 한 부분만 나타나게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122" name="_x138212600" descr="EMB000007a060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888432" cy="285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138212760" descr="EMB000007a060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09665"/>
            <a:ext cx="3888432" cy="285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507288" cy="576064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헤더는 보이고 클릭했을 때 내용이 보이도록 하는 아코디언 컨트롤</a:t>
            </a:r>
            <a:r>
              <a:rPr lang="en-US" altLang="ko-KR" dirty="0"/>
              <a:t>-accordion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124744"/>
            <a:ext cx="8568952" cy="547260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&lt;head&gt;</a:t>
            </a:r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/>
              <a:t>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="../</a:t>
            </a:r>
            <a:r>
              <a:rPr lang="en-US" altLang="ko-KR" dirty="0" err="1"/>
              <a:t>css</a:t>
            </a:r>
            <a:r>
              <a:rPr lang="en-US" altLang="ko-KR" dirty="0"/>
              <a:t>/</a:t>
            </a:r>
            <a:r>
              <a:rPr lang="en-US" altLang="ko-KR" dirty="0" err="1"/>
              <a:t>ui</a:t>
            </a:r>
            <a:r>
              <a:rPr lang="en-US" altLang="ko-KR" dirty="0"/>
              <a:t>-lightness/jquery-ui-1.8.16.custom.css"/&gt;</a:t>
            </a:r>
          </a:p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/jquery-ui-1.8.16.custom.min.js"&gt;&lt;/script&gt;</a:t>
            </a:r>
          </a:p>
          <a:p>
            <a:pPr fontAlgn="base"/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$(document).ready(function() {   </a:t>
            </a:r>
          </a:p>
          <a:p>
            <a:pPr fontAlgn="base"/>
            <a:r>
              <a:rPr lang="en-US" altLang="ko-KR" dirty="0"/>
              <a:t>   $("#accordion").accordion({event:"</a:t>
            </a:r>
            <a:r>
              <a:rPr lang="en-US" altLang="ko-KR" dirty="0" err="1"/>
              <a:t>mouseover</a:t>
            </a:r>
            <a:r>
              <a:rPr lang="en-US" altLang="ko-KR" dirty="0"/>
              <a:t>"});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&lt;/script&gt;</a:t>
            </a:r>
          </a:p>
          <a:p>
            <a:pPr fontAlgn="base"/>
            <a:r>
              <a:rPr lang="en-US" altLang="ko-KR" dirty="0"/>
              <a:t>&lt;/head&gt; </a:t>
            </a:r>
          </a:p>
          <a:p>
            <a:pPr fontAlgn="base"/>
            <a:r>
              <a:rPr lang="en-US" altLang="ko-KR" dirty="0"/>
              <a:t>&lt;body&gt;</a:t>
            </a:r>
          </a:p>
          <a:p>
            <a:pPr fontAlgn="base"/>
            <a:r>
              <a:rPr lang="en-US" altLang="ko-KR" dirty="0"/>
              <a:t>&lt;div id="accordion"&gt;</a:t>
            </a:r>
          </a:p>
          <a:p>
            <a:pPr fontAlgn="base"/>
            <a:r>
              <a:rPr lang="en-US" altLang="ko-KR" dirty="0"/>
              <a:t>    &lt;h3&gt;&lt;a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="#"&gt;First header&lt;/a&gt;&lt;/h3&gt;</a:t>
            </a:r>
          </a:p>
          <a:p>
            <a:pPr fontAlgn="base"/>
            <a:r>
              <a:rPr lang="en-US" altLang="ko-KR" dirty="0"/>
              <a:t>    &lt;div&gt;First content&lt;/div&gt;</a:t>
            </a:r>
          </a:p>
          <a:p>
            <a:pPr fontAlgn="base"/>
            <a:r>
              <a:rPr lang="en-US" altLang="ko-KR" dirty="0"/>
              <a:t>    &lt;h3&gt;&lt;a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="#"&gt;Second header&lt;/a&gt;&lt;/h3&gt;</a:t>
            </a:r>
          </a:p>
          <a:p>
            <a:pPr fontAlgn="base"/>
            <a:r>
              <a:rPr lang="en-US" altLang="ko-KR" dirty="0"/>
              <a:t>    &lt;div&gt;Second content&lt;/div&gt;</a:t>
            </a:r>
          </a:p>
          <a:p>
            <a:pPr fontAlgn="base"/>
            <a:r>
              <a:rPr lang="en-US" altLang="ko-KR" dirty="0"/>
              <a:t>    &lt;h3&gt;&lt;a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="#"&gt;Third header&lt;/a&gt;&lt;/h3&gt;</a:t>
            </a:r>
          </a:p>
          <a:p>
            <a:pPr fontAlgn="base"/>
            <a:r>
              <a:rPr lang="en-US" altLang="ko-KR" dirty="0"/>
              <a:t>    &lt;div&gt;Third content&lt;/div&gt;</a:t>
            </a:r>
          </a:p>
          <a:p>
            <a:pPr fontAlgn="base"/>
            <a:r>
              <a:rPr lang="en-US" altLang="ko-KR" dirty="0"/>
              <a:t>&lt;/div&gt;</a:t>
            </a:r>
          </a:p>
          <a:p>
            <a:pPr fontAlgn="base"/>
            <a:r>
              <a:rPr lang="en-US" altLang="ko-KR" dirty="0"/>
              <a:t>&lt;/body&gt; </a:t>
            </a:r>
            <a:endParaRPr lang="en-US" altLang="ko-K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 박스 자동 완성 기능</a:t>
            </a:r>
            <a:r>
              <a:rPr lang="en-US" altLang="ko-KR" dirty="0"/>
              <a:t>-Autocomplete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201622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autocomplete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찾고자 하는 </a:t>
            </a:r>
            <a:r>
              <a:rPr lang="ko-KR" altLang="en-US" dirty="0" err="1"/>
              <a:t>검색어와</a:t>
            </a:r>
            <a:r>
              <a:rPr lang="ko-KR" altLang="en-US" dirty="0"/>
              <a:t> 연관된 </a:t>
            </a:r>
            <a:r>
              <a:rPr lang="ko-KR" altLang="en-US" dirty="0" err="1"/>
              <a:t>검색어를</a:t>
            </a:r>
            <a:r>
              <a:rPr lang="ko-KR" altLang="en-US" dirty="0"/>
              <a:t> 제시하게 되면 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입력하는 시간이 빨라지고</a:t>
            </a:r>
            <a:r>
              <a:rPr lang="en-US" altLang="ko-KR" dirty="0"/>
              <a:t>, </a:t>
            </a:r>
            <a:r>
              <a:rPr lang="ko-KR" altLang="en-US" dirty="0"/>
              <a:t>더 정확한 검색을 할 수 있다</a:t>
            </a:r>
            <a:r>
              <a:rPr lang="en-US" altLang="ko-KR" dirty="0"/>
              <a:t>. </a:t>
            </a:r>
            <a:r>
              <a:rPr lang="ko-KR" altLang="en-US" dirty="0"/>
              <a:t>또한 검색할 내용을 정확히 알지 못하고 검색을 하는 경우에도 많은 도움을 받을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38212440" descr="EMB000007a06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89" y="1196751"/>
            <a:ext cx="3754963" cy="27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1017920" descr="EMB000012b828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96752"/>
            <a:ext cx="3754963" cy="27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 박스 자동 완성 기능</a:t>
            </a:r>
            <a:r>
              <a:rPr lang="en-US" altLang="ko-KR" dirty="0"/>
              <a:t>-Autocomplete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996952"/>
            <a:ext cx="8229600" cy="1545035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autocomplete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tags</a:t>
            </a:r>
            <a:r>
              <a:rPr lang="ko-KR" altLang="en-US" dirty="0"/>
              <a:t>인 </a:t>
            </a:r>
            <a:r>
              <a:rPr lang="ko-KR" altLang="en-US" dirty="0" err="1"/>
              <a:t>엘리먼트에</a:t>
            </a:r>
            <a:r>
              <a:rPr lang="ko-KR" altLang="en-US" dirty="0"/>
              <a:t> </a:t>
            </a:r>
            <a:r>
              <a:rPr lang="en-US" altLang="ko-KR" dirty="0"/>
              <a:t>autocomplete()</a:t>
            </a:r>
            <a:r>
              <a:rPr lang="ko-KR" altLang="en-US" dirty="0"/>
              <a:t>를 호출하여 </a:t>
            </a:r>
            <a:r>
              <a:rPr lang="ko-KR" altLang="en-US" dirty="0" smtClean="0"/>
              <a:t>적용한다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en-US" altLang="ko-KR" dirty="0" smtClean="0"/>
              <a:t> </a:t>
            </a:r>
            <a:r>
              <a:rPr lang="en-US" altLang="ko-KR" dirty="0"/>
              <a:t>autocomplete()</a:t>
            </a:r>
            <a:r>
              <a:rPr lang="ko-KR" altLang="en-US" dirty="0"/>
              <a:t>를 호출할 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ko-KR" altLang="en-US" dirty="0" smtClean="0"/>
              <a:t>한 </a:t>
            </a:r>
            <a:r>
              <a:rPr lang="ko-KR" altLang="en-US" dirty="0"/>
              <a:t>줄짜리 텍스트를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input </a:t>
            </a:r>
            <a:r>
              <a:rPr lang="ko-KR" altLang="en-US" dirty="0"/>
              <a:t>태그여야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12241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/>
              <a:t>$( "#tags" ).autocomplete({</a:t>
            </a:r>
          </a:p>
          <a:p>
            <a:pPr fontAlgn="base" latinLnBrk="0"/>
            <a:r>
              <a:rPr lang="en-US" altLang="ko-KR" dirty="0" smtClean="0"/>
              <a:t>   source</a:t>
            </a:r>
            <a:r>
              <a:rPr lang="en-US" altLang="ko-KR" dirty="0"/>
              <a:t>: </a:t>
            </a:r>
            <a:r>
              <a:rPr lang="en-US" altLang="ko-KR" dirty="0" err="1"/>
              <a:t>availableTags</a:t>
            </a:r>
            <a:endParaRPr lang="en-US" altLang="ko-KR" dirty="0"/>
          </a:p>
          <a:p>
            <a:pPr fontAlgn="base" latinLnBrk="0"/>
            <a:r>
              <a:rPr lang="en-US" altLang="ko-KR" dirty="0"/>
              <a:t>});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데이트 </a:t>
            </a:r>
            <a:r>
              <a:rPr lang="ko-KR" altLang="en-US" dirty="0" err="1"/>
              <a:t>피커로</a:t>
            </a:r>
            <a:r>
              <a:rPr lang="ko-KR" altLang="en-US" dirty="0"/>
              <a:t> 날짜 선택하기</a:t>
            </a:r>
            <a:r>
              <a:rPr lang="en-US" altLang="ko-KR" dirty="0"/>
              <a:t>-</a:t>
            </a:r>
            <a:r>
              <a:rPr lang="en-US" altLang="ko-KR" dirty="0" err="1"/>
              <a:t>datepicker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err="1"/>
              <a:t>datepicker</a:t>
            </a:r>
            <a:r>
              <a:rPr lang="en-US" altLang="ko-KR" dirty="0"/>
              <a:t>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 latinLnBrk="0"/>
            <a:r>
              <a:rPr lang="ko-KR" altLang="en-US" dirty="0" smtClean="0"/>
              <a:t>회원 </a:t>
            </a:r>
            <a:r>
              <a:rPr lang="ko-KR" altLang="en-US" dirty="0"/>
              <a:t>가입을 하거나 비행기 애매를 하기 위해서 날짜를 선택해야 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 fontAlgn="base" latinLnBrk="0"/>
            <a:r>
              <a:rPr lang="en-US" altLang="ko-KR" dirty="0" smtClean="0"/>
              <a:t>input </a:t>
            </a:r>
            <a:r>
              <a:rPr lang="ko-KR" altLang="en-US" dirty="0"/>
              <a:t>태그에 </a:t>
            </a:r>
            <a:r>
              <a:rPr lang="en-US" altLang="ko-KR" dirty="0" err="1"/>
              <a:t>datepicker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smtClean="0"/>
              <a:t>호출하여 적용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7920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/>
              <a:t>$("#</a:t>
            </a:r>
            <a:r>
              <a:rPr lang="en-US" altLang="ko-KR" dirty="0" err="1"/>
              <a:t>datepicker</a:t>
            </a:r>
            <a:r>
              <a:rPr lang="en-US" altLang="ko-KR" dirty="0"/>
              <a:t>").</a:t>
            </a:r>
            <a:r>
              <a:rPr lang="en-US" altLang="ko-KR" dirty="0" err="1"/>
              <a:t>datepicker</a:t>
            </a:r>
            <a:r>
              <a:rPr lang="en-US" altLang="ko-KR" dirty="0"/>
              <a:t>();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38212600" descr="EMB000007a06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71498"/>
            <a:ext cx="4626674" cy="2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데이트 </a:t>
            </a:r>
            <a:r>
              <a:rPr lang="ko-KR" altLang="en-US" dirty="0" err="1"/>
              <a:t>피커로</a:t>
            </a:r>
            <a:r>
              <a:rPr lang="ko-KR" altLang="en-US" dirty="0"/>
              <a:t> 날짜 선택하기</a:t>
            </a:r>
            <a:r>
              <a:rPr lang="en-US" altLang="ko-KR" dirty="0"/>
              <a:t>-</a:t>
            </a:r>
            <a:r>
              <a:rPr lang="en-US" altLang="ko-KR" dirty="0" err="1"/>
              <a:t>datepicker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27012" y="1052736"/>
            <a:ext cx="8280920" cy="48245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&lt;html&gt;</a:t>
            </a:r>
          </a:p>
          <a:p>
            <a:pPr fontAlgn="base"/>
            <a:r>
              <a:rPr lang="en-US" altLang="ko-KR" dirty="0"/>
              <a:t>&lt;head&gt;</a:t>
            </a:r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/>
              <a:t>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    </a:t>
            </a:r>
          </a:p>
          <a:p>
            <a:pPr fontAlgn="base"/>
            <a:r>
              <a:rPr lang="en-US" altLang="ko-KR" dirty="0"/>
              <a:t>  </a:t>
            </a:r>
            <a:r>
              <a:rPr lang="en-US" altLang="ko-KR" dirty="0" err="1"/>
              <a:t>href</a:t>
            </a:r>
            <a:r>
              <a:rPr lang="en-US" altLang="ko-KR" dirty="0"/>
              <a:t>="../</a:t>
            </a:r>
            <a:r>
              <a:rPr lang="en-US" altLang="ko-KR" dirty="0" err="1"/>
              <a:t>css</a:t>
            </a:r>
            <a:r>
              <a:rPr lang="en-US" altLang="ko-KR" dirty="0"/>
              <a:t>/</a:t>
            </a:r>
            <a:r>
              <a:rPr lang="en-US" altLang="ko-KR" dirty="0" err="1"/>
              <a:t>ui</a:t>
            </a:r>
            <a:r>
              <a:rPr lang="en-US" altLang="ko-KR" dirty="0"/>
              <a:t>-lightness/jquery-ui-1.8.16.custom.css"/&gt;</a:t>
            </a:r>
          </a:p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/jquery-ui-1.8.16.custom.min.js" </a:t>
            </a:r>
          </a:p>
          <a:p>
            <a:pPr fontAlgn="base"/>
            <a:r>
              <a:rPr lang="en-US" altLang="ko-KR" dirty="0"/>
              <a:t>  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$(document).ready(function() {   </a:t>
            </a:r>
          </a:p>
          <a:p>
            <a:pPr fontAlgn="base"/>
            <a:r>
              <a:rPr lang="en-US" altLang="ko-KR" dirty="0"/>
              <a:t>   $("#</a:t>
            </a:r>
            <a:r>
              <a:rPr lang="en-US" altLang="ko-KR" dirty="0" err="1"/>
              <a:t>datepicker</a:t>
            </a:r>
            <a:r>
              <a:rPr lang="en-US" altLang="ko-KR" dirty="0"/>
              <a:t>").</a:t>
            </a:r>
            <a:r>
              <a:rPr lang="en-US" altLang="ko-KR" dirty="0" err="1"/>
              <a:t>datepicker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&lt;/script&gt;</a:t>
            </a:r>
          </a:p>
          <a:p>
            <a:pPr fontAlgn="base"/>
            <a:r>
              <a:rPr lang="en-US" altLang="ko-KR" dirty="0"/>
              <a:t>&lt;/head&gt;</a:t>
            </a:r>
          </a:p>
          <a:p>
            <a:pPr fontAlgn="base"/>
            <a:r>
              <a:rPr lang="en-US" altLang="ko-KR" dirty="0"/>
              <a:t>&lt;body&gt;</a:t>
            </a:r>
          </a:p>
          <a:p>
            <a:pPr fontAlgn="base"/>
            <a:r>
              <a:rPr lang="en-US" altLang="ko-KR" dirty="0"/>
              <a:t>&lt;div class=demo&gt;</a:t>
            </a:r>
          </a:p>
          <a:p>
            <a:pPr fontAlgn="base"/>
            <a:r>
              <a:rPr lang="en-US" altLang="ko-KR" dirty="0"/>
              <a:t>   &lt;p&gt;Date: &lt;input id="</a:t>
            </a:r>
            <a:r>
              <a:rPr lang="en-US" altLang="ko-KR" dirty="0" err="1"/>
              <a:t>datepicker</a:t>
            </a:r>
            <a:r>
              <a:rPr lang="en-US" altLang="ko-KR" dirty="0"/>
              <a:t>"/&gt;&lt;/p&gt;&lt;/div&gt;</a:t>
            </a:r>
          </a:p>
          <a:p>
            <a:pPr fontAlgn="base"/>
            <a:r>
              <a:rPr lang="en-US" altLang="ko-KR" dirty="0"/>
              <a:t>&lt;/body&gt;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탭 컨트롤</a:t>
            </a:r>
            <a:r>
              <a:rPr lang="en-US" altLang="ko-KR" dirty="0"/>
              <a:t>-tabs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4797152"/>
            <a:ext cx="8363272" cy="1584176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tabs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/>
            <a:r>
              <a:rPr lang="ko-KR" altLang="en-US" sz="1800" dirty="0"/>
              <a:t>탭 메뉴는 제목</a:t>
            </a:r>
            <a:r>
              <a:rPr lang="en-US" altLang="ko-KR" sz="1800" dirty="0"/>
              <a:t>(</a:t>
            </a:r>
            <a:r>
              <a:rPr lang="ko-KR" altLang="en-US" sz="1800" dirty="0"/>
              <a:t>탭 </a:t>
            </a:r>
            <a:r>
              <a:rPr lang="ko-KR" altLang="en-US" sz="1800" dirty="0" err="1"/>
              <a:t>내비게이션</a:t>
            </a:r>
            <a:r>
              <a:rPr lang="ko-KR" altLang="en-US" sz="1800" dirty="0"/>
              <a:t> 목록</a:t>
            </a:r>
            <a:r>
              <a:rPr lang="en-US" altLang="ko-KR" sz="1800" dirty="0"/>
              <a:t>)</a:t>
            </a:r>
            <a:r>
              <a:rPr lang="ko-KR" altLang="en-US" sz="1800" dirty="0"/>
              <a:t>과 내용으로 구성된다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탭 </a:t>
            </a:r>
            <a:r>
              <a:rPr lang="ko-KR" altLang="en-US" sz="1800" dirty="0" err="1"/>
              <a:t>내비게이션</a:t>
            </a:r>
            <a:r>
              <a:rPr lang="ko-KR" altLang="en-US" sz="1800" dirty="0"/>
              <a:t> 목록을 클릭하면 그에 대한 내용이 나타나야 하기 때문에 링크</a:t>
            </a:r>
            <a:r>
              <a:rPr lang="en-US" altLang="ko-KR" sz="1800" dirty="0"/>
              <a:t>(&lt;a&gt;)</a:t>
            </a:r>
            <a:r>
              <a:rPr lang="ko-KR" altLang="en-US" sz="1800" dirty="0"/>
              <a:t>로 내용을 연결해야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052736"/>
            <a:ext cx="8280920" cy="4320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$("#example").tabs();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38211560" descr="EMB000007a06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65" y="1700808"/>
            <a:ext cx="569058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탭 컨트롤</a:t>
            </a:r>
            <a:r>
              <a:rPr lang="en-US" altLang="ko-KR" dirty="0"/>
              <a:t>-tabs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605" y="1033264"/>
            <a:ext cx="8363272" cy="81156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bestseller.html</a:t>
            </a:r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1540" y="1556792"/>
            <a:ext cx="8280920" cy="27363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&lt;!DOCTYPE html&gt;</a:t>
            </a:r>
          </a:p>
          <a:p>
            <a:pPr fontAlgn="base"/>
            <a:r>
              <a:rPr lang="en-US" altLang="ko-KR" dirty="0"/>
              <a:t>&lt;html&gt;</a:t>
            </a:r>
          </a:p>
          <a:p>
            <a:pPr fontAlgn="base"/>
            <a:r>
              <a:rPr lang="en-US" altLang="ko-KR" dirty="0"/>
              <a:t>&lt;head&gt;</a:t>
            </a:r>
          </a:p>
          <a:p>
            <a:pPr fontAlgn="base"/>
            <a:r>
              <a:rPr lang="en-US" altLang="ko-KR" dirty="0"/>
              <a:t>&lt;meta http-</a:t>
            </a:r>
            <a:r>
              <a:rPr lang="en-US" altLang="ko-KR" dirty="0" err="1"/>
              <a:t>equiv</a:t>
            </a:r>
            <a:r>
              <a:rPr lang="en-US" altLang="ko-KR" dirty="0"/>
              <a:t>="Content-Type" content="text/html; charset=utf-8"/&gt;</a:t>
            </a:r>
          </a:p>
          <a:p>
            <a:pPr fontAlgn="base"/>
            <a:r>
              <a:rPr lang="en-US" altLang="ko-KR" dirty="0"/>
              <a:t>&lt;title&gt;</a:t>
            </a:r>
            <a:r>
              <a:rPr lang="ko-KR" altLang="en-US" dirty="0"/>
              <a:t>탭 컨트롤</a:t>
            </a:r>
            <a:r>
              <a:rPr lang="en-US" altLang="ko-KR" dirty="0"/>
              <a:t>&lt;/title&gt;</a:t>
            </a:r>
          </a:p>
          <a:p>
            <a:pPr fontAlgn="base"/>
            <a:r>
              <a:rPr lang="en-US" altLang="ko-KR" dirty="0"/>
              <a:t>&lt;/head&gt; </a:t>
            </a:r>
          </a:p>
          <a:p>
            <a:pPr fontAlgn="base"/>
            <a:r>
              <a:rPr lang="en-US" altLang="ko-KR" dirty="0"/>
              <a:t>&lt;body&gt;</a:t>
            </a:r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="../images/up1-01.jpg"&gt;</a:t>
            </a:r>
          </a:p>
          <a:p>
            <a:pPr fontAlgn="base"/>
            <a:r>
              <a:rPr lang="en-US" altLang="ko-KR" dirty="0"/>
              <a:t>&lt;/body&gt; </a:t>
            </a:r>
          </a:p>
          <a:p>
            <a:pPr fontAlgn="base"/>
            <a:r>
              <a:rPr lang="en-US" altLang="ko-KR" dirty="0"/>
              <a:t>&lt;/html&gt; 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sz="2400" dirty="0" err="1"/>
              <a:t>jQuery</a:t>
            </a:r>
            <a:r>
              <a:rPr lang="en-US" altLang="ko-KR" sz="2400" dirty="0"/>
              <a:t> UI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드래그 앤 </a:t>
            </a:r>
            <a:r>
              <a:rPr lang="ko-KR" altLang="en-US" sz="2400" dirty="0" err="1"/>
              <a:t>드랍</a:t>
            </a:r>
            <a:r>
              <a:rPr lang="ko-KR" altLang="en-US" sz="2400" dirty="0"/>
              <a:t> 기능 구현하기</a:t>
            </a:r>
            <a:r>
              <a:rPr lang="en-US" altLang="ko-KR" sz="2400" dirty="0"/>
              <a:t>-</a:t>
            </a:r>
            <a:r>
              <a:rPr lang="en-US" altLang="ko-KR" sz="2400" dirty="0" err="1"/>
              <a:t>draggable</a:t>
            </a:r>
            <a:r>
              <a:rPr lang="en-US" altLang="ko-KR" sz="2400" dirty="0"/>
              <a:t>, droppable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엘리먼트의</a:t>
            </a:r>
            <a:r>
              <a:rPr lang="ko-KR" altLang="en-US" sz="2400" dirty="0"/>
              <a:t> 크기 변경하기</a:t>
            </a:r>
            <a:r>
              <a:rPr lang="en-US" altLang="ko-KR" sz="2400" dirty="0"/>
              <a:t>-resizable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엘리먼트를</a:t>
            </a:r>
            <a:r>
              <a:rPr lang="ko-KR" altLang="en-US" sz="2400" dirty="0"/>
              <a:t> 선택 할 수 있게 하기</a:t>
            </a:r>
            <a:r>
              <a:rPr lang="en-US" altLang="ko-KR" sz="2400" dirty="0"/>
              <a:t>-selectable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엘리먼트</a:t>
            </a:r>
            <a:r>
              <a:rPr lang="ko-KR" altLang="en-US" sz="2400" dirty="0"/>
              <a:t> 이동하기</a:t>
            </a:r>
            <a:r>
              <a:rPr lang="en-US" altLang="ko-KR" sz="2400" dirty="0"/>
              <a:t>-Sortable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헤더는 보이고 </a:t>
            </a:r>
            <a:r>
              <a:rPr lang="ko-KR" altLang="en-US" sz="2400" dirty="0" err="1"/>
              <a:t>클릭했을때</a:t>
            </a:r>
            <a:r>
              <a:rPr lang="ko-KR" altLang="en-US" sz="2400" dirty="0"/>
              <a:t> 내용이 보이도록 하는 아코디언 컨트롤</a:t>
            </a:r>
            <a:r>
              <a:rPr lang="en-US" altLang="ko-KR" sz="2400" dirty="0"/>
              <a:t>-accordion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텍스트 박스 자동 완성 기능</a:t>
            </a:r>
            <a:r>
              <a:rPr lang="en-US" altLang="ko-KR" sz="2400" dirty="0"/>
              <a:t>-Autocomplete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데이터 </a:t>
            </a:r>
            <a:r>
              <a:rPr lang="ko-KR" altLang="en-US" sz="2400" dirty="0" err="1"/>
              <a:t>픽커로</a:t>
            </a:r>
            <a:r>
              <a:rPr lang="ko-KR" altLang="en-US" sz="2400" dirty="0"/>
              <a:t> 날짜 선택하기</a:t>
            </a:r>
            <a:r>
              <a:rPr lang="en-US" altLang="ko-KR" sz="2400" dirty="0"/>
              <a:t>-</a:t>
            </a:r>
            <a:r>
              <a:rPr lang="en-US" altLang="ko-KR" sz="2400" dirty="0" err="1"/>
              <a:t>datepicker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탭 컨트롤</a:t>
            </a:r>
            <a:r>
              <a:rPr lang="en-US" altLang="ko-KR" sz="2400" dirty="0"/>
              <a:t>-tabs </a:t>
            </a:r>
            <a:endParaRPr lang="ko-KR" altLang="en-US" sz="2400"/>
          </a:p>
          <a:p>
            <a:pPr fontAlgn="base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8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탭 컨트롤</a:t>
            </a:r>
            <a:r>
              <a:rPr lang="en-US" altLang="ko-KR" dirty="0"/>
              <a:t>-tabs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1540" y="1124744"/>
            <a:ext cx="8280920" cy="40324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&lt;!DOCTYPE html&gt;</a:t>
            </a:r>
          </a:p>
          <a:p>
            <a:pPr fontAlgn="base"/>
            <a:r>
              <a:rPr lang="en-US" altLang="ko-KR" dirty="0"/>
              <a:t>&lt;html&gt;</a:t>
            </a:r>
          </a:p>
          <a:p>
            <a:pPr fontAlgn="base"/>
            <a:r>
              <a:rPr lang="en-US" altLang="ko-KR" dirty="0"/>
              <a:t>&lt;head&gt;</a:t>
            </a:r>
          </a:p>
          <a:p>
            <a:pPr fontAlgn="base"/>
            <a:r>
              <a:rPr lang="en-US" altLang="ko-KR" dirty="0"/>
              <a:t>&lt;meta http-</a:t>
            </a:r>
            <a:r>
              <a:rPr lang="en-US" altLang="ko-KR" dirty="0" err="1"/>
              <a:t>equiv</a:t>
            </a:r>
            <a:r>
              <a:rPr lang="en-US" altLang="ko-KR" dirty="0"/>
              <a:t>="Content-Type" content="text/html; charset=utf-8"/&gt;</a:t>
            </a:r>
          </a:p>
          <a:p>
            <a:pPr fontAlgn="base"/>
            <a:r>
              <a:rPr lang="en-US" altLang="ko-KR" dirty="0"/>
              <a:t>&lt;title&gt;</a:t>
            </a:r>
            <a:r>
              <a:rPr lang="ko-KR" altLang="en-US" dirty="0"/>
              <a:t>탭 컨트롤</a:t>
            </a:r>
            <a:r>
              <a:rPr lang="en-US" altLang="ko-KR" dirty="0"/>
              <a:t>&lt;/title&gt;</a:t>
            </a:r>
          </a:p>
          <a:p>
            <a:pPr fontAlgn="base"/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="../</a:t>
            </a:r>
            <a:r>
              <a:rPr lang="en-US" altLang="ko-KR" dirty="0" err="1"/>
              <a:t>css</a:t>
            </a:r>
            <a:r>
              <a:rPr lang="en-US" altLang="ko-KR" dirty="0"/>
              <a:t>/</a:t>
            </a:r>
            <a:r>
              <a:rPr lang="en-US" altLang="ko-KR" dirty="0" err="1"/>
              <a:t>ui</a:t>
            </a:r>
            <a:r>
              <a:rPr lang="en-US" altLang="ko-KR" dirty="0"/>
              <a:t>-lightness/jquery-ui-1.8.16.custom.css"/&gt;</a:t>
            </a:r>
          </a:p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/jquery-ui-1.8.16.custom.min.js"&gt;&lt;/script&gt;</a:t>
            </a:r>
          </a:p>
          <a:p>
            <a:pPr fontAlgn="base"/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$(document).ready(function() {   </a:t>
            </a:r>
          </a:p>
          <a:p>
            <a:pPr fontAlgn="base"/>
            <a:r>
              <a:rPr lang="en-US" altLang="ko-KR" dirty="0"/>
              <a:t>   $("#example").tabs();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&lt;/script&gt;</a:t>
            </a:r>
          </a:p>
          <a:p>
            <a:pPr fontAlgn="base"/>
            <a:r>
              <a:rPr lang="en-US" altLang="ko-KR" dirty="0"/>
              <a:t>&lt;/head&gt;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탭 컨트롤</a:t>
            </a:r>
            <a:r>
              <a:rPr lang="en-US" altLang="ko-KR" dirty="0"/>
              <a:t>-tabs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7012" y="1052736"/>
            <a:ext cx="8280920" cy="44644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 fontAlgn="base"/>
            <a:r>
              <a:rPr lang="en-US" altLang="ko-KR" dirty="0"/>
              <a:t>&lt;div id="example"&gt; </a:t>
            </a:r>
          </a:p>
          <a:p>
            <a:pPr fontAlgn="base"/>
            <a:r>
              <a:rPr lang="en-US" altLang="ko-KR" dirty="0"/>
              <a:t>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="#tab-1"&gt;</a:t>
            </a:r>
            <a:r>
              <a:rPr lang="ko-KR" altLang="en-US" dirty="0" err="1"/>
              <a:t>교보추천책</a:t>
            </a:r>
            <a:r>
              <a:rPr lang="en-US" altLang="ko-KR" dirty="0"/>
              <a:t>&lt;/a&gt;&lt;/li&gt;</a:t>
            </a:r>
          </a:p>
          <a:p>
            <a:pPr fontAlgn="base"/>
            <a:r>
              <a:rPr lang="en-US" altLang="ko-KR" dirty="0"/>
              <a:t>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="bestseller.html"&gt;</a:t>
            </a:r>
            <a:r>
              <a:rPr lang="ko-KR" altLang="en-US" dirty="0" err="1"/>
              <a:t>베스트샐러</a:t>
            </a:r>
            <a:r>
              <a:rPr lang="en-US" altLang="ko-KR" dirty="0"/>
              <a:t>&lt;/a&gt;&lt;/li&gt;</a:t>
            </a:r>
          </a:p>
          <a:p>
            <a:pPr fontAlgn="base"/>
            <a:r>
              <a:rPr lang="en-US" altLang="ko-KR" dirty="0"/>
              <a:t>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="#tab-3"&gt;</a:t>
            </a:r>
            <a:r>
              <a:rPr lang="ko-KR" altLang="en-US" dirty="0" err="1"/>
              <a:t>새로나온책</a:t>
            </a:r>
            <a:r>
              <a:rPr lang="en-US" altLang="ko-KR" dirty="0"/>
              <a:t>&lt;/a&gt;&lt;/li&gt;</a:t>
            </a:r>
          </a:p>
          <a:p>
            <a:pPr fontAlgn="base"/>
            <a:r>
              <a:rPr lang="en-US" altLang="ko-KR" dirty="0"/>
              <a:t>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   &lt;div id="tab-1"&gt;</a:t>
            </a:r>
          </a:p>
          <a:p>
            <a:pPr fontAlgn="base"/>
            <a:r>
              <a:rPr lang="en-US" altLang="ko-KR" dirty="0"/>
              <a:t>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="../images/up1-00.jpg"&gt;   </a:t>
            </a:r>
          </a:p>
          <a:p>
            <a:pPr fontAlgn="base"/>
            <a:r>
              <a:rPr lang="en-US" altLang="ko-KR" dirty="0"/>
              <a:t>   &lt;/div&gt;  </a:t>
            </a:r>
          </a:p>
          <a:p>
            <a:pPr fontAlgn="base"/>
            <a:r>
              <a:rPr lang="en-US" altLang="ko-KR" dirty="0"/>
              <a:t>   &lt;div id="tab-3"&gt; </a:t>
            </a:r>
          </a:p>
          <a:p>
            <a:pPr fontAlgn="base"/>
            <a:r>
              <a:rPr lang="en-US" altLang="ko-KR" dirty="0"/>
              <a:t>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="../images/up1-02.jpg"&gt; </a:t>
            </a:r>
          </a:p>
          <a:p>
            <a:pPr fontAlgn="base"/>
            <a:r>
              <a:rPr lang="en-US" altLang="ko-KR" dirty="0"/>
              <a:t>   &lt;/div&gt; </a:t>
            </a:r>
          </a:p>
          <a:p>
            <a:pPr fontAlgn="base"/>
            <a:r>
              <a:rPr lang="en-US" altLang="ko-KR" dirty="0"/>
              <a:t>&lt;/div&gt;</a:t>
            </a:r>
          </a:p>
          <a:p>
            <a:pPr fontAlgn="base"/>
            <a:r>
              <a:rPr lang="en-US" altLang="ko-KR" dirty="0"/>
              <a:t>&lt;/body&gt; </a:t>
            </a:r>
          </a:p>
          <a:p>
            <a:pPr fontAlgn="base"/>
            <a:r>
              <a:rPr lang="en-US" altLang="ko-KR" dirty="0"/>
              <a:t>&lt;/html&gt; 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Chapter 11 </a:t>
            </a:r>
            <a:r>
              <a:rPr lang="en-US" altLang="ko-KR" b="1" dirty="0" err="1"/>
              <a:t>jQuery</a:t>
            </a:r>
            <a:r>
              <a:rPr lang="en-US" altLang="ko-KR" b="1"/>
              <a:t> UI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3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68742"/>
            <a:ext cx="8579296" cy="828010"/>
          </a:xfrm>
        </p:spPr>
        <p:txBody>
          <a:bodyPr/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UI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1"/>
            <a:ext cx="8568952" cy="864095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 err="1"/>
              <a:t>인터랙티브한</a:t>
            </a:r>
            <a:r>
              <a:rPr lang="ko-KR" altLang="en-US" dirty="0"/>
              <a:t> 웹을 제공할 수 있도록 하는 인터페이스 개발 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UI</a:t>
            </a:r>
            <a:r>
              <a:rPr lang="ko-KR" altLang="en-US" dirty="0"/>
              <a:t>에 관련된 웹 사이트</a:t>
            </a:r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1009968" descr="EMB00000b8c40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8" y="2636912"/>
            <a:ext cx="6264696" cy="399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44318" y="2077506"/>
            <a:ext cx="62646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http://jqueryui.com</a:t>
            </a:r>
          </a:p>
        </p:txBody>
      </p:sp>
    </p:spTree>
    <p:extLst>
      <p:ext uri="{BB962C8B-B14F-4D97-AF65-F5344CB8AC3E}">
        <p14:creationId xmlns:p14="http://schemas.microsoft.com/office/powerpoint/2010/main" val="40337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68742"/>
            <a:ext cx="8579296" cy="828010"/>
          </a:xfrm>
        </p:spPr>
        <p:txBody>
          <a:bodyPr/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UI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1"/>
            <a:ext cx="8568952" cy="864095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날짜를 편리하게 </a:t>
            </a:r>
            <a:r>
              <a:rPr lang="ko-KR" altLang="en-US" dirty="0" err="1"/>
              <a:t>입력받기</a:t>
            </a:r>
            <a:r>
              <a:rPr lang="ko-KR" altLang="en-US" dirty="0"/>
              <a:t> 위한 </a:t>
            </a:r>
            <a:r>
              <a:rPr lang="en-US" altLang="ko-KR" dirty="0"/>
              <a:t>UI</a:t>
            </a:r>
            <a:r>
              <a:rPr lang="ko-KR" altLang="en-US" dirty="0"/>
              <a:t>가 필요하다면 이에 관련된 정보를 </a:t>
            </a:r>
            <a:r>
              <a:rPr lang="en-US" altLang="ko-KR" dirty="0"/>
              <a:t>http://jqueryui.com/demos/datepicker</a:t>
            </a:r>
            <a:r>
              <a:rPr lang="ko-KR" altLang="en-US" dirty="0"/>
              <a:t>에서 얻을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271015760" descr="EMB000012b828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56309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3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68742"/>
            <a:ext cx="8579296" cy="828010"/>
          </a:xfrm>
        </p:spPr>
        <p:txBody>
          <a:bodyPr/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UI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1"/>
            <a:ext cx="8568952" cy="244827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UI</a:t>
            </a:r>
            <a:r>
              <a:rPr lang="ko-KR" altLang="en-US" dirty="0"/>
              <a:t>는 플러그인 패턴을 기반으로 구축되어 있으므로 </a:t>
            </a:r>
            <a:r>
              <a:rPr lang="en-US" altLang="ko-KR" dirty="0"/>
              <a:t>http://jqueryui.com/download</a:t>
            </a:r>
            <a:r>
              <a:rPr lang="ko-KR" altLang="en-US" dirty="0"/>
              <a:t>에 가서 </a:t>
            </a:r>
            <a:r>
              <a:rPr lang="en-US" altLang="ko-KR" dirty="0"/>
              <a:t>jquery-ui-1.8.16.zip </a:t>
            </a:r>
            <a:r>
              <a:rPr lang="ko-KR" altLang="en-US" dirty="0"/>
              <a:t>파일을 다운 받는다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압축을 푼 후에는 </a:t>
            </a:r>
            <a:r>
              <a:rPr lang="en-US" altLang="ko-KR" dirty="0"/>
              <a:t>jquery-ui-1.8.16.custom\</a:t>
            </a:r>
            <a:r>
              <a:rPr lang="en-US" altLang="ko-KR" dirty="0" err="1"/>
              <a:t>js</a:t>
            </a:r>
            <a:r>
              <a:rPr lang="en-US" altLang="ko-KR" dirty="0"/>
              <a:t>\jquery-ui-1.8.16.custom.min.js </a:t>
            </a:r>
            <a:r>
              <a:rPr lang="ko-KR" altLang="en-US" dirty="0"/>
              <a:t>파일을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폴더에 복사한 후에 사용한다</a:t>
            </a:r>
            <a:r>
              <a:rPr lang="en-US" altLang="ko-KR" dirty="0"/>
              <a:t>. </a:t>
            </a:r>
            <a:r>
              <a:rPr lang="ko-KR" altLang="en-US" dirty="0"/>
              <a:t>스타일시트를 적용 받으려면 </a:t>
            </a:r>
            <a:r>
              <a:rPr lang="en-US" altLang="ko-KR" dirty="0"/>
              <a:t>jquery-ui-1.8.15.custom\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폴더도 복사해 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1016720" descr="EMB000012b828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124185" cy="31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68742"/>
            <a:ext cx="8579296" cy="828010"/>
          </a:xfrm>
        </p:spPr>
        <p:txBody>
          <a:bodyPr/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UI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1"/>
            <a:ext cx="3744416" cy="547260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/>
              <a:t>인터렉션</a:t>
            </a:r>
            <a:r>
              <a:rPr lang="en-US" altLang="ko-KR" dirty="0"/>
              <a:t>(Interactions)</a:t>
            </a:r>
          </a:p>
          <a:p>
            <a:pPr lvl="1" fontAlgn="base"/>
            <a:r>
              <a:rPr lang="en-US" altLang="ko-KR" dirty="0" err="1"/>
              <a:t>Draggable</a:t>
            </a:r>
            <a:endParaRPr lang="en-US" altLang="ko-KR" dirty="0"/>
          </a:p>
          <a:p>
            <a:pPr lvl="1" fontAlgn="base"/>
            <a:r>
              <a:rPr lang="en-US" altLang="ko-KR" dirty="0"/>
              <a:t>Droppable</a:t>
            </a:r>
          </a:p>
          <a:p>
            <a:pPr lvl="1" fontAlgn="base"/>
            <a:r>
              <a:rPr lang="en-US" altLang="ko-KR" dirty="0"/>
              <a:t>Resizable</a:t>
            </a:r>
          </a:p>
          <a:p>
            <a:pPr lvl="1" fontAlgn="base"/>
            <a:r>
              <a:rPr lang="en-US" altLang="ko-KR" dirty="0"/>
              <a:t>Selectable</a:t>
            </a:r>
          </a:p>
          <a:p>
            <a:pPr lvl="1" fontAlgn="base"/>
            <a:r>
              <a:rPr lang="en-US" altLang="ko-KR" dirty="0" smtClean="0"/>
              <a:t>Sortable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 err="1"/>
              <a:t>위젯</a:t>
            </a:r>
            <a:r>
              <a:rPr lang="en-US" altLang="ko-KR" dirty="0"/>
              <a:t>(Widgets)</a:t>
            </a:r>
          </a:p>
          <a:p>
            <a:pPr lvl="1" fontAlgn="base"/>
            <a:r>
              <a:rPr lang="en-US" altLang="ko-KR" dirty="0"/>
              <a:t>Accordion</a:t>
            </a:r>
          </a:p>
          <a:p>
            <a:pPr lvl="1" fontAlgn="base"/>
            <a:r>
              <a:rPr lang="en-US" altLang="ko-KR" dirty="0"/>
              <a:t>Autocomplete New!</a:t>
            </a:r>
          </a:p>
          <a:p>
            <a:pPr lvl="1" fontAlgn="base"/>
            <a:r>
              <a:rPr lang="en-US" altLang="ko-KR" dirty="0"/>
              <a:t>Button New!</a:t>
            </a:r>
          </a:p>
          <a:p>
            <a:pPr lvl="1" fontAlgn="base"/>
            <a:r>
              <a:rPr lang="en-US" altLang="ko-KR" dirty="0" err="1"/>
              <a:t>Datepicker</a:t>
            </a:r>
            <a:endParaRPr lang="en-US" altLang="ko-KR" dirty="0"/>
          </a:p>
          <a:p>
            <a:pPr lvl="1" fontAlgn="base"/>
            <a:r>
              <a:rPr lang="en-US" altLang="ko-KR" dirty="0"/>
              <a:t>Dialog</a:t>
            </a:r>
          </a:p>
          <a:p>
            <a:pPr lvl="1" fontAlgn="base"/>
            <a:r>
              <a:rPr lang="en-US" altLang="ko-KR" dirty="0" err="1"/>
              <a:t>Progressbar</a:t>
            </a:r>
            <a:endParaRPr lang="en-US" altLang="ko-KR" dirty="0"/>
          </a:p>
          <a:p>
            <a:pPr lvl="1" fontAlgn="base"/>
            <a:r>
              <a:rPr lang="en-US" altLang="ko-KR" dirty="0"/>
              <a:t>Slider</a:t>
            </a:r>
          </a:p>
          <a:p>
            <a:pPr lvl="1" fontAlgn="base"/>
            <a:r>
              <a:rPr lang="en-US" altLang="ko-KR" dirty="0"/>
              <a:t>Tabs</a:t>
            </a:r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27984" y="1268761"/>
            <a:ext cx="3744416" cy="5472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유틸리티</a:t>
            </a:r>
            <a:r>
              <a:rPr lang="en-US" altLang="ko-KR" dirty="0"/>
              <a:t>(Utilities)</a:t>
            </a:r>
          </a:p>
          <a:p>
            <a:pPr lvl="1" fontAlgn="base"/>
            <a:r>
              <a:rPr lang="en-US" altLang="ko-KR" dirty="0"/>
              <a:t>Position 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 err="1"/>
              <a:t>이펙트</a:t>
            </a:r>
            <a:r>
              <a:rPr lang="en-US" altLang="ko-KR" dirty="0"/>
              <a:t>(Effects)</a:t>
            </a:r>
          </a:p>
          <a:p>
            <a:pPr lvl="1" fontAlgn="base"/>
            <a:r>
              <a:rPr lang="en-US" altLang="ko-KR" dirty="0"/>
              <a:t>Effect</a:t>
            </a:r>
          </a:p>
          <a:p>
            <a:pPr lvl="1" fontAlgn="base"/>
            <a:r>
              <a:rPr lang="en-US" altLang="ko-KR" dirty="0"/>
              <a:t>Show</a:t>
            </a:r>
          </a:p>
          <a:p>
            <a:pPr lvl="1" fontAlgn="base"/>
            <a:r>
              <a:rPr lang="en-US" altLang="ko-KR" dirty="0"/>
              <a:t>Hide</a:t>
            </a:r>
          </a:p>
          <a:p>
            <a:pPr lvl="1" fontAlgn="base"/>
            <a:r>
              <a:rPr lang="en-US" altLang="ko-KR" dirty="0"/>
              <a:t>Toggle</a:t>
            </a:r>
          </a:p>
          <a:p>
            <a:pPr lvl="1" fontAlgn="base"/>
            <a:r>
              <a:rPr lang="en-US" altLang="ko-KR" dirty="0"/>
              <a:t>Color animation, </a:t>
            </a:r>
          </a:p>
          <a:p>
            <a:pPr lvl="1" fontAlgn="base"/>
            <a:r>
              <a:rPr lang="en-US" altLang="ko-KR" dirty="0"/>
              <a:t>Add class, Remove class, Toggle class, Switch class</a:t>
            </a:r>
          </a:p>
          <a:p>
            <a:pPr lvl="1" fontAlgn="base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91264" cy="64807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드래그앤드롭</a:t>
            </a:r>
            <a:r>
              <a:rPr lang="ko-KR" altLang="en-US" dirty="0"/>
              <a:t> 기능 구현하기</a:t>
            </a:r>
            <a:r>
              <a:rPr lang="en-US" altLang="ko-KR" dirty="0"/>
              <a:t>-</a:t>
            </a:r>
            <a:r>
              <a:rPr lang="en-US" altLang="ko-KR" dirty="0" err="1"/>
              <a:t>draggable</a:t>
            </a:r>
            <a:r>
              <a:rPr lang="en-US" altLang="ko-KR" dirty="0"/>
              <a:t>, droppable</a:t>
            </a:r>
            <a:endParaRPr lang="ko-KR" altLang="en-US" dirty="0"/>
          </a:p>
        </p:txBody>
      </p:sp>
      <p:pic>
        <p:nvPicPr>
          <p:cNvPr id="1026" name="_x228466888" descr="EMB000007a060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794257"/>
            <a:ext cx="3816425" cy="32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138212760" descr="EMB000007a060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95363"/>
            <a:ext cx="3816425" cy="32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91264" cy="64807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드래그앤드롭</a:t>
            </a:r>
            <a:r>
              <a:rPr lang="ko-KR" altLang="en-US" dirty="0"/>
              <a:t> 기능 구현하기</a:t>
            </a:r>
            <a:r>
              <a:rPr lang="en-US" altLang="ko-KR" dirty="0"/>
              <a:t>-</a:t>
            </a:r>
            <a:r>
              <a:rPr lang="en-US" altLang="ko-KR" dirty="0" err="1"/>
              <a:t>draggable</a:t>
            </a:r>
            <a:r>
              <a:rPr lang="en-US" altLang="ko-KR" dirty="0"/>
              <a:t>, droppable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draggable</a:t>
            </a:r>
            <a:r>
              <a:rPr lang="en-US" altLang="ko-KR" dirty="0"/>
              <a:t>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선택한 </a:t>
            </a:r>
            <a:r>
              <a:rPr lang="ko-KR" altLang="en-US" dirty="0"/>
              <a:t>모든 것을 마우스로 드래그할 수 있게 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/>
              <a:t>droppable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draggable</a:t>
            </a:r>
            <a:r>
              <a:rPr lang="ko-KR" altLang="en-US" dirty="0"/>
              <a:t>의 단짝으로 드래그가 가능한 아이템의 목적지에 대한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놓였을 때에 대한 처리를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20882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$("#</a:t>
            </a:r>
            <a:r>
              <a:rPr lang="en-US" altLang="ko-KR" dirty="0" err="1"/>
              <a:t>draggable</a:t>
            </a:r>
            <a:r>
              <a:rPr lang="en-US" altLang="ko-KR" dirty="0"/>
              <a:t>").</a:t>
            </a:r>
            <a:r>
              <a:rPr lang="en-US" altLang="ko-KR" dirty="0" err="1"/>
              <a:t>draggable</a:t>
            </a:r>
            <a:r>
              <a:rPr lang="en-US" altLang="ko-KR" dirty="0"/>
              <a:t>({opacity:"0.3"});</a:t>
            </a:r>
          </a:p>
          <a:p>
            <a:pPr fontAlgn="base"/>
            <a:r>
              <a:rPr lang="en-US" altLang="ko-KR" dirty="0"/>
              <a:t>   $("#droppable").droppable({</a:t>
            </a:r>
          </a:p>
          <a:p>
            <a:pPr fontAlgn="base"/>
            <a:r>
              <a:rPr lang="en-US" altLang="ko-KR" dirty="0"/>
              <a:t>      accept : "#</a:t>
            </a:r>
            <a:r>
              <a:rPr lang="en-US" altLang="ko-KR" dirty="0" err="1"/>
              <a:t>draggable</a:t>
            </a:r>
            <a:r>
              <a:rPr lang="en-US" altLang="ko-KR" dirty="0"/>
              <a:t>", //</a:t>
            </a:r>
            <a:r>
              <a:rPr lang="ko-KR" altLang="en-US" dirty="0" err="1"/>
              <a:t>드롭시킬</a:t>
            </a:r>
            <a:r>
              <a:rPr lang="ko-KR" altLang="en-US" dirty="0"/>
              <a:t> 대상</a:t>
            </a:r>
          </a:p>
          <a:p>
            <a:pPr fontAlgn="base"/>
            <a:r>
              <a:rPr lang="ko-KR" altLang="en-US" dirty="0"/>
              <a:t>      </a:t>
            </a:r>
            <a:r>
              <a:rPr lang="en-US" altLang="ko-KR" dirty="0"/>
              <a:t>drop : function() {            </a:t>
            </a:r>
          </a:p>
          <a:p>
            <a:pPr fontAlgn="base"/>
            <a:r>
              <a:rPr lang="en-US" altLang="ko-KR" dirty="0"/>
              <a:t>         $(this).text('</a:t>
            </a:r>
            <a:r>
              <a:rPr lang="ko-KR" altLang="en-US" dirty="0"/>
              <a:t>끌어다 놓았음</a:t>
            </a:r>
            <a:r>
              <a:rPr lang="en-US" altLang="ko-KR" dirty="0"/>
              <a:t>');</a:t>
            </a:r>
          </a:p>
          <a:p>
            <a:pPr fontAlgn="base"/>
            <a:r>
              <a:rPr lang="en-US" altLang="ko-KR" dirty="0"/>
              <a:t>      }</a:t>
            </a:r>
          </a:p>
          <a:p>
            <a:pPr fontAlgn="base"/>
            <a:r>
              <a:rPr lang="en-US" altLang="ko-KR" dirty="0"/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41979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엘리먼트의</a:t>
            </a:r>
            <a:r>
              <a:rPr lang="ko-KR" altLang="en-US" dirty="0"/>
              <a:t> 크기 변경하기</a:t>
            </a:r>
            <a:r>
              <a:rPr lang="en-US" altLang="ko-KR" dirty="0"/>
              <a:t>-resizable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9614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resizable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 fontAlgn="base"/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아래 구석에 작은 손잡이를 추가하여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크기를 변경할 수 있게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5760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/>
              <a:t> $("#resizable").</a:t>
            </a:r>
            <a:r>
              <a:rPr lang="en-US" altLang="ko-KR" b="1" dirty="0"/>
              <a:t>resizable()</a:t>
            </a:r>
            <a:r>
              <a:rPr lang="en-US" altLang="ko-KR" dirty="0"/>
              <a:t>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8212520" descr="EMB000007a060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204864"/>
            <a:ext cx="3329603" cy="28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38211720" descr="EMB000007a060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33" y="2204862"/>
            <a:ext cx="3329603" cy="28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134</TotalTime>
  <Words>1081</Words>
  <Application>Microsoft Office PowerPoint</Application>
  <PresentationFormat>화면 슬라이드 쇼(4:3)</PresentationFormat>
  <Paragraphs>184</Paragraphs>
  <Slides>22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테마1</vt:lpstr>
      <vt:lpstr>Chapter 11 jQuery UI</vt:lpstr>
      <vt:lpstr>목차</vt:lpstr>
      <vt:lpstr>jQuery UI이란?</vt:lpstr>
      <vt:lpstr>jQuery UI이란?</vt:lpstr>
      <vt:lpstr>jQuery UI이란?</vt:lpstr>
      <vt:lpstr>jQuery UI이란?</vt:lpstr>
      <vt:lpstr>드래그앤드롭 기능 구현하기-draggable, droppable</vt:lpstr>
      <vt:lpstr>드래그앤드롭 기능 구현하기-draggable, droppable</vt:lpstr>
      <vt:lpstr>엘리먼트의 크기 변경하기-resizable</vt:lpstr>
      <vt:lpstr>엘리먼트를 선택 할 수 있게 하기-selectable</vt:lpstr>
      <vt:lpstr>엘리먼트 이동하기-Sortable</vt:lpstr>
      <vt:lpstr>헤더는 보이고 클릭했을 때 내용이 보이도록 하는 아코디언 컨트롤-accordion</vt:lpstr>
      <vt:lpstr>헤더는 보이고 클릭했을 때 내용이 보이도록 하는 아코디언 컨트롤-accordion</vt:lpstr>
      <vt:lpstr>텍스트 박스 자동 완성 기능-Autocomplete</vt:lpstr>
      <vt:lpstr>텍스트 박스 자동 완성 기능-Autocomplete</vt:lpstr>
      <vt:lpstr>데이트 피커로 날짜 선택하기-datepicker</vt:lpstr>
      <vt:lpstr>데이트 피커로 날짜 선택하기-datepicker</vt:lpstr>
      <vt:lpstr>탭 컨트롤-tabs</vt:lpstr>
      <vt:lpstr>탭 컨트롤-tabs</vt:lpstr>
      <vt:lpstr>탭 컨트롤-tabs</vt:lpstr>
      <vt:lpstr>탭 컨트롤-tabs</vt:lpstr>
      <vt:lpstr>Chapter 11 jQuery 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45</cp:revision>
  <dcterms:created xsi:type="dcterms:W3CDTF">2012-01-12T17:58:20Z</dcterms:created>
  <dcterms:modified xsi:type="dcterms:W3CDTF">2012-06-01T05:28:13Z</dcterms:modified>
</cp:coreProperties>
</file>