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6"/>
  </p:notesMasterIdLst>
  <p:sldIdLst>
    <p:sldId id="494" r:id="rId2"/>
    <p:sldId id="587" r:id="rId3"/>
    <p:sldId id="1024" r:id="rId4"/>
    <p:sldId id="1025" r:id="rId5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990101"/>
    <a:srgbClr val="516B7E"/>
    <a:srgbClr val="FFCCCC"/>
    <a:srgbClr val="FFFF00"/>
    <a:srgbClr val="FFFFFF"/>
    <a:srgbClr val="89C0BB"/>
    <a:srgbClr val="33CCCC"/>
    <a:srgbClr val="7AB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7" autoAdjust="0"/>
    <p:restoredTop sz="93817" autoAdjust="0"/>
  </p:normalViewPr>
  <p:slideViewPr>
    <p:cSldViewPr snapToGrid="0">
      <p:cViewPr varScale="1">
        <p:scale>
          <a:sx n="110" d="100"/>
          <a:sy n="110" d="100"/>
        </p:scale>
        <p:origin x="1722" y="114"/>
      </p:cViewPr>
      <p:guideLst>
        <p:guide orient="horz" pos="4319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7134"/>
    </p:cViewPr>
  </p:sorterViewPr>
  <p:notesViewPr>
    <p:cSldViewPr snapToGrid="0">
      <p:cViewPr varScale="1">
        <p:scale>
          <a:sx n="51" d="100"/>
          <a:sy n="51" d="100"/>
        </p:scale>
        <p:origin x="-3018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70D7182B-2A9B-C249-97E7-61FD7E1AC8BA}" type="datetimeFigureOut">
              <a:rPr lang="ko-KR" altLang="en-US"/>
              <a:pPr>
                <a:defRPr/>
              </a:pPr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D80ED70C-0938-A24F-ADCC-499145FF8A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8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1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/>
          <p:cNvSpPr>
            <a:spLocks noChangeArrowheads="1"/>
          </p:cNvSpPr>
          <p:nvPr userDrawn="1"/>
        </p:nvSpPr>
        <p:spPr bwMode="auto">
          <a:xfrm>
            <a:off x="115888" y="314325"/>
            <a:ext cx="6915150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3" name="Table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5171226"/>
              </p:ext>
            </p:extLst>
          </p:nvPr>
        </p:nvGraphicFramePr>
        <p:xfrm>
          <a:off x="117475" y="63500"/>
          <a:ext cx="8910640" cy="219720"/>
        </p:xfrm>
        <a:graphic>
          <a:graphicData uri="http://schemas.openxmlformats.org/drawingml/2006/table">
            <a:tbl>
              <a:tblPr/>
              <a:tblGrid>
                <a:gridCol w="59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 charset="0"/>
                        </a:rPr>
                        <a:t>Project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spc="0" baseline="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스마트팜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ICT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솔루션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구축</a:t>
                      </a:r>
                      <a:endParaRPr kumimoji="0" lang="ko-KR" altLang="en-US" sz="800" spc="-100" baseline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name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Location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UI ID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hape 32"/>
          <p:cNvSpPr>
            <a:spLocks noChangeArrowheads="1"/>
          </p:cNvSpPr>
          <p:nvPr userDrawn="1"/>
        </p:nvSpPr>
        <p:spPr bwMode="auto">
          <a:xfrm>
            <a:off x="7069138" y="314325"/>
            <a:ext cx="1958975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30"/>
          <p:cNvGraphicFramePr/>
          <p:nvPr>
            <p:extLst>
              <p:ext uri="{D42A27DB-BD31-4B8C-83A1-F6EECF244321}">
                <p14:modId xmlns:p14="http://schemas.microsoft.com/office/powerpoint/2010/main" val="487227659"/>
              </p:ext>
            </p:extLst>
          </p:nvPr>
        </p:nvGraphicFramePr>
        <p:xfrm>
          <a:off x="7062788" y="360506"/>
          <a:ext cx="1965325" cy="192088"/>
        </p:xfrm>
        <a:graphic>
          <a:graphicData uri="http://schemas.openxmlformats.org/drawingml/2006/table">
            <a:tbl>
              <a:tblPr bandRow="1"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/>
                        </a:rPr>
                        <a:t>Description</a:t>
                      </a:r>
                    </a:p>
                  </a:txBody>
                  <a:tcPr marL="34975" marR="34975" marT="35019" marB="3501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650288" y="52388"/>
            <a:ext cx="395287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9pPr>
          </a:lstStyle>
          <a:p>
            <a:pPr latinLnBrk="0">
              <a:defRPr/>
            </a:pPr>
            <a:fld id="{0D20A4DF-7127-1940-B8BB-CC5D5C5D9492}" type="slidenum">
              <a:rPr kumimoji="0" lang="ko-KR" altLang="en-US" sz="900" smtClean="0">
                <a:latin typeface="+mn-ea"/>
                <a:ea typeface="+mn-ea"/>
                <a:cs typeface="나눔고딕"/>
              </a:rPr>
              <a:pPr latinLnBrk="0">
                <a:defRPr/>
              </a:pPr>
              <a:t>‹#›</a:t>
            </a:fld>
            <a:endParaRPr kumimoji="0" lang="ko-KR" altLang="en-US" sz="900" dirty="0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44902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 bwMode="auto">
          <a:xfrm>
            <a:off x="-1" y="2"/>
            <a:ext cx="2108689" cy="370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29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 bwMode="auto">
          <a:xfrm>
            <a:off x="0" y="370757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232747" y="103072"/>
            <a:ext cx="5123574" cy="1661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>
              <a:defRPr sz="1200" b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8" name="직선 연결선 27"/>
          <p:cNvCxnSpPr/>
          <p:nvPr userDrawn="1"/>
        </p:nvCxnSpPr>
        <p:spPr bwMode="auto">
          <a:xfrm>
            <a:off x="0" y="6572273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4088424" y="6596063"/>
            <a:ext cx="126023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US" altLang="ko-KR" sz="900" dirty="0">
                <a:solidFill>
                  <a:srgbClr val="808080"/>
                </a:solidFill>
                <a:latin typeface="+mn-ea"/>
                <a:ea typeface="+mn-ea"/>
              </a:rPr>
              <a:t> </a:t>
            </a:r>
            <a:fld id="{A469E167-009D-4B6B-9C78-6152F26E1666}" type="slidenum">
              <a:rPr kumimoji="1" lang="en-US" altLang="ko-KR" sz="900">
                <a:solidFill>
                  <a:srgbClr val="808080"/>
                </a:solidFill>
                <a:latin typeface="+mn-ea"/>
                <a:ea typeface="+mn-ea"/>
              </a:rPr>
              <a:pPr algn="ctr"/>
              <a:t>‹#›</a:t>
            </a:fld>
            <a:endParaRPr kumimoji="1" lang="en-US" altLang="ko-KR" sz="80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6579394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4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2"/>
          <p:cNvSpPr>
            <a:spLocks noChangeArrowheads="1"/>
          </p:cNvSpPr>
          <p:nvPr/>
        </p:nvSpPr>
        <p:spPr bwMode="auto">
          <a:xfrm>
            <a:off x="520485" y="2009976"/>
            <a:ext cx="823011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39750" indent="-539750" algn="ctr" defTabSz="449263" latinLnBrk="1"/>
            <a:r>
              <a:rPr lang="ko-KR" altLang="en-US" sz="3600" b="1" dirty="0" err="1">
                <a:latin typeface="+mn-ea"/>
                <a:ea typeface="+mn-ea"/>
                <a:cs typeface="나눔고딕"/>
                <a:sym typeface="Apple SD 산돌고딕 Neo 일반체" charset="0"/>
              </a:rPr>
              <a:t>팁스밸리</a:t>
            </a:r>
            <a:r>
              <a:rPr lang="ko-KR" altLang="en-US" sz="3600" b="1" dirty="0">
                <a:latin typeface="+mn-ea"/>
                <a:ea typeface="+mn-ea"/>
                <a:cs typeface="나눔고딕"/>
                <a:sym typeface="Apple SD 산돌고딕 Neo 일반체" charset="0"/>
              </a:rPr>
              <a:t> 신입테스트 화면설계서</a:t>
            </a:r>
            <a:endParaRPr lang="en-US" altLang="ko-KR" sz="3600" b="1" dirty="0">
              <a:latin typeface="+mn-ea"/>
              <a:ea typeface="+mn-ea"/>
              <a:cs typeface="나눔고딕"/>
              <a:sym typeface="Apple SD 산돌고딕 Neo 일반체" charset="0"/>
            </a:endParaRPr>
          </a:p>
        </p:txBody>
      </p:sp>
      <p:sp>
        <p:nvSpPr>
          <p:cNvPr id="12" name="Shape 77"/>
          <p:cNvSpPr>
            <a:spLocks noChangeShapeType="1"/>
          </p:cNvSpPr>
          <p:nvPr/>
        </p:nvSpPr>
        <p:spPr bwMode="auto">
          <a:xfrm>
            <a:off x="406400" y="2864660"/>
            <a:ext cx="8332788" cy="0"/>
          </a:xfrm>
          <a:prstGeom prst="line">
            <a:avLst/>
          </a:prstGeom>
          <a:noFill/>
          <a:ln w="25400">
            <a:solidFill>
              <a:srgbClr val="E9234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6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4"/>
          <p:cNvSpPr txBox="1">
            <a:spLocks noChangeArrowheads="1"/>
          </p:cNvSpPr>
          <p:nvPr/>
        </p:nvSpPr>
        <p:spPr bwMode="auto">
          <a:xfrm>
            <a:off x="96840" y="88289"/>
            <a:ext cx="2710153" cy="2154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296" eaLnBrk="0" latinLnBrk="0" hangingPunct="0">
              <a:defRPr/>
            </a:pP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1. Document History</a:t>
            </a:r>
            <a:endParaRPr lang="ko-KR" alt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3693"/>
              </p:ext>
            </p:extLst>
          </p:nvPr>
        </p:nvGraphicFramePr>
        <p:xfrm>
          <a:off x="276958" y="561975"/>
          <a:ext cx="8563708" cy="3279783"/>
        </p:xfrm>
        <a:graphic>
          <a:graphicData uri="http://schemas.openxmlformats.org/drawingml/2006/table">
            <a:tbl>
              <a:tblPr/>
              <a:tblGrid>
                <a:gridCol w="117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027"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일시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개정내역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승인자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2022. 01. 06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v0.1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초안 작성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홍석범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2022. 08. 10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v0.2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기능 추가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이양호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B3D7DB-64C8-49A4-9150-3851E9E8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49" y="3890463"/>
            <a:ext cx="5058153" cy="1942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DD8889-3EAE-4BFD-B020-D035BC02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1" y="1025489"/>
            <a:ext cx="6631161" cy="2525485"/>
          </a:xfrm>
          <a:prstGeom prst="rect">
            <a:avLst/>
          </a:prstGeom>
        </p:spPr>
      </p:pic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18482"/>
              </p:ext>
            </p:extLst>
          </p:nvPr>
        </p:nvGraphicFramePr>
        <p:xfrm>
          <a:off x="7072165" y="891611"/>
          <a:ext cx="1956041" cy="55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화면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시작시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테이블의 모든 데이터들을 조회하여 뿌려준다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등록 및 수정 팝업 창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등록 및 수정 팝업창이 뜬다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2-1. x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구현되있음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2-2. col1,col2,col3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정보들을 입력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등록 및 수정되고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 이후 표에는 등록 또는 수정된 데이터가 반영 되어야한다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수정의 경우 표에서 하나의 행 선택 후 수정버튼을 클릭하면 팝업창에 해당 정보들이 나타나고 이를 변경 후 저장버튼을 클릭하면 정보가 수정된다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선택 후 삭제버튼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데이터가 삭제된다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상세보기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상세보기에 표시된다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65019" y="517712"/>
            <a:ext cx="1971576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프로그램 실행 후</a:t>
            </a:r>
            <a:r>
              <a:rPr lang="en-US" altLang="ko-KR" sz="700" b="1" dirty="0">
                <a:latin typeface="+mn-ea"/>
                <a:ea typeface="+mn-ea"/>
                <a:cs typeface="Arial" panose="020B0604020202020204" pitchFamily="34" charset="0"/>
              </a:rPr>
              <a:t> localhost:9999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700" b="1" dirty="0" err="1">
                <a:latin typeface="+mn-ea"/>
                <a:ea typeface="+mn-ea"/>
                <a:cs typeface="Arial" panose="020B0604020202020204" pitchFamily="34" charset="0"/>
              </a:rPr>
              <a:t>접근시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 화면</a:t>
            </a:r>
            <a:endParaRPr lang="en-US" altLang="ko-KR" sz="7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5890006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id="{83AC793B-C177-4604-B405-10D17D2C9EA0}"/>
              </a:ext>
            </a:extLst>
          </p:cNvPr>
          <p:cNvSpPr/>
          <p:nvPr/>
        </p:nvSpPr>
        <p:spPr>
          <a:xfrm>
            <a:off x="6205061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6679591" y="386529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모서리가 둥근 직사각형 108">
            <a:extLst>
              <a:ext uri="{FF2B5EF4-FFF2-40B4-BE49-F238E27FC236}">
                <a16:creationId xmlns:a16="http://schemas.microsoft.com/office/drawing/2014/main" id="{BE166B60-C685-4359-91A3-DC6F25352207}"/>
              </a:ext>
            </a:extLst>
          </p:cNvPr>
          <p:cNvSpPr/>
          <p:nvPr/>
        </p:nvSpPr>
        <p:spPr>
          <a:xfrm>
            <a:off x="4284370" y="551344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6559812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108">
            <a:extLst>
              <a:ext uri="{FF2B5EF4-FFF2-40B4-BE49-F238E27FC236}">
                <a16:creationId xmlns:a16="http://schemas.microsoft.com/office/drawing/2014/main" id="{8154B54A-2DCE-43A4-8FF3-3E8D6557147E}"/>
              </a:ext>
            </a:extLst>
          </p:cNvPr>
          <p:cNvSpPr/>
          <p:nvPr/>
        </p:nvSpPr>
        <p:spPr>
          <a:xfrm>
            <a:off x="227411" y="2530819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244162" y="171627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878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7AFCF4-A01C-5430-5BD3-897B4199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" y="344654"/>
            <a:ext cx="6914709" cy="6360945"/>
          </a:xfrm>
          <a:prstGeom prst="rect">
            <a:avLst/>
          </a:prstGeom>
        </p:spPr>
      </p:pic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41090"/>
              </p:ext>
            </p:extLst>
          </p:nvPr>
        </p:nvGraphicFramePr>
        <p:xfrm>
          <a:off x="7072165" y="891611"/>
          <a:ext cx="1956041" cy="428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조회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1-1.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keyId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검색값에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따른 포함된 값 조회하기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1-2. name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검색값에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따른 포함된 값 조회하기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조회버튼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1-1, 1-2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따른 값이 하단 표에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초기화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하단표가 초기화되어 전체 데이터가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상세보기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상단 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위의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개와 마찬가지로 해당 값이 나온다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해당 값에 맞는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sub1, sub2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65019" y="517712"/>
            <a:ext cx="1971576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프로그램 실행 후</a:t>
            </a:r>
            <a:r>
              <a:rPr lang="en-US" altLang="ko-KR" sz="700" b="1" dirty="0">
                <a:latin typeface="+mn-ea"/>
                <a:ea typeface="+mn-ea"/>
                <a:cs typeface="Arial" panose="020B0604020202020204" pitchFamily="34" charset="0"/>
              </a:rPr>
              <a:t> localhost:9999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700" b="1" dirty="0" err="1">
                <a:latin typeface="+mn-ea"/>
                <a:ea typeface="+mn-ea"/>
                <a:cs typeface="Arial" panose="020B0604020202020204" pitchFamily="34" charset="0"/>
              </a:rPr>
              <a:t>접근시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 화면</a:t>
            </a:r>
            <a:endParaRPr lang="en-US" altLang="ko-KR" sz="7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3024677" y="7301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id="{83AC793B-C177-4604-B405-10D17D2C9EA0}"/>
              </a:ext>
            </a:extLst>
          </p:cNvPr>
          <p:cNvSpPr/>
          <p:nvPr/>
        </p:nvSpPr>
        <p:spPr>
          <a:xfrm>
            <a:off x="4175964" y="148325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540048" y="800371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3367981" y="73155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108">
            <a:extLst>
              <a:ext uri="{FF2B5EF4-FFF2-40B4-BE49-F238E27FC236}">
                <a16:creationId xmlns:a16="http://schemas.microsoft.com/office/drawing/2014/main" id="{8154B54A-2DCE-43A4-8FF3-3E8D6557147E}"/>
              </a:ext>
            </a:extLst>
          </p:cNvPr>
          <p:cNvSpPr/>
          <p:nvPr/>
        </p:nvSpPr>
        <p:spPr>
          <a:xfrm>
            <a:off x="184748" y="449895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184748" y="77569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15" name="모서리가 둥근 직사각형 108">
            <a:extLst>
              <a:ext uri="{FF2B5EF4-FFF2-40B4-BE49-F238E27FC236}">
                <a16:creationId xmlns:a16="http://schemas.microsoft.com/office/drawing/2014/main" id="{1601F2DD-8EAC-CE5F-3F20-7660ABD79911}"/>
              </a:ext>
            </a:extLst>
          </p:cNvPr>
          <p:cNvSpPr/>
          <p:nvPr/>
        </p:nvSpPr>
        <p:spPr>
          <a:xfrm>
            <a:off x="1878581" y="800371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207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69804"/>
          </a:srgb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rgbClr val="FFFF00"/>
            </a:solidFill>
            <a:latin typeface="Rix프리스타일 M" panose="02020603020101020101" pitchFamily="18" charset="-127"/>
            <a:ea typeface="Rix프리스타일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pc="-10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86785</TotalTime>
  <Words>390</Words>
  <Application>Microsoft Office PowerPoint</Application>
  <PresentationFormat>화면 슬라이드 쇼(4:3)</PresentationFormat>
  <Paragraphs>83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Rix프리스타일 M</vt:lpstr>
      <vt:lpstr>나눔고딕</vt:lpstr>
      <vt:lpstr>돋움</vt:lpstr>
      <vt:lpstr>맑은 고딕</vt:lpstr>
      <vt:lpstr>Arial</vt:lpstr>
      <vt:lpstr>Calibri</vt:lpstr>
      <vt:lpstr>Calibri Light</vt:lpstr>
      <vt:lpstr>1_2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박효경</dc:creator>
  <cp:lastModifiedBy>이 양호</cp:lastModifiedBy>
  <cp:revision>4546</cp:revision>
  <cp:lastPrinted>2015-07-15T08:26:28Z</cp:lastPrinted>
  <dcterms:created xsi:type="dcterms:W3CDTF">2014-10-14T02:49:44Z</dcterms:created>
  <dcterms:modified xsi:type="dcterms:W3CDTF">2022-08-10T05:18:44Z</dcterms:modified>
</cp:coreProperties>
</file>