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77" r:id="rId3"/>
    <p:sldId id="288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CFF"/>
    <a:srgbClr val="E89874"/>
    <a:srgbClr val="FF5050"/>
    <a:srgbClr val="6699FF"/>
    <a:srgbClr val="15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2564" autoAdjust="0"/>
  </p:normalViewPr>
  <p:slideViewPr>
    <p:cSldViewPr>
      <p:cViewPr varScale="1">
        <p:scale>
          <a:sx n="91" d="100"/>
          <a:sy n="91" d="100"/>
        </p:scale>
        <p:origin x="9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6CF1-3A1B-4886-99FC-14CFBDE574E6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BC75-0E5B-4EB9-9962-269DB2427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r>
              <a:rPr lang="en-US" dirty="0" smtClean="0"/>
              <a:t>The footers and headers should only be modified in the Master Slide view. Do not modify the slide directly.</a:t>
            </a:r>
          </a:p>
          <a:p>
            <a:pPr lvl="1"/>
            <a:r>
              <a:rPr lang="en-US" dirty="0" smtClean="0"/>
              <a:t>From “View” menu select “Master” and “Slide Master”</a:t>
            </a:r>
          </a:p>
          <a:p>
            <a:pPr lvl="1"/>
            <a:r>
              <a:rPr lang="en-US" dirty="0" smtClean="0"/>
              <a:t>Edit the document number on the first slide.</a:t>
            </a:r>
          </a:p>
          <a:p>
            <a:pPr lvl="1"/>
            <a:r>
              <a:rPr lang="en-US" dirty="0" smtClean="0"/>
              <a:t>Click on “Close”</a:t>
            </a:r>
          </a:p>
          <a:p>
            <a:r>
              <a:rPr lang="en-US" dirty="0" smtClean="0"/>
              <a:t>Use only red or blue text for emphasis.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0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54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3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half" idx="2"/>
          </p:nvPr>
        </p:nvSpPr>
        <p:spPr>
          <a:xfrm>
            <a:off x="441960" y="1676400"/>
            <a:ext cx="8168640" cy="45110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buNone/>
              <a:defRPr/>
            </a:lvl1pPr>
          </a:lstStyle>
          <a:p>
            <a:pPr lvl="0" algn="ctr"/>
            <a:r>
              <a:rPr lang="en-US" sz="2200" smtClean="0">
                <a:latin typeface="Calibri" panose="020F0502020204030204" pitchFamily="34" charset="0"/>
              </a:rPr>
              <a:t>Click to edit Master text styles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41960" y="3048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ffectLst>
            <a:outerShdw blurRad="25400" dist="25400" dir="2700000" algn="tl" rotWithShape="0">
              <a:prstClr val="black"/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8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47800"/>
            <a:ext cx="41148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with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8178" y="1447800"/>
            <a:ext cx="41148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7477"/>
            <a:ext cx="8229600" cy="9379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533400" y="152400"/>
            <a:ext cx="8229600" cy="1066800"/>
          </a:xfrm>
          <a:prstGeom prst="rect">
            <a:avLst/>
          </a:prstGeom>
          <a:effectLst>
            <a:outerShdw blurRad="25400" dist="25400" dir="2700000" algn="tl" rotWithShape="0">
              <a:prstClr val="black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Click to edit Master title style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95400"/>
            <a:ext cx="82296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63880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58762"/>
            <a:ext cx="8229600" cy="10366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ox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8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box side-by-side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1000" y="6526975"/>
            <a:ext cx="3406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kern="1200" dirty="0" smtClean="0">
                <a:solidFill>
                  <a:srgbClr val="3B7CFF"/>
                </a:solidFill>
                <a:latin typeface="Myriad Pro" pitchFamily="34" charset="0"/>
                <a:ea typeface="+mn-ea"/>
                <a:cs typeface="+mn-cs"/>
              </a:rPr>
              <a:t>Information Restricted Per Cover Page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6502946"/>
            <a:ext cx="110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FF15B5-A97F-4410-8223-FFD69BAB2ADB}" type="slidenum">
              <a:rPr lang="en-US" sz="1400" b="1" smtClean="0">
                <a:solidFill>
                  <a:srgbClr val="3B7CFF"/>
                </a:solidFill>
                <a:latin typeface="Myriad Pro" pitchFamily="34" charset="0"/>
              </a:rPr>
              <a:t>‹#›</a:t>
            </a:fld>
            <a:endParaRPr lang="en-US" sz="1400" b="1" dirty="0">
              <a:solidFill>
                <a:srgbClr val="3B7CFF"/>
              </a:solidFill>
              <a:latin typeface="Myriad Pro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56254" y="63981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86700" cy="1006475"/>
          </a:xfrm>
          <a:prstGeom prst="rect">
            <a:avLst/>
          </a:prstGeom>
          <a:effectLst>
            <a:outerShdw blurRad="25400" dist="25400" dir="2700000" algn="ctr" rotWithShape="0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56254" y="6496196"/>
            <a:ext cx="331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B7CFF"/>
                </a:solidFill>
                <a:latin typeface="Myriad Pro" pitchFamily="34" charset="0"/>
              </a:rPr>
              <a:t>TMT.XXX.XXX.XX.XXX.RELXX</a:t>
            </a:r>
            <a:endParaRPr lang="en-US" sz="1400" b="1" dirty="0">
              <a:solidFill>
                <a:srgbClr val="3B7CFF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8" r:id="rId4"/>
    <p:sldLayoutId id="2147483659" r:id="rId5"/>
    <p:sldLayoutId id="2147483651" r:id="rId6"/>
    <p:sldLayoutId id="2147483657" r:id="rId7"/>
    <p:sldLayoutId id="2147483652" r:id="rId8"/>
    <p:sldLayoutId id="2147483653" r:id="rId9"/>
    <p:sldLayoutId id="2147483656" r:id="rId10"/>
    <p:sldLayoutId id="2147483654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5" r="21063"/>
          <a:stretch/>
        </p:blipFill>
        <p:spPr>
          <a:xfrm rot="5400000">
            <a:off x="3279674" y="901875"/>
            <a:ext cx="2774366" cy="8504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 Opto-Mechanical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449" y="3820570"/>
            <a:ext cx="1168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ALAR-100; </a:t>
            </a:r>
            <a:r>
              <a:rPr lang="en-US" sz="900" dirty="0" smtClean="0"/>
              <a:t>AVS125; </a:t>
            </a:r>
            <a:r>
              <a:rPr lang="en-US" sz="900" dirty="0"/>
              <a:t>ATS03005</a:t>
            </a:r>
            <a:r>
              <a:rPr lang="en-US" sz="900" dirty="0" smtClean="0"/>
              <a:t> </a:t>
            </a:r>
            <a:r>
              <a:rPr lang="en-US" sz="900" b="1" dirty="0" smtClean="0"/>
              <a:t> </a:t>
            </a:r>
            <a:endParaRPr 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5292198"/>
            <a:ext cx="9180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ANT-50-95L</a:t>
            </a:r>
            <a:endParaRPr lang="en-US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6096000"/>
            <a:ext cx="7943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MAX343</a:t>
            </a:r>
            <a:endParaRPr lang="en-US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65176" y="3820570"/>
            <a:ext cx="139702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ATS100-200</a:t>
            </a:r>
            <a:endParaRPr lang="en-US" sz="9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33500" y="1430602"/>
            <a:ext cx="6477000" cy="2285999"/>
            <a:chOff x="958251" y="1447800"/>
            <a:chExt cx="6477000" cy="22859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8503" t="8480" r="23175" b="7490"/>
            <a:stretch/>
          </p:blipFill>
          <p:spPr>
            <a:xfrm rot="16200000">
              <a:off x="3053751" y="-647700"/>
              <a:ext cx="2285999" cy="6477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24200" y="1981200"/>
              <a:ext cx="78262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Pupil Masks</a:t>
              </a:r>
              <a:endParaRPr lang="en-US" sz="9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10400" y="2817168"/>
              <a:ext cx="3810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DM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0800" y="3275484"/>
              <a:ext cx="5334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Source</a:t>
              </a:r>
              <a:endParaRPr 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459583"/>
              <a:ext cx="9906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Telescope focus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1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Stimulus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fold translates to insert stimulus or allow telescope beam to pass</a:t>
            </a:r>
          </a:p>
          <a:p>
            <a:pPr lvl="1"/>
            <a:r>
              <a:rPr lang="en-US" dirty="0" smtClean="0"/>
              <a:t>Aerotech ATS100-200, 8” travel</a:t>
            </a:r>
          </a:p>
          <a:p>
            <a:pPr lvl="1"/>
            <a:r>
              <a:rPr lang="en-US" dirty="0" smtClean="0"/>
              <a:t>Final collimating lens will travel with this as well due to space constraints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52800"/>
            <a:ext cx="4103775" cy="31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mode fiber</a:t>
            </a:r>
          </a:p>
          <a:p>
            <a:r>
              <a:rPr lang="en-US" dirty="0" smtClean="0"/>
              <a:t>White light source (Ocean, CVI)</a:t>
            </a:r>
          </a:p>
          <a:p>
            <a:pPr lvl="1"/>
            <a:r>
              <a:rPr lang="en-US" dirty="0" smtClean="0"/>
              <a:t>Filters in source before fiber coupling</a:t>
            </a:r>
          </a:p>
          <a:p>
            <a:r>
              <a:rPr lang="en-US" dirty="0" smtClean="0"/>
              <a:t>Laser option for alignment</a:t>
            </a:r>
          </a:p>
          <a:p>
            <a:pPr lvl="1"/>
            <a:r>
              <a:rPr lang="en-US" dirty="0" smtClean="0"/>
              <a:t>Manual fiber swap</a:t>
            </a:r>
          </a:p>
          <a:p>
            <a:r>
              <a:rPr lang="en-US" dirty="0" smtClean="0"/>
              <a:t>3 axis stage for tip/tilt/focus image control</a:t>
            </a:r>
          </a:p>
          <a:p>
            <a:pPr lvl="1"/>
            <a:r>
              <a:rPr lang="en-US" dirty="0" err="1" smtClean="0"/>
              <a:t>Thorlabs</a:t>
            </a:r>
            <a:r>
              <a:rPr lang="en-US" dirty="0" smtClean="0"/>
              <a:t> MAX343, 4mm travel per axis, 60nm </a:t>
            </a:r>
            <a:r>
              <a:rPr lang="en-US" dirty="0" smtClean="0"/>
              <a:t>resolution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5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DM Pupil</a:t>
            </a:r>
          </a:p>
          <a:p>
            <a:pPr lvl="1"/>
            <a:r>
              <a:rPr lang="en-US" dirty="0" smtClean="0"/>
              <a:t>14.5mm full telescope, 7.7mm DM</a:t>
            </a:r>
          </a:p>
          <a:p>
            <a:pPr lvl="1"/>
            <a:r>
              <a:rPr lang="en-US" dirty="0" smtClean="0"/>
              <a:t>Translate between DM and 25mm flat</a:t>
            </a:r>
          </a:p>
          <a:p>
            <a:pPr lvl="2"/>
            <a:r>
              <a:rPr lang="en-US" dirty="0" smtClean="0"/>
              <a:t>Aerotech ANT-50-95L, 50mm travel, 5nm resolution</a:t>
            </a:r>
          </a:p>
          <a:p>
            <a:r>
              <a:rPr lang="en-US" dirty="0" smtClean="0"/>
              <a:t>Pupil for masks</a:t>
            </a:r>
          </a:p>
          <a:p>
            <a:pPr lvl="1"/>
            <a:r>
              <a:rPr lang="en-US" dirty="0" smtClean="0"/>
              <a:t>60mm</a:t>
            </a:r>
          </a:p>
          <a:p>
            <a:pPr lvl="1"/>
            <a:r>
              <a:rPr lang="en-US" dirty="0" smtClean="0"/>
              <a:t>Full rotation, X-Y positioning </a:t>
            </a:r>
          </a:p>
          <a:p>
            <a:pPr lvl="2"/>
            <a:r>
              <a:rPr lang="en-US" dirty="0" smtClean="0"/>
              <a:t>Aerotech ALAR rotation stage, 100mm CA</a:t>
            </a:r>
          </a:p>
          <a:p>
            <a:pPr lvl="2"/>
            <a:r>
              <a:rPr lang="en-US" dirty="0" smtClean="0"/>
              <a:t>Aerotech AVSI125 (lift/y-axis), 25mm travel, 0.5um resolution</a:t>
            </a:r>
          </a:p>
          <a:p>
            <a:pPr lvl="2"/>
            <a:r>
              <a:rPr lang="en-US" dirty="0"/>
              <a:t>Aerotech ATS03005 </a:t>
            </a:r>
            <a:r>
              <a:rPr lang="en-US" dirty="0" smtClean="0"/>
              <a:t>(x-axis), 50mm travel, 0.12um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TPowerpoin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TPowerpointTemplate_updated_20151030_SR" id="{62404408-A592-4497-BE3D-2A95E71A5315}" vid="{FA4E0688-3B95-4FF1-AA5C-5C138C99D9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TMTPowerpointTemplate_updated_20151031</Template>
  <TotalTime>1247</TotalTime>
  <Words>150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</vt:lpstr>
      <vt:lpstr>TMTPowerpointTemplate</vt:lpstr>
      <vt:lpstr>Stimulus Opto-Mechanical</vt:lpstr>
      <vt:lpstr>Stimulus Insertion</vt:lpstr>
      <vt:lpstr>Sources</vt:lpstr>
      <vt:lpstr>Pupils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  of this template</dc:title>
  <dc:creator>Roberts, Jenny (383F)</dc:creator>
  <cp:lastModifiedBy>Roberts, Jenny (383F)</cp:lastModifiedBy>
  <cp:revision>54</cp:revision>
  <dcterms:created xsi:type="dcterms:W3CDTF">2016-06-01T21:40:47Z</dcterms:created>
  <dcterms:modified xsi:type="dcterms:W3CDTF">2016-11-02T17:38:16Z</dcterms:modified>
</cp:coreProperties>
</file>