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2"/>
  </p:notesMasterIdLst>
  <p:sldIdLst>
    <p:sldId id="256" r:id="rId5"/>
    <p:sldId id="262" r:id="rId6"/>
    <p:sldId id="263" r:id="rId7"/>
    <p:sldId id="264" r:id="rId8"/>
    <p:sldId id="265" r:id="rId9"/>
    <p:sldId id="267" r:id="rId10"/>
    <p:sldId id="268" r:id="rId11"/>
    <p:sldId id="286" r:id="rId12"/>
    <p:sldId id="276" r:id="rId13"/>
    <p:sldId id="288" r:id="rId14"/>
    <p:sldId id="290" r:id="rId15"/>
    <p:sldId id="289" r:id="rId16"/>
    <p:sldId id="291" r:id="rId17"/>
    <p:sldId id="292" r:id="rId18"/>
    <p:sldId id="293" r:id="rId19"/>
    <p:sldId id="287" r:id="rId20"/>
    <p:sldId id="26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B301A5-BD16-43E4-863C-376ABF6DE1D2}" v="1372" dt="2019-05-05T15:15:45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78165" autoAdjust="0"/>
  </p:normalViewPr>
  <p:slideViewPr>
    <p:cSldViewPr snapToGrid="0">
      <p:cViewPr varScale="1">
        <p:scale>
          <a:sx n="90" d="100"/>
          <a:sy n="90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hyperlink" Target="https://www.kaggle.com/mehdidag/black-friday" TargetMode="Externa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9.png"/><Relationship Id="rId5" Type="http://schemas.openxmlformats.org/officeDocument/2006/relationships/hyperlink" Target="https://www.kaggle.com/mehdidag/black-friday" TargetMode="External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5352D3-3991-4C41-80B6-238A63D579F1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A1FF246-0B85-4187-ADCD-7693A280FB9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Overview</a:t>
          </a:r>
        </a:p>
      </dgm:t>
    </dgm:pt>
    <dgm:pt modelId="{78D0E3C1-48B3-47DF-B73C-4CF80A65CBF7}" type="parTrans" cxnId="{D1891708-4B91-4069-8941-0E08858FB628}">
      <dgm:prSet/>
      <dgm:spPr/>
      <dgm:t>
        <a:bodyPr/>
        <a:lstStyle/>
        <a:p>
          <a:endParaRPr lang="en-US"/>
        </a:p>
      </dgm:t>
    </dgm:pt>
    <dgm:pt modelId="{577842B6-6AB9-4B07-9E10-1BBD69E66EAD}" type="sibTrans" cxnId="{D1891708-4B91-4069-8941-0E08858FB628}">
      <dgm:prSet/>
      <dgm:spPr/>
      <dgm:t>
        <a:bodyPr/>
        <a:lstStyle/>
        <a:p>
          <a:endParaRPr lang="en-US"/>
        </a:p>
      </dgm:t>
    </dgm:pt>
    <dgm:pt modelId="{92BE1A66-41DE-4E72-887C-5DFB33ED022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Dataset</a:t>
          </a:r>
        </a:p>
      </dgm:t>
    </dgm:pt>
    <dgm:pt modelId="{FAC6EC1F-D4DA-4C7C-8C49-251BDBCEBDD5}" type="parTrans" cxnId="{16C30AB1-6BA1-4C0C-A857-F18E2AE6D448}">
      <dgm:prSet/>
      <dgm:spPr/>
      <dgm:t>
        <a:bodyPr/>
        <a:lstStyle/>
        <a:p>
          <a:endParaRPr lang="en-US"/>
        </a:p>
      </dgm:t>
    </dgm:pt>
    <dgm:pt modelId="{144E61E8-A793-4DB5-9B52-D46351AFA53F}" type="sibTrans" cxnId="{16C30AB1-6BA1-4C0C-A857-F18E2AE6D448}">
      <dgm:prSet/>
      <dgm:spPr/>
      <dgm:t>
        <a:bodyPr/>
        <a:lstStyle/>
        <a:p>
          <a:endParaRPr lang="en-US"/>
        </a:p>
      </dgm:t>
    </dgm:pt>
    <dgm:pt modelId="{209C876A-BA14-408B-B164-291ADD9BE38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Cleaning</a:t>
          </a:r>
        </a:p>
      </dgm:t>
    </dgm:pt>
    <dgm:pt modelId="{7C2F38BA-9A97-4960-887D-957851CB1D65}" type="parTrans" cxnId="{BD5D3048-2125-4230-BC51-81A6FE9ED37A}">
      <dgm:prSet/>
      <dgm:spPr/>
      <dgm:t>
        <a:bodyPr/>
        <a:lstStyle/>
        <a:p>
          <a:endParaRPr lang="en-US"/>
        </a:p>
      </dgm:t>
    </dgm:pt>
    <dgm:pt modelId="{1E19BFE4-241C-4C11-8BF0-BDBF9C3989D2}" type="sibTrans" cxnId="{BD5D3048-2125-4230-BC51-81A6FE9ED37A}">
      <dgm:prSet/>
      <dgm:spPr/>
      <dgm:t>
        <a:bodyPr/>
        <a:lstStyle/>
        <a:p>
          <a:endParaRPr lang="en-US"/>
        </a:p>
      </dgm:t>
    </dgm:pt>
    <dgm:pt modelId="{0D7BAA10-F716-4899-A2AE-55EF0910F9B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Exploration of the Data</a:t>
          </a:r>
        </a:p>
      </dgm:t>
    </dgm:pt>
    <dgm:pt modelId="{D48AE9F6-93FE-45A0-A0D0-33BB3CC24091}" type="parTrans" cxnId="{E8A80B66-47F4-44BD-BB39-8CCB789E9ED0}">
      <dgm:prSet/>
      <dgm:spPr/>
      <dgm:t>
        <a:bodyPr/>
        <a:lstStyle/>
        <a:p>
          <a:endParaRPr lang="en-US"/>
        </a:p>
      </dgm:t>
    </dgm:pt>
    <dgm:pt modelId="{60749C80-6956-4C44-95C6-87CAC4EC562F}" type="sibTrans" cxnId="{E8A80B66-47F4-44BD-BB39-8CCB789E9ED0}">
      <dgm:prSet/>
      <dgm:spPr/>
      <dgm:t>
        <a:bodyPr/>
        <a:lstStyle/>
        <a:p>
          <a:endParaRPr lang="en-US"/>
        </a:p>
      </dgm:t>
    </dgm:pt>
    <dgm:pt modelId="{FA1E31F2-4139-461D-87B9-5F15479B6FB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Model Creation and Evaluation</a:t>
          </a:r>
        </a:p>
      </dgm:t>
    </dgm:pt>
    <dgm:pt modelId="{FAA60266-F2FE-49F1-8E45-7D383F2E1617}" type="parTrans" cxnId="{AE6C01BE-66AF-43FC-89BB-779576758AE5}">
      <dgm:prSet/>
      <dgm:spPr/>
      <dgm:t>
        <a:bodyPr/>
        <a:lstStyle/>
        <a:p>
          <a:endParaRPr lang="en-US"/>
        </a:p>
      </dgm:t>
    </dgm:pt>
    <dgm:pt modelId="{1E33633A-7936-41D8-9C9D-A7FBAB139B96}" type="sibTrans" cxnId="{AE6C01BE-66AF-43FC-89BB-779576758AE5}">
      <dgm:prSet/>
      <dgm:spPr/>
      <dgm:t>
        <a:bodyPr/>
        <a:lstStyle/>
        <a:p>
          <a:endParaRPr lang="en-US"/>
        </a:p>
      </dgm:t>
    </dgm:pt>
    <dgm:pt modelId="{DEA1FA1F-B8B4-437E-B633-413E970A53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Project Summary</a:t>
          </a:r>
        </a:p>
      </dgm:t>
    </dgm:pt>
    <dgm:pt modelId="{CAC19369-0C07-4548-B7DA-496E4D763EFA}" type="parTrans" cxnId="{8340084E-5394-4573-8569-E1637292C870}">
      <dgm:prSet/>
      <dgm:spPr/>
      <dgm:t>
        <a:bodyPr/>
        <a:lstStyle/>
        <a:p>
          <a:endParaRPr lang="en-US"/>
        </a:p>
      </dgm:t>
    </dgm:pt>
    <dgm:pt modelId="{EBC95722-85FC-4ABD-A750-D0913A1368C2}" type="sibTrans" cxnId="{8340084E-5394-4573-8569-E1637292C870}">
      <dgm:prSet/>
      <dgm:spPr/>
      <dgm:t>
        <a:bodyPr/>
        <a:lstStyle/>
        <a:p>
          <a:endParaRPr lang="en-US"/>
        </a:p>
      </dgm:t>
    </dgm:pt>
    <dgm:pt modelId="{70F1A72B-1618-45AD-88F3-863D93AE45E6}" type="pres">
      <dgm:prSet presAssocID="{AD5352D3-3991-4C41-80B6-238A63D579F1}" presName="root" presStyleCnt="0">
        <dgm:presLayoutVars>
          <dgm:dir/>
          <dgm:resizeHandles val="exact"/>
        </dgm:presLayoutVars>
      </dgm:prSet>
      <dgm:spPr/>
    </dgm:pt>
    <dgm:pt modelId="{453A7401-DC29-48A3-A6BD-113A18CA2F8D}" type="pres">
      <dgm:prSet presAssocID="{4A1FF246-0B85-4187-ADCD-7693A280FB9C}" presName="compNode" presStyleCnt="0"/>
      <dgm:spPr/>
    </dgm:pt>
    <dgm:pt modelId="{6377BF58-B711-4B8F-874B-A088DD1C8373}" type="pres">
      <dgm:prSet presAssocID="{4A1FF246-0B85-4187-ADCD-7693A280FB9C}" presName="iconBgRect" presStyleLbl="bgShp" presStyleIdx="0" presStyleCnt="6"/>
      <dgm:spPr/>
    </dgm:pt>
    <dgm:pt modelId="{9434A2AE-9CB4-427F-94A2-E8FF5B26BFA9}" type="pres">
      <dgm:prSet presAssocID="{4A1FF246-0B85-4187-ADCD-7693A280FB9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7018EE65-A07C-4436-964A-F9968296372E}" type="pres">
      <dgm:prSet presAssocID="{4A1FF246-0B85-4187-ADCD-7693A280FB9C}" presName="spaceRect" presStyleCnt="0"/>
      <dgm:spPr/>
    </dgm:pt>
    <dgm:pt modelId="{134CB84F-20D7-40C5-BE93-3DB01DC0BB56}" type="pres">
      <dgm:prSet presAssocID="{4A1FF246-0B85-4187-ADCD-7693A280FB9C}" presName="textRect" presStyleLbl="revTx" presStyleIdx="0" presStyleCnt="6">
        <dgm:presLayoutVars>
          <dgm:chMax val="1"/>
          <dgm:chPref val="1"/>
        </dgm:presLayoutVars>
      </dgm:prSet>
      <dgm:spPr/>
    </dgm:pt>
    <dgm:pt modelId="{28C11061-6B74-42D9-A7E7-CBD1DDE342B2}" type="pres">
      <dgm:prSet presAssocID="{577842B6-6AB9-4B07-9E10-1BBD69E66EAD}" presName="sibTrans" presStyleCnt="0"/>
      <dgm:spPr/>
    </dgm:pt>
    <dgm:pt modelId="{67E2566F-F87B-4051-B899-808C1D92F3FC}" type="pres">
      <dgm:prSet presAssocID="{92BE1A66-41DE-4E72-887C-5DFB33ED0221}" presName="compNode" presStyleCnt="0"/>
      <dgm:spPr/>
    </dgm:pt>
    <dgm:pt modelId="{CA091C1C-9F04-40BA-93F8-6BDE8994F241}" type="pres">
      <dgm:prSet presAssocID="{92BE1A66-41DE-4E72-887C-5DFB33ED0221}" presName="iconBgRect" presStyleLbl="bgShp" presStyleIdx="1" presStyleCnt="6"/>
      <dgm:spPr/>
    </dgm:pt>
    <dgm:pt modelId="{C90365F0-ECE8-47A0-A2C5-AAA86D561FB2}" type="pres">
      <dgm:prSet presAssocID="{92BE1A66-41DE-4E72-887C-5DFB33ED022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04EE747-0434-4811-B509-FADB9D43D57F}" type="pres">
      <dgm:prSet presAssocID="{92BE1A66-41DE-4E72-887C-5DFB33ED0221}" presName="spaceRect" presStyleCnt="0"/>
      <dgm:spPr/>
    </dgm:pt>
    <dgm:pt modelId="{03768C8E-DE46-4223-9F2F-3A6EF1F2C7FA}" type="pres">
      <dgm:prSet presAssocID="{92BE1A66-41DE-4E72-887C-5DFB33ED0221}" presName="textRect" presStyleLbl="revTx" presStyleIdx="1" presStyleCnt="6">
        <dgm:presLayoutVars>
          <dgm:chMax val="1"/>
          <dgm:chPref val="1"/>
        </dgm:presLayoutVars>
      </dgm:prSet>
      <dgm:spPr/>
    </dgm:pt>
    <dgm:pt modelId="{12188C79-2FA4-4BD0-9799-687F4799B9C9}" type="pres">
      <dgm:prSet presAssocID="{144E61E8-A793-4DB5-9B52-D46351AFA53F}" presName="sibTrans" presStyleCnt="0"/>
      <dgm:spPr/>
    </dgm:pt>
    <dgm:pt modelId="{3707B33D-6265-4E43-98DA-A88D8237B3EF}" type="pres">
      <dgm:prSet presAssocID="{209C876A-BA14-408B-B164-291ADD9BE388}" presName="compNode" presStyleCnt="0"/>
      <dgm:spPr/>
    </dgm:pt>
    <dgm:pt modelId="{E088536A-8AF4-4D72-9B85-EE4A978FC014}" type="pres">
      <dgm:prSet presAssocID="{209C876A-BA14-408B-B164-291ADD9BE388}" presName="iconBgRect" presStyleLbl="bgShp" presStyleIdx="2" presStyleCnt="6"/>
      <dgm:spPr/>
    </dgm:pt>
    <dgm:pt modelId="{2BD6233E-3B62-472A-BDFD-B720256F5F05}" type="pres">
      <dgm:prSet presAssocID="{209C876A-BA14-408B-B164-291ADD9BE38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714AD7E9-AC9E-4E29-A304-6DFD4E48024A}" type="pres">
      <dgm:prSet presAssocID="{209C876A-BA14-408B-B164-291ADD9BE388}" presName="spaceRect" presStyleCnt="0"/>
      <dgm:spPr/>
    </dgm:pt>
    <dgm:pt modelId="{27EBC75F-050B-4E36-8DC0-BE4A525FDB45}" type="pres">
      <dgm:prSet presAssocID="{209C876A-BA14-408B-B164-291ADD9BE388}" presName="textRect" presStyleLbl="revTx" presStyleIdx="2" presStyleCnt="6">
        <dgm:presLayoutVars>
          <dgm:chMax val="1"/>
          <dgm:chPref val="1"/>
        </dgm:presLayoutVars>
      </dgm:prSet>
      <dgm:spPr/>
    </dgm:pt>
    <dgm:pt modelId="{581E5177-A6D6-4D71-B5A6-4ABF6E215116}" type="pres">
      <dgm:prSet presAssocID="{1E19BFE4-241C-4C11-8BF0-BDBF9C3989D2}" presName="sibTrans" presStyleCnt="0"/>
      <dgm:spPr/>
    </dgm:pt>
    <dgm:pt modelId="{B29F343E-BA4C-41D6-B462-99F30ECB21A5}" type="pres">
      <dgm:prSet presAssocID="{0D7BAA10-F716-4899-A2AE-55EF0910F9B0}" presName="compNode" presStyleCnt="0"/>
      <dgm:spPr/>
    </dgm:pt>
    <dgm:pt modelId="{9D890D0A-4AA8-440D-A3D2-C2F02AE9DA56}" type="pres">
      <dgm:prSet presAssocID="{0D7BAA10-F716-4899-A2AE-55EF0910F9B0}" presName="iconBgRect" presStyleLbl="bgShp" presStyleIdx="3" presStyleCnt="6"/>
      <dgm:spPr/>
    </dgm:pt>
    <dgm:pt modelId="{00CB4138-35F3-4787-AF08-596C11E0F1EF}" type="pres">
      <dgm:prSet presAssocID="{0D7BAA10-F716-4899-A2AE-55EF0910F9B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64F00F5F-AFC1-441B-920F-AB7783976001}" type="pres">
      <dgm:prSet presAssocID="{0D7BAA10-F716-4899-A2AE-55EF0910F9B0}" presName="spaceRect" presStyleCnt="0"/>
      <dgm:spPr/>
    </dgm:pt>
    <dgm:pt modelId="{35F9C23B-5980-4AB8-B795-54E1EB86655F}" type="pres">
      <dgm:prSet presAssocID="{0D7BAA10-F716-4899-A2AE-55EF0910F9B0}" presName="textRect" presStyleLbl="revTx" presStyleIdx="3" presStyleCnt="6">
        <dgm:presLayoutVars>
          <dgm:chMax val="1"/>
          <dgm:chPref val="1"/>
        </dgm:presLayoutVars>
      </dgm:prSet>
      <dgm:spPr/>
    </dgm:pt>
    <dgm:pt modelId="{367E1A99-570A-4673-AE6E-5360860AE015}" type="pres">
      <dgm:prSet presAssocID="{60749C80-6956-4C44-95C6-87CAC4EC562F}" presName="sibTrans" presStyleCnt="0"/>
      <dgm:spPr/>
    </dgm:pt>
    <dgm:pt modelId="{EEEEC956-3C4E-4199-98FB-B2DF4C161B17}" type="pres">
      <dgm:prSet presAssocID="{FA1E31F2-4139-461D-87B9-5F15479B6FB4}" presName="compNode" presStyleCnt="0"/>
      <dgm:spPr/>
    </dgm:pt>
    <dgm:pt modelId="{B7533D01-1DA8-4A8E-BA47-6CBD1A0D598A}" type="pres">
      <dgm:prSet presAssocID="{FA1E31F2-4139-461D-87B9-5F15479B6FB4}" presName="iconBgRect" presStyleLbl="bgShp" presStyleIdx="4" presStyleCnt="6"/>
      <dgm:spPr/>
    </dgm:pt>
    <dgm:pt modelId="{59857674-B612-4501-9061-8D73995E11FF}" type="pres">
      <dgm:prSet presAssocID="{FA1E31F2-4139-461D-87B9-5F15479B6FB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B6DE188-ECAE-451C-8768-7CA0BACA1609}" type="pres">
      <dgm:prSet presAssocID="{FA1E31F2-4139-461D-87B9-5F15479B6FB4}" presName="spaceRect" presStyleCnt="0"/>
      <dgm:spPr/>
    </dgm:pt>
    <dgm:pt modelId="{8E25BF95-6347-4391-96F3-57CBEBF0CDA6}" type="pres">
      <dgm:prSet presAssocID="{FA1E31F2-4139-461D-87B9-5F15479B6FB4}" presName="textRect" presStyleLbl="revTx" presStyleIdx="4" presStyleCnt="6">
        <dgm:presLayoutVars>
          <dgm:chMax val="1"/>
          <dgm:chPref val="1"/>
        </dgm:presLayoutVars>
      </dgm:prSet>
      <dgm:spPr/>
    </dgm:pt>
    <dgm:pt modelId="{16E2C6FF-FC39-49EB-87B2-AF9CDEDFC83C}" type="pres">
      <dgm:prSet presAssocID="{1E33633A-7936-41D8-9C9D-A7FBAB139B96}" presName="sibTrans" presStyleCnt="0"/>
      <dgm:spPr/>
    </dgm:pt>
    <dgm:pt modelId="{7CBF5A7A-7806-4489-9703-A9AD94AD95A0}" type="pres">
      <dgm:prSet presAssocID="{DEA1FA1F-B8B4-437E-B633-413E970A5341}" presName="compNode" presStyleCnt="0"/>
      <dgm:spPr/>
    </dgm:pt>
    <dgm:pt modelId="{668AEAFE-12BA-4E10-BFE4-CEA611B38CE1}" type="pres">
      <dgm:prSet presAssocID="{DEA1FA1F-B8B4-437E-B633-413E970A5341}" presName="iconBgRect" presStyleLbl="bgShp" presStyleIdx="5" presStyleCnt="6"/>
      <dgm:spPr/>
    </dgm:pt>
    <dgm:pt modelId="{ADF01DAA-A235-4FEA-AAFA-6944DEC08988}" type="pres">
      <dgm:prSet presAssocID="{DEA1FA1F-B8B4-437E-B633-413E970A534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78BBC6E-61B6-4752-9C1D-E40A8DEFC698}" type="pres">
      <dgm:prSet presAssocID="{DEA1FA1F-B8B4-437E-B633-413E970A5341}" presName="spaceRect" presStyleCnt="0"/>
      <dgm:spPr/>
    </dgm:pt>
    <dgm:pt modelId="{EA11DAF2-6A0B-4648-AFF0-A23729FFF263}" type="pres">
      <dgm:prSet presAssocID="{DEA1FA1F-B8B4-437E-B633-413E970A534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1891708-4B91-4069-8941-0E08858FB628}" srcId="{AD5352D3-3991-4C41-80B6-238A63D579F1}" destId="{4A1FF246-0B85-4187-ADCD-7693A280FB9C}" srcOrd="0" destOrd="0" parTransId="{78D0E3C1-48B3-47DF-B73C-4CF80A65CBF7}" sibTransId="{577842B6-6AB9-4B07-9E10-1BBD69E66EAD}"/>
    <dgm:cxn modelId="{E9EF770A-790C-46C8-A56D-2860A1E7F8E0}" type="presOf" srcId="{92BE1A66-41DE-4E72-887C-5DFB33ED0221}" destId="{03768C8E-DE46-4223-9F2F-3A6EF1F2C7FA}" srcOrd="0" destOrd="0" presId="urn:microsoft.com/office/officeart/2018/5/layout/IconCircleLabelList"/>
    <dgm:cxn modelId="{E8A80B66-47F4-44BD-BB39-8CCB789E9ED0}" srcId="{AD5352D3-3991-4C41-80B6-238A63D579F1}" destId="{0D7BAA10-F716-4899-A2AE-55EF0910F9B0}" srcOrd="3" destOrd="0" parTransId="{D48AE9F6-93FE-45A0-A0D0-33BB3CC24091}" sibTransId="{60749C80-6956-4C44-95C6-87CAC4EC562F}"/>
    <dgm:cxn modelId="{BD5D3048-2125-4230-BC51-81A6FE9ED37A}" srcId="{AD5352D3-3991-4C41-80B6-238A63D579F1}" destId="{209C876A-BA14-408B-B164-291ADD9BE388}" srcOrd="2" destOrd="0" parTransId="{7C2F38BA-9A97-4960-887D-957851CB1D65}" sibTransId="{1E19BFE4-241C-4C11-8BF0-BDBF9C3989D2}"/>
    <dgm:cxn modelId="{8340084E-5394-4573-8569-E1637292C870}" srcId="{AD5352D3-3991-4C41-80B6-238A63D579F1}" destId="{DEA1FA1F-B8B4-437E-B633-413E970A5341}" srcOrd="5" destOrd="0" parTransId="{CAC19369-0C07-4548-B7DA-496E4D763EFA}" sibTransId="{EBC95722-85FC-4ABD-A750-D0913A1368C2}"/>
    <dgm:cxn modelId="{01C06D50-DC28-4F87-97BE-D5B80A000E6F}" type="presOf" srcId="{4A1FF246-0B85-4187-ADCD-7693A280FB9C}" destId="{134CB84F-20D7-40C5-BE93-3DB01DC0BB56}" srcOrd="0" destOrd="0" presId="urn:microsoft.com/office/officeart/2018/5/layout/IconCircleLabelList"/>
    <dgm:cxn modelId="{6FB4D556-73AB-4DAA-BFB9-BEB384904C7C}" type="presOf" srcId="{FA1E31F2-4139-461D-87B9-5F15479B6FB4}" destId="{8E25BF95-6347-4391-96F3-57CBEBF0CDA6}" srcOrd="0" destOrd="0" presId="urn:microsoft.com/office/officeart/2018/5/layout/IconCircleLabelList"/>
    <dgm:cxn modelId="{CC61FD98-8308-4A6E-9CD4-2770D32BE286}" type="presOf" srcId="{209C876A-BA14-408B-B164-291ADD9BE388}" destId="{27EBC75F-050B-4E36-8DC0-BE4A525FDB45}" srcOrd="0" destOrd="0" presId="urn:microsoft.com/office/officeart/2018/5/layout/IconCircleLabelList"/>
    <dgm:cxn modelId="{67F4FBAA-CF34-4393-B7C9-F980E20095F1}" type="presOf" srcId="{AD5352D3-3991-4C41-80B6-238A63D579F1}" destId="{70F1A72B-1618-45AD-88F3-863D93AE45E6}" srcOrd="0" destOrd="0" presId="urn:microsoft.com/office/officeart/2018/5/layout/IconCircleLabelList"/>
    <dgm:cxn modelId="{6B0682AE-D408-415A-BF77-5B8280D2AC2C}" type="presOf" srcId="{0D7BAA10-F716-4899-A2AE-55EF0910F9B0}" destId="{35F9C23B-5980-4AB8-B795-54E1EB86655F}" srcOrd="0" destOrd="0" presId="urn:microsoft.com/office/officeart/2018/5/layout/IconCircleLabelList"/>
    <dgm:cxn modelId="{16C30AB1-6BA1-4C0C-A857-F18E2AE6D448}" srcId="{AD5352D3-3991-4C41-80B6-238A63D579F1}" destId="{92BE1A66-41DE-4E72-887C-5DFB33ED0221}" srcOrd="1" destOrd="0" parTransId="{FAC6EC1F-D4DA-4C7C-8C49-251BDBCEBDD5}" sibTransId="{144E61E8-A793-4DB5-9B52-D46351AFA53F}"/>
    <dgm:cxn modelId="{AE6C01BE-66AF-43FC-89BB-779576758AE5}" srcId="{AD5352D3-3991-4C41-80B6-238A63D579F1}" destId="{FA1E31F2-4139-461D-87B9-5F15479B6FB4}" srcOrd="4" destOrd="0" parTransId="{FAA60266-F2FE-49F1-8E45-7D383F2E1617}" sibTransId="{1E33633A-7936-41D8-9C9D-A7FBAB139B96}"/>
    <dgm:cxn modelId="{E7241DEC-66FB-4DAC-92EE-1E8E97535717}" type="presOf" srcId="{DEA1FA1F-B8B4-437E-B633-413E970A5341}" destId="{EA11DAF2-6A0B-4648-AFF0-A23729FFF263}" srcOrd="0" destOrd="0" presId="urn:microsoft.com/office/officeart/2018/5/layout/IconCircleLabelList"/>
    <dgm:cxn modelId="{5D244DCD-CEF7-4DA1-9853-AA94F1AA829F}" type="presParOf" srcId="{70F1A72B-1618-45AD-88F3-863D93AE45E6}" destId="{453A7401-DC29-48A3-A6BD-113A18CA2F8D}" srcOrd="0" destOrd="0" presId="urn:microsoft.com/office/officeart/2018/5/layout/IconCircleLabelList"/>
    <dgm:cxn modelId="{67ABC2C0-0FCF-4643-AF51-DD54ED33AA86}" type="presParOf" srcId="{453A7401-DC29-48A3-A6BD-113A18CA2F8D}" destId="{6377BF58-B711-4B8F-874B-A088DD1C8373}" srcOrd="0" destOrd="0" presId="urn:microsoft.com/office/officeart/2018/5/layout/IconCircleLabelList"/>
    <dgm:cxn modelId="{6C1115A3-96A5-476E-8A78-52AE45BBAF1D}" type="presParOf" srcId="{453A7401-DC29-48A3-A6BD-113A18CA2F8D}" destId="{9434A2AE-9CB4-427F-94A2-E8FF5B26BFA9}" srcOrd="1" destOrd="0" presId="urn:microsoft.com/office/officeart/2018/5/layout/IconCircleLabelList"/>
    <dgm:cxn modelId="{86081020-D91B-4465-81FF-558D5B0208A2}" type="presParOf" srcId="{453A7401-DC29-48A3-A6BD-113A18CA2F8D}" destId="{7018EE65-A07C-4436-964A-F9968296372E}" srcOrd="2" destOrd="0" presId="urn:microsoft.com/office/officeart/2018/5/layout/IconCircleLabelList"/>
    <dgm:cxn modelId="{8F04656F-1B13-4A9E-AB3F-3AB6ED6B370B}" type="presParOf" srcId="{453A7401-DC29-48A3-A6BD-113A18CA2F8D}" destId="{134CB84F-20D7-40C5-BE93-3DB01DC0BB56}" srcOrd="3" destOrd="0" presId="urn:microsoft.com/office/officeart/2018/5/layout/IconCircleLabelList"/>
    <dgm:cxn modelId="{A899CBC9-A10E-49A3-A953-79A52C42EEB4}" type="presParOf" srcId="{70F1A72B-1618-45AD-88F3-863D93AE45E6}" destId="{28C11061-6B74-42D9-A7E7-CBD1DDE342B2}" srcOrd="1" destOrd="0" presId="urn:microsoft.com/office/officeart/2018/5/layout/IconCircleLabelList"/>
    <dgm:cxn modelId="{EC479DE3-A0E2-436F-8F06-F4DDA50B1947}" type="presParOf" srcId="{70F1A72B-1618-45AD-88F3-863D93AE45E6}" destId="{67E2566F-F87B-4051-B899-808C1D92F3FC}" srcOrd="2" destOrd="0" presId="urn:microsoft.com/office/officeart/2018/5/layout/IconCircleLabelList"/>
    <dgm:cxn modelId="{373FEF2F-63CD-4035-8E85-1AEC9E81FD36}" type="presParOf" srcId="{67E2566F-F87B-4051-B899-808C1D92F3FC}" destId="{CA091C1C-9F04-40BA-93F8-6BDE8994F241}" srcOrd="0" destOrd="0" presId="urn:microsoft.com/office/officeart/2018/5/layout/IconCircleLabelList"/>
    <dgm:cxn modelId="{5B9D4E09-C6BF-49B9-88E0-A4AC98B8168E}" type="presParOf" srcId="{67E2566F-F87B-4051-B899-808C1D92F3FC}" destId="{C90365F0-ECE8-47A0-A2C5-AAA86D561FB2}" srcOrd="1" destOrd="0" presId="urn:microsoft.com/office/officeart/2018/5/layout/IconCircleLabelList"/>
    <dgm:cxn modelId="{F0551DF4-A5AB-40BF-89B9-15D7F006ACDB}" type="presParOf" srcId="{67E2566F-F87B-4051-B899-808C1D92F3FC}" destId="{104EE747-0434-4811-B509-FADB9D43D57F}" srcOrd="2" destOrd="0" presId="urn:microsoft.com/office/officeart/2018/5/layout/IconCircleLabelList"/>
    <dgm:cxn modelId="{9B0067A2-C3C5-4E7E-A970-E9AD85C41B50}" type="presParOf" srcId="{67E2566F-F87B-4051-B899-808C1D92F3FC}" destId="{03768C8E-DE46-4223-9F2F-3A6EF1F2C7FA}" srcOrd="3" destOrd="0" presId="urn:microsoft.com/office/officeart/2018/5/layout/IconCircleLabelList"/>
    <dgm:cxn modelId="{EBEA4379-6B43-419B-AFFA-EB5D44231752}" type="presParOf" srcId="{70F1A72B-1618-45AD-88F3-863D93AE45E6}" destId="{12188C79-2FA4-4BD0-9799-687F4799B9C9}" srcOrd="3" destOrd="0" presId="urn:microsoft.com/office/officeart/2018/5/layout/IconCircleLabelList"/>
    <dgm:cxn modelId="{7750FBE6-37DD-48E1-93DF-C8124F002C24}" type="presParOf" srcId="{70F1A72B-1618-45AD-88F3-863D93AE45E6}" destId="{3707B33D-6265-4E43-98DA-A88D8237B3EF}" srcOrd="4" destOrd="0" presId="urn:microsoft.com/office/officeart/2018/5/layout/IconCircleLabelList"/>
    <dgm:cxn modelId="{57C0A567-9BE7-4C4B-819B-02F45F40F40A}" type="presParOf" srcId="{3707B33D-6265-4E43-98DA-A88D8237B3EF}" destId="{E088536A-8AF4-4D72-9B85-EE4A978FC014}" srcOrd="0" destOrd="0" presId="urn:microsoft.com/office/officeart/2018/5/layout/IconCircleLabelList"/>
    <dgm:cxn modelId="{A1A0D2C0-D336-48C8-A46C-CEABA02FD9DD}" type="presParOf" srcId="{3707B33D-6265-4E43-98DA-A88D8237B3EF}" destId="{2BD6233E-3B62-472A-BDFD-B720256F5F05}" srcOrd="1" destOrd="0" presId="urn:microsoft.com/office/officeart/2018/5/layout/IconCircleLabelList"/>
    <dgm:cxn modelId="{99D8E6B6-2ABA-41D3-A0D3-E7F21396ED84}" type="presParOf" srcId="{3707B33D-6265-4E43-98DA-A88D8237B3EF}" destId="{714AD7E9-AC9E-4E29-A304-6DFD4E48024A}" srcOrd="2" destOrd="0" presId="urn:microsoft.com/office/officeart/2018/5/layout/IconCircleLabelList"/>
    <dgm:cxn modelId="{345AEA98-7B48-445E-849A-39A8382A92F7}" type="presParOf" srcId="{3707B33D-6265-4E43-98DA-A88D8237B3EF}" destId="{27EBC75F-050B-4E36-8DC0-BE4A525FDB45}" srcOrd="3" destOrd="0" presId="urn:microsoft.com/office/officeart/2018/5/layout/IconCircleLabelList"/>
    <dgm:cxn modelId="{2F508580-F64E-487B-BE4B-D90BA82D7BB7}" type="presParOf" srcId="{70F1A72B-1618-45AD-88F3-863D93AE45E6}" destId="{581E5177-A6D6-4D71-B5A6-4ABF6E215116}" srcOrd="5" destOrd="0" presId="urn:microsoft.com/office/officeart/2018/5/layout/IconCircleLabelList"/>
    <dgm:cxn modelId="{32657CC6-4C2B-4DDA-AA6D-976E60B8775F}" type="presParOf" srcId="{70F1A72B-1618-45AD-88F3-863D93AE45E6}" destId="{B29F343E-BA4C-41D6-B462-99F30ECB21A5}" srcOrd="6" destOrd="0" presId="urn:microsoft.com/office/officeart/2018/5/layout/IconCircleLabelList"/>
    <dgm:cxn modelId="{9F16C5C9-1B59-44CF-8E71-838A7457D084}" type="presParOf" srcId="{B29F343E-BA4C-41D6-B462-99F30ECB21A5}" destId="{9D890D0A-4AA8-440D-A3D2-C2F02AE9DA56}" srcOrd="0" destOrd="0" presId="urn:microsoft.com/office/officeart/2018/5/layout/IconCircleLabelList"/>
    <dgm:cxn modelId="{B242ACA7-81C2-405C-A983-D98736C5A108}" type="presParOf" srcId="{B29F343E-BA4C-41D6-B462-99F30ECB21A5}" destId="{00CB4138-35F3-4787-AF08-596C11E0F1EF}" srcOrd="1" destOrd="0" presId="urn:microsoft.com/office/officeart/2018/5/layout/IconCircleLabelList"/>
    <dgm:cxn modelId="{3961DF59-24AC-4146-AA37-0C3A9B7D2A5D}" type="presParOf" srcId="{B29F343E-BA4C-41D6-B462-99F30ECB21A5}" destId="{64F00F5F-AFC1-441B-920F-AB7783976001}" srcOrd="2" destOrd="0" presId="urn:microsoft.com/office/officeart/2018/5/layout/IconCircleLabelList"/>
    <dgm:cxn modelId="{D2F3CE2E-64F9-40FD-8D8B-17D0475FA1EF}" type="presParOf" srcId="{B29F343E-BA4C-41D6-B462-99F30ECB21A5}" destId="{35F9C23B-5980-4AB8-B795-54E1EB86655F}" srcOrd="3" destOrd="0" presId="urn:microsoft.com/office/officeart/2018/5/layout/IconCircleLabelList"/>
    <dgm:cxn modelId="{1B4F8DC5-003A-4D5E-8766-4B53BC2D01CB}" type="presParOf" srcId="{70F1A72B-1618-45AD-88F3-863D93AE45E6}" destId="{367E1A99-570A-4673-AE6E-5360860AE015}" srcOrd="7" destOrd="0" presId="urn:microsoft.com/office/officeart/2018/5/layout/IconCircleLabelList"/>
    <dgm:cxn modelId="{50F4BDE8-26E4-4790-8C30-9903BBC61706}" type="presParOf" srcId="{70F1A72B-1618-45AD-88F3-863D93AE45E6}" destId="{EEEEC956-3C4E-4199-98FB-B2DF4C161B17}" srcOrd="8" destOrd="0" presId="urn:microsoft.com/office/officeart/2018/5/layout/IconCircleLabelList"/>
    <dgm:cxn modelId="{88443063-DF93-43BB-BECB-0D6F1F0DE83C}" type="presParOf" srcId="{EEEEC956-3C4E-4199-98FB-B2DF4C161B17}" destId="{B7533D01-1DA8-4A8E-BA47-6CBD1A0D598A}" srcOrd="0" destOrd="0" presId="urn:microsoft.com/office/officeart/2018/5/layout/IconCircleLabelList"/>
    <dgm:cxn modelId="{173DBB17-5DCD-4A2F-B2FD-F1FEED8CAC26}" type="presParOf" srcId="{EEEEC956-3C4E-4199-98FB-B2DF4C161B17}" destId="{59857674-B612-4501-9061-8D73995E11FF}" srcOrd="1" destOrd="0" presId="urn:microsoft.com/office/officeart/2018/5/layout/IconCircleLabelList"/>
    <dgm:cxn modelId="{84F97C58-AFBC-437A-A223-AA18C968A5C0}" type="presParOf" srcId="{EEEEC956-3C4E-4199-98FB-B2DF4C161B17}" destId="{8B6DE188-ECAE-451C-8768-7CA0BACA1609}" srcOrd="2" destOrd="0" presId="urn:microsoft.com/office/officeart/2018/5/layout/IconCircleLabelList"/>
    <dgm:cxn modelId="{8FB137C1-AC03-4813-8CA9-1F9CAF912C10}" type="presParOf" srcId="{EEEEC956-3C4E-4199-98FB-B2DF4C161B17}" destId="{8E25BF95-6347-4391-96F3-57CBEBF0CDA6}" srcOrd="3" destOrd="0" presId="urn:microsoft.com/office/officeart/2018/5/layout/IconCircleLabelList"/>
    <dgm:cxn modelId="{8F58AEE5-7E3D-4CD6-9173-4E9CE0142C30}" type="presParOf" srcId="{70F1A72B-1618-45AD-88F3-863D93AE45E6}" destId="{16E2C6FF-FC39-49EB-87B2-AF9CDEDFC83C}" srcOrd="9" destOrd="0" presId="urn:microsoft.com/office/officeart/2018/5/layout/IconCircleLabelList"/>
    <dgm:cxn modelId="{760ED089-A306-4FAB-A3E5-0698B925221A}" type="presParOf" srcId="{70F1A72B-1618-45AD-88F3-863D93AE45E6}" destId="{7CBF5A7A-7806-4489-9703-A9AD94AD95A0}" srcOrd="10" destOrd="0" presId="urn:microsoft.com/office/officeart/2018/5/layout/IconCircleLabelList"/>
    <dgm:cxn modelId="{8AA5C419-C949-4509-9CD3-0988F7CF2CC6}" type="presParOf" srcId="{7CBF5A7A-7806-4489-9703-A9AD94AD95A0}" destId="{668AEAFE-12BA-4E10-BFE4-CEA611B38CE1}" srcOrd="0" destOrd="0" presId="urn:microsoft.com/office/officeart/2018/5/layout/IconCircleLabelList"/>
    <dgm:cxn modelId="{E86C4C38-BE79-4558-AA22-A7A5790BA28D}" type="presParOf" srcId="{7CBF5A7A-7806-4489-9703-A9AD94AD95A0}" destId="{ADF01DAA-A235-4FEA-AAFA-6944DEC08988}" srcOrd="1" destOrd="0" presId="urn:microsoft.com/office/officeart/2018/5/layout/IconCircleLabelList"/>
    <dgm:cxn modelId="{D3B2D6D5-3577-4366-B9D1-B5B60AB1036F}" type="presParOf" srcId="{7CBF5A7A-7806-4489-9703-A9AD94AD95A0}" destId="{A78BBC6E-61B6-4752-9C1D-E40A8DEFC698}" srcOrd="2" destOrd="0" presId="urn:microsoft.com/office/officeart/2018/5/layout/IconCircleLabelList"/>
    <dgm:cxn modelId="{704C3218-3723-40C9-8122-D6F6B50B7EA0}" type="presParOf" srcId="{7CBF5A7A-7806-4489-9703-A9AD94AD95A0}" destId="{EA11DAF2-6A0B-4648-AFF0-A23729FFF2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E3A33A-299A-4DBC-B9F2-8EA3A07AEB49}" type="doc">
      <dgm:prSet loTypeId="urn:microsoft.com/office/officeart/2018/2/layout/IconLabelDescription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CBC8B48-779C-4BC7-91DF-D59D93467EE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This dataset was a part of a competition host by Analytics Vidhya</a:t>
          </a:r>
        </a:p>
      </dgm:t>
    </dgm:pt>
    <dgm:pt modelId="{45B082CC-9683-4478-BCAD-648DBF4F7BF4}" type="parTrans" cxnId="{293E4046-D7FC-45F5-955E-8C5CD0CAEE33}">
      <dgm:prSet/>
      <dgm:spPr/>
      <dgm:t>
        <a:bodyPr/>
        <a:lstStyle/>
        <a:p>
          <a:endParaRPr lang="en-US"/>
        </a:p>
      </dgm:t>
    </dgm:pt>
    <dgm:pt modelId="{DBB3314B-9F01-4C38-8490-124617AF730D}" type="sibTrans" cxnId="{293E4046-D7FC-45F5-955E-8C5CD0CAEE33}">
      <dgm:prSet/>
      <dgm:spPr/>
      <dgm:t>
        <a:bodyPr/>
        <a:lstStyle/>
        <a:p>
          <a:endParaRPr lang="en-US"/>
        </a:p>
      </dgm:t>
    </dgm:pt>
    <dgm:pt modelId="{FF36A3B6-4D15-48EC-A7AA-3C3EB5939F8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400" kern="1200" dirty="0"/>
            <a:t>The dataset for this project was extracted from</a:t>
          </a:r>
        </a:p>
        <a:p>
          <a:pPr>
            <a:lnSpc>
              <a:spcPct val="100000"/>
            </a:lnSpc>
            <a:defRPr b="1"/>
          </a:pPr>
          <a:r>
            <a:rPr lang="en-US" sz="1200" b="0" kern="1200" dirty="0"/>
            <a:t>This dataset is accessed from Kaggle.com, at the </a:t>
          </a:r>
          <a:r>
            <a:rPr lang="en-US" sz="12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following link: </a:t>
          </a:r>
          <a:r>
            <a:rPr lang="en-US" sz="1100" kern="1200" dirty="0">
              <a:hlinkClick xmlns:r="http://schemas.openxmlformats.org/officeDocument/2006/relationships" r:id="rId1"/>
            </a:rPr>
            <a:t>https://www.kaggle.com/mehdidag/black-friday</a:t>
          </a:r>
          <a:r>
            <a:rPr lang="en-US" sz="1100" kern="1200" dirty="0"/>
            <a:t> </a:t>
          </a:r>
          <a:endParaRPr lang="en-US" sz="1400" kern="1200" dirty="0"/>
        </a:p>
      </dgm:t>
    </dgm:pt>
    <dgm:pt modelId="{604903F4-CE6F-4C6B-8B57-60B2D01CE7AB}" type="parTrans" cxnId="{7EC82336-5FBA-4E3F-AD9F-63AD67A9793C}">
      <dgm:prSet/>
      <dgm:spPr/>
      <dgm:t>
        <a:bodyPr/>
        <a:lstStyle/>
        <a:p>
          <a:endParaRPr lang="en-US"/>
        </a:p>
      </dgm:t>
    </dgm:pt>
    <dgm:pt modelId="{C77B5DD8-94C1-41B8-A0F1-C2AAE6DD0E65}" type="sibTrans" cxnId="{7EC82336-5FBA-4E3F-AD9F-63AD67A9793C}">
      <dgm:prSet/>
      <dgm:spPr/>
      <dgm:t>
        <a:bodyPr/>
        <a:lstStyle/>
        <a:p>
          <a:endParaRPr lang="en-US"/>
        </a:p>
      </dgm:t>
    </dgm:pt>
    <dgm:pt modelId="{76DEB597-552E-4249-96B7-23BDFD00547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Black Friday Dataset contains 12 variables and 538,000 objects</a:t>
          </a:r>
        </a:p>
      </dgm:t>
    </dgm:pt>
    <dgm:pt modelId="{2E8C2AED-60FE-4A80-980F-74D96A38FFF2}" type="parTrans" cxnId="{271E1D16-39E1-4E44-80AA-BBC26105201B}">
      <dgm:prSet/>
      <dgm:spPr/>
      <dgm:t>
        <a:bodyPr/>
        <a:lstStyle/>
        <a:p>
          <a:endParaRPr lang="en-US"/>
        </a:p>
      </dgm:t>
    </dgm:pt>
    <dgm:pt modelId="{84531829-9CB4-4B09-B6D5-7F97F33ECDE2}" type="sibTrans" cxnId="{271E1D16-39E1-4E44-80AA-BBC26105201B}">
      <dgm:prSet/>
      <dgm:spPr/>
      <dgm:t>
        <a:bodyPr/>
        <a:lstStyle/>
        <a:p>
          <a:endParaRPr lang="en-US"/>
        </a:p>
      </dgm:t>
    </dgm:pt>
    <dgm:pt modelId="{1F2A14EF-E488-461F-9169-9E9D4FE46C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 separate files are attached because the processing is extensive  One file has ~50,000 objects and the other contains the full observation count.</a:t>
          </a:r>
        </a:p>
      </dgm:t>
    </dgm:pt>
    <dgm:pt modelId="{6FD885C8-2567-4944-85EC-F065A1B9D90D}" type="parTrans" cxnId="{95318225-E53A-494B-8C69-1ACC029C9CB2}">
      <dgm:prSet/>
      <dgm:spPr/>
      <dgm:t>
        <a:bodyPr/>
        <a:lstStyle/>
        <a:p>
          <a:endParaRPr lang="en-US"/>
        </a:p>
      </dgm:t>
    </dgm:pt>
    <dgm:pt modelId="{78998CB2-DBFB-4770-857C-3BC395CFAF3D}" type="sibTrans" cxnId="{95318225-E53A-494B-8C69-1ACC029C9CB2}">
      <dgm:prSet/>
      <dgm:spPr/>
      <dgm:t>
        <a:bodyPr/>
        <a:lstStyle/>
        <a:p>
          <a:endParaRPr lang="en-US"/>
        </a:p>
      </dgm:t>
    </dgm:pt>
    <dgm:pt modelId="{4B8EA2D6-1EB3-4F9D-90C4-C32164DFC429}" type="pres">
      <dgm:prSet presAssocID="{17E3A33A-299A-4DBC-B9F2-8EA3A07AEB49}" presName="root" presStyleCnt="0">
        <dgm:presLayoutVars>
          <dgm:dir/>
          <dgm:resizeHandles val="exact"/>
        </dgm:presLayoutVars>
      </dgm:prSet>
      <dgm:spPr/>
    </dgm:pt>
    <dgm:pt modelId="{7F376C85-ACB8-4999-A106-E327CBE175B3}" type="pres">
      <dgm:prSet presAssocID="{CCBC8B48-779C-4BC7-91DF-D59D93467EEB}" presName="compNode" presStyleCnt="0"/>
      <dgm:spPr/>
    </dgm:pt>
    <dgm:pt modelId="{1525BC4E-442A-4EA8-9995-914B59C24B81}" type="pres">
      <dgm:prSet presAssocID="{CCBC8B48-779C-4BC7-91DF-D59D93467EEB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E8B9E25-4164-45E8-AA06-A735543B5504}" type="pres">
      <dgm:prSet presAssocID="{CCBC8B48-779C-4BC7-91DF-D59D93467EEB}" presName="iconSpace" presStyleCnt="0"/>
      <dgm:spPr/>
    </dgm:pt>
    <dgm:pt modelId="{A785DE03-4268-4456-8AC6-48AB6564826C}" type="pres">
      <dgm:prSet presAssocID="{CCBC8B48-779C-4BC7-91DF-D59D93467EEB}" presName="parTx" presStyleLbl="revTx" presStyleIdx="0" presStyleCnt="6">
        <dgm:presLayoutVars>
          <dgm:chMax val="0"/>
          <dgm:chPref val="0"/>
        </dgm:presLayoutVars>
      </dgm:prSet>
      <dgm:spPr/>
    </dgm:pt>
    <dgm:pt modelId="{BCF92958-BDFD-4314-BE58-1305E635B03C}" type="pres">
      <dgm:prSet presAssocID="{CCBC8B48-779C-4BC7-91DF-D59D93467EEB}" presName="txSpace" presStyleCnt="0"/>
      <dgm:spPr/>
    </dgm:pt>
    <dgm:pt modelId="{9ADD0BCB-8349-4E95-B0BD-56A614B8E9B0}" type="pres">
      <dgm:prSet presAssocID="{CCBC8B48-779C-4BC7-91DF-D59D93467EEB}" presName="desTx" presStyleLbl="revTx" presStyleIdx="1" presStyleCnt="6">
        <dgm:presLayoutVars/>
      </dgm:prSet>
      <dgm:spPr/>
    </dgm:pt>
    <dgm:pt modelId="{684B258A-AE26-43B4-B077-D23EE83B3DBF}" type="pres">
      <dgm:prSet presAssocID="{DBB3314B-9F01-4C38-8490-124617AF730D}" presName="sibTrans" presStyleCnt="0"/>
      <dgm:spPr/>
    </dgm:pt>
    <dgm:pt modelId="{F63089A4-972D-44E1-8352-C0B8E156F168}" type="pres">
      <dgm:prSet presAssocID="{FF36A3B6-4D15-48EC-A7AA-3C3EB5939F8C}" presName="compNode" presStyleCnt="0"/>
      <dgm:spPr/>
    </dgm:pt>
    <dgm:pt modelId="{609DD4FB-C0AB-48F2-A692-2256F6C6C11D}" type="pres">
      <dgm:prSet presAssocID="{FF36A3B6-4D15-48EC-A7AA-3C3EB5939F8C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7D140E5-C236-4DDF-A043-230BC389B9FC}" type="pres">
      <dgm:prSet presAssocID="{FF36A3B6-4D15-48EC-A7AA-3C3EB5939F8C}" presName="iconSpace" presStyleCnt="0"/>
      <dgm:spPr/>
    </dgm:pt>
    <dgm:pt modelId="{3E0CE3E2-52A0-47BB-A6A6-539AB8AF5D2D}" type="pres">
      <dgm:prSet presAssocID="{FF36A3B6-4D15-48EC-A7AA-3C3EB5939F8C}" presName="parTx" presStyleLbl="revTx" presStyleIdx="2" presStyleCnt="6">
        <dgm:presLayoutVars>
          <dgm:chMax val="0"/>
          <dgm:chPref val="0"/>
        </dgm:presLayoutVars>
      </dgm:prSet>
      <dgm:spPr/>
    </dgm:pt>
    <dgm:pt modelId="{954085B9-8BDB-49B3-9CEB-AA6E2B7260BF}" type="pres">
      <dgm:prSet presAssocID="{FF36A3B6-4D15-48EC-A7AA-3C3EB5939F8C}" presName="txSpace" presStyleCnt="0"/>
      <dgm:spPr/>
    </dgm:pt>
    <dgm:pt modelId="{83C7AFBE-20B6-4295-B56B-E1DB773261AA}" type="pres">
      <dgm:prSet presAssocID="{FF36A3B6-4D15-48EC-A7AA-3C3EB5939F8C}" presName="desTx" presStyleLbl="revTx" presStyleIdx="3" presStyleCnt="6">
        <dgm:presLayoutVars/>
      </dgm:prSet>
      <dgm:spPr/>
    </dgm:pt>
    <dgm:pt modelId="{5FBF5367-5F90-47CB-B58E-9C1866C25E81}" type="pres">
      <dgm:prSet presAssocID="{C77B5DD8-94C1-41B8-A0F1-C2AAE6DD0E65}" presName="sibTrans" presStyleCnt="0"/>
      <dgm:spPr/>
    </dgm:pt>
    <dgm:pt modelId="{2188264A-4962-4F47-B783-F1D93CFFB938}" type="pres">
      <dgm:prSet presAssocID="{76DEB597-552E-4249-96B7-23BDFD005478}" presName="compNode" presStyleCnt="0"/>
      <dgm:spPr/>
    </dgm:pt>
    <dgm:pt modelId="{69994125-00E6-4336-861A-FD691AD9A3AE}" type="pres">
      <dgm:prSet presAssocID="{76DEB597-552E-4249-96B7-23BDFD005478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A298A54-3362-440E-94A1-22C6FAF28F1B}" type="pres">
      <dgm:prSet presAssocID="{76DEB597-552E-4249-96B7-23BDFD005478}" presName="iconSpace" presStyleCnt="0"/>
      <dgm:spPr/>
    </dgm:pt>
    <dgm:pt modelId="{E77B3980-6E71-48C0-AE77-A62DBDC8BBD5}" type="pres">
      <dgm:prSet presAssocID="{76DEB597-552E-4249-96B7-23BDFD005478}" presName="parTx" presStyleLbl="revTx" presStyleIdx="4" presStyleCnt="6">
        <dgm:presLayoutVars>
          <dgm:chMax val="0"/>
          <dgm:chPref val="0"/>
        </dgm:presLayoutVars>
      </dgm:prSet>
      <dgm:spPr/>
    </dgm:pt>
    <dgm:pt modelId="{0AE18BF3-EAB6-4D8A-A07E-3E61F74E4B75}" type="pres">
      <dgm:prSet presAssocID="{76DEB597-552E-4249-96B7-23BDFD005478}" presName="txSpace" presStyleCnt="0"/>
      <dgm:spPr/>
    </dgm:pt>
    <dgm:pt modelId="{2DA4BCE1-2EAD-43CF-B8F1-831B3FBAB516}" type="pres">
      <dgm:prSet presAssocID="{76DEB597-552E-4249-96B7-23BDFD005478}" presName="desTx" presStyleLbl="revTx" presStyleIdx="5" presStyleCnt="6" custLinFactNeighborX="419" custLinFactNeighborY="-87463">
        <dgm:presLayoutVars/>
      </dgm:prSet>
      <dgm:spPr/>
    </dgm:pt>
  </dgm:ptLst>
  <dgm:cxnLst>
    <dgm:cxn modelId="{271E1D16-39E1-4E44-80AA-BBC26105201B}" srcId="{17E3A33A-299A-4DBC-B9F2-8EA3A07AEB49}" destId="{76DEB597-552E-4249-96B7-23BDFD005478}" srcOrd="2" destOrd="0" parTransId="{2E8C2AED-60FE-4A80-980F-74D96A38FFF2}" sibTransId="{84531829-9CB4-4B09-B6D5-7F97F33ECDE2}"/>
    <dgm:cxn modelId="{95318225-E53A-494B-8C69-1ACC029C9CB2}" srcId="{76DEB597-552E-4249-96B7-23BDFD005478}" destId="{1F2A14EF-E488-461F-9169-9E9D4FE46C4D}" srcOrd="0" destOrd="0" parTransId="{6FD885C8-2567-4944-85EC-F065A1B9D90D}" sibTransId="{78998CB2-DBFB-4770-857C-3BC395CFAF3D}"/>
    <dgm:cxn modelId="{F6635034-308C-4A5A-AB07-190198A25E8F}" type="presOf" srcId="{17E3A33A-299A-4DBC-B9F2-8EA3A07AEB49}" destId="{4B8EA2D6-1EB3-4F9D-90C4-C32164DFC429}" srcOrd="0" destOrd="0" presId="urn:microsoft.com/office/officeart/2018/2/layout/IconLabelDescriptionList"/>
    <dgm:cxn modelId="{7EC82336-5FBA-4E3F-AD9F-63AD67A9793C}" srcId="{17E3A33A-299A-4DBC-B9F2-8EA3A07AEB49}" destId="{FF36A3B6-4D15-48EC-A7AA-3C3EB5939F8C}" srcOrd="1" destOrd="0" parTransId="{604903F4-CE6F-4C6B-8B57-60B2D01CE7AB}" sibTransId="{C77B5DD8-94C1-41B8-A0F1-C2AAE6DD0E65}"/>
    <dgm:cxn modelId="{293E4046-D7FC-45F5-955E-8C5CD0CAEE33}" srcId="{17E3A33A-299A-4DBC-B9F2-8EA3A07AEB49}" destId="{CCBC8B48-779C-4BC7-91DF-D59D93467EEB}" srcOrd="0" destOrd="0" parTransId="{45B082CC-9683-4478-BCAD-648DBF4F7BF4}" sibTransId="{DBB3314B-9F01-4C38-8490-124617AF730D}"/>
    <dgm:cxn modelId="{33BBB585-C934-4123-A43A-12D6321BCCD4}" type="presOf" srcId="{CCBC8B48-779C-4BC7-91DF-D59D93467EEB}" destId="{A785DE03-4268-4456-8AC6-48AB6564826C}" srcOrd="0" destOrd="0" presId="urn:microsoft.com/office/officeart/2018/2/layout/IconLabelDescriptionList"/>
    <dgm:cxn modelId="{B1D08098-BF2B-4A2D-9B42-7A29C0F8B958}" type="presOf" srcId="{1F2A14EF-E488-461F-9169-9E9D4FE46C4D}" destId="{2DA4BCE1-2EAD-43CF-B8F1-831B3FBAB516}" srcOrd="0" destOrd="0" presId="urn:microsoft.com/office/officeart/2018/2/layout/IconLabelDescriptionList"/>
    <dgm:cxn modelId="{2064F5D4-9D35-4928-AA48-0BE6F940BD2E}" type="presOf" srcId="{FF36A3B6-4D15-48EC-A7AA-3C3EB5939F8C}" destId="{3E0CE3E2-52A0-47BB-A6A6-539AB8AF5D2D}" srcOrd="0" destOrd="0" presId="urn:microsoft.com/office/officeart/2018/2/layout/IconLabelDescriptionList"/>
    <dgm:cxn modelId="{C54B10F1-CF4D-4F6B-87EE-5B5081EC90B0}" type="presOf" srcId="{76DEB597-552E-4249-96B7-23BDFD005478}" destId="{E77B3980-6E71-48C0-AE77-A62DBDC8BBD5}" srcOrd="0" destOrd="0" presId="urn:microsoft.com/office/officeart/2018/2/layout/IconLabelDescriptionList"/>
    <dgm:cxn modelId="{C4B2906D-0590-40D0-98E9-C41140A345B2}" type="presParOf" srcId="{4B8EA2D6-1EB3-4F9D-90C4-C32164DFC429}" destId="{7F376C85-ACB8-4999-A106-E327CBE175B3}" srcOrd="0" destOrd="0" presId="urn:microsoft.com/office/officeart/2018/2/layout/IconLabelDescriptionList"/>
    <dgm:cxn modelId="{60FE145F-E873-401F-AC77-EF528352FC0A}" type="presParOf" srcId="{7F376C85-ACB8-4999-A106-E327CBE175B3}" destId="{1525BC4E-442A-4EA8-9995-914B59C24B81}" srcOrd="0" destOrd="0" presId="urn:microsoft.com/office/officeart/2018/2/layout/IconLabelDescriptionList"/>
    <dgm:cxn modelId="{B9E81BA5-413B-4021-B350-1F6B2F44A52B}" type="presParOf" srcId="{7F376C85-ACB8-4999-A106-E327CBE175B3}" destId="{1E8B9E25-4164-45E8-AA06-A735543B5504}" srcOrd="1" destOrd="0" presId="urn:microsoft.com/office/officeart/2018/2/layout/IconLabelDescriptionList"/>
    <dgm:cxn modelId="{22534610-AE8D-44CC-82A2-BCF7709B55F1}" type="presParOf" srcId="{7F376C85-ACB8-4999-A106-E327CBE175B3}" destId="{A785DE03-4268-4456-8AC6-48AB6564826C}" srcOrd="2" destOrd="0" presId="urn:microsoft.com/office/officeart/2018/2/layout/IconLabelDescriptionList"/>
    <dgm:cxn modelId="{6BCA500A-89C2-4002-BCC0-F74D66DB265D}" type="presParOf" srcId="{7F376C85-ACB8-4999-A106-E327CBE175B3}" destId="{BCF92958-BDFD-4314-BE58-1305E635B03C}" srcOrd="3" destOrd="0" presId="urn:microsoft.com/office/officeart/2018/2/layout/IconLabelDescriptionList"/>
    <dgm:cxn modelId="{B360DD16-152B-47B0-A498-3BC8FAB9FAFC}" type="presParOf" srcId="{7F376C85-ACB8-4999-A106-E327CBE175B3}" destId="{9ADD0BCB-8349-4E95-B0BD-56A614B8E9B0}" srcOrd="4" destOrd="0" presId="urn:microsoft.com/office/officeart/2018/2/layout/IconLabelDescriptionList"/>
    <dgm:cxn modelId="{293D2439-C881-42CB-9238-9DE36532FE52}" type="presParOf" srcId="{4B8EA2D6-1EB3-4F9D-90C4-C32164DFC429}" destId="{684B258A-AE26-43B4-B077-D23EE83B3DBF}" srcOrd="1" destOrd="0" presId="urn:microsoft.com/office/officeart/2018/2/layout/IconLabelDescriptionList"/>
    <dgm:cxn modelId="{2C21219C-4442-4442-A311-2D994B80693F}" type="presParOf" srcId="{4B8EA2D6-1EB3-4F9D-90C4-C32164DFC429}" destId="{F63089A4-972D-44E1-8352-C0B8E156F168}" srcOrd="2" destOrd="0" presId="urn:microsoft.com/office/officeart/2018/2/layout/IconLabelDescriptionList"/>
    <dgm:cxn modelId="{6EE3DCD2-A730-4379-B3B7-E7B0D2F7DA4D}" type="presParOf" srcId="{F63089A4-972D-44E1-8352-C0B8E156F168}" destId="{609DD4FB-C0AB-48F2-A692-2256F6C6C11D}" srcOrd="0" destOrd="0" presId="urn:microsoft.com/office/officeart/2018/2/layout/IconLabelDescriptionList"/>
    <dgm:cxn modelId="{D7F1ED4F-21D2-4BFD-8AB6-E1F3FD263FE8}" type="presParOf" srcId="{F63089A4-972D-44E1-8352-C0B8E156F168}" destId="{B7D140E5-C236-4DDF-A043-230BC389B9FC}" srcOrd="1" destOrd="0" presId="urn:microsoft.com/office/officeart/2018/2/layout/IconLabelDescriptionList"/>
    <dgm:cxn modelId="{FA7DA4BF-2A09-450C-9CAA-582E0ACEC0AF}" type="presParOf" srcId="{F63089A4-972D-44E1-8352-C0B8E156F168}" destId="{3E0CE3E2-52A0-47BB-A6A6-539AB8AF5D2D}" srcOrd="2" destOrd="0" presId="urn:microsoft.com/office/officeart/2018/2/layout/IconLabelDescriptionList"/>
    <dgm:cxn modelId="{861473EB-80DA-45CF-AB1F-C1673CA3F18A}" type="presParOf" srcId="{F63089A4-972D-44E1-8352-C0B8E156F168}" destId="{954085B9-8BDB-49B3-9CEB-AA6E2B7260BF}" srcOrd="3" destOrd="0" presId="urn:microsoft.com/office/officeart/2018/2/layout/IconLabelDescriptionList"/>
    <dgm:cxn modelId="{88FF9FF4-9F8F-4215-A8D7-A3946A6903B5}" type="presParOf" srcId="{F63089A4-972D-44E1-8352-C0B8E156F168}" destId="{83C7AFBE-20B6-4295-B56B-E1DB773261AA}" srcOrd="4" destOrd="0" presId="urn:microsoft.com/office/officeart/2018/2/layout/IconLabelDescriptionList"/>
    <dgm:cxn modelId="{3DC8516D-A953-4648-8196-1F9D99F80874}" type="presParOf" srcId="{4B8EA2D6-1EB3-4F9D-90C4-C32164DFC429}" destId="{5FBF5367-5F90-47CB-B58E-9C1866C25E81}" srcOrd="3" destOrd="0" presId="urn:microsoft.com/office/officeart/2018/2/layout/IconLabelDescriptionList"/>
    <dgm:cxn modelId="{F763E7AE-FFAA-45DC-8385-A666AE30D450}" type="presParOf" srcId="{4B8EA2D6-1EB3-4F9D-90C4-C32164DFC429}" destId="{2188264A-4962-4F47-B783-F1D93CFFB938}" srcOrd="4" destOrd="0" presId="urn:microsoft.com/office/officeart/2018/2/layout/IconLabelDescriptionList"/>
    <dgm:cxn modelId="{FE11243F-EED6-4670-80D5-93E0A33F264C}" type="presParOf" srcId="{2188264A-4962-4F47-B783-F1D93CFFB938}" destId="{69994125-00E6-4336-861A-FD691AD9A3AE}" srcOrd="0" destOrd="0" presId="urn:microsoft.com/office/officeart/2018/2/layout/IconLabelDescriptionList"/>
    <dgm:cxn modelId="{6FF379C5-E57E-42DC-8C22-8AADBC9E140D}" type="presParOf" srcId="{2188264A-4962-4F47-B783-F1D93CFFB938}" destId="{6A298A54-3362-440E-94A1-22C6FAF28F1B}" srcOrd="1" destOrd="0" presId="urn:microsoft.com/office/officeart/2018/2/layout/IconLabelDescriptionList"/>
    <dgm:cxn modelId="{B419F28F-0760-4F2D-A5A8-A8E55FBF8D98}" type="presParOf" srcId="{2188264A-4962-4F47-B783-F1D93CFFB938}" destId="{E77B3980-6E71-48C0-AE77-A62DBDC8BBD5}" srcOrd="2" destOrd="0" presId="urn:microsoft.com/office/officeart/2018/2/layout/IconLabelDescriptionList"/>
    <dgm:cxn modelId="{B0E93569-71C0-45A8-B298-D48F32E00D42}" type="presParOf" srcId="{2188264A-4962-4F47-B783-F1D93CFFB938}" destId="{0AE18BF3-EAB6-4D8A-A07E-3E61F74E4B75}" srcOrd="3" destOrd="0" presId="urn:microsoft.com/office/officeart/2018/2/layout/IconLabelDescriptionList"/>
    <dgm:cxn modelId="{8AA850D3-F015-4CA0-B29B-2DA136502C18}" type="presParOf" srcId="{2188264A-4962-4F47-B783-F1D93CFFB938}" destId="{2DA4BCE1-2EAD-43CF-B8F1-831B3FBAB51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5632FD-4C54-43B7-A3BB-D2F28B8E26F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F595BA6-620C-42E4-9642-ADD47AF68B68}">
      <dgm:prSet/>
      <dgm:spPr/>
      <dgm:t>
        <a:bodyPr/>
        <a:lstStyle/>
        <a:p>
          <a:r>
            <a:rPr lang="en-US" dirty="0"/>
            <a:t>Reading the data into R using readr package, which helps with feature classification</a:t>
          </a:r>
        </a:p>
      </dgm:t>
    </dgm:pt>
    <dgm:pt modelId="{AD0E6F07-A04F-41EF-BBEE-23BFFE663AE8}" type="parTrans" cxnId="{4C492101-1A0C-4C4B-9AD8-0F3EEF10893D}">
      <dgm:prSet/>
      <dgm:spPr/>
      <dgm:t>
        <a:bodyPr/>
        <a:lstStyle/>
        <a:p>
          <a:endParaRPr lang="en-US"/>
        </a:p>
      </dgm:t>
    </dgm:pt>
    <dgm:pt modelId="{717F9859-8902-4624-AB57-4BF78998535B}" type="sibTrans" cxnId="{4C492101-1A0C-4C4B-9AD8-0F3EEF10893D}">
      <dgm:prSet/>
      <dgm:spPr/>
      <dgm:t>
        <a:bodyPr/>
        <a:lstStyle/>
        <a:p>
          <a:endParaRPr lang="en-US"/>
        </a:p>
      </dgm:t>
    </dgm:pt>
    <dgm:pt modelId="{B7A8FD12-7AFA-4D85-9C89-E55FBC8D8D49}">
      <dgm:prSet/>
      <dgm:spPr/>
      <dgm:t>
        <a:bodyPr/>
        <a:lstStyle/>
        <a:p>
          <a:r>
            <a:rPr lang="en-US" dirty="0"/>
            <a:t>Glimpse from tidyverse is a great tool to view the data easily and how each of the features were classified automatically.</a:t>
          </a:r>
        </a:p>
      </dgm:t>
    </dgm:pt>
    <dgm:pt modelId="{507836F1-EFB8-4142-A33A-6745921AB525}" type="parTrans" cxnId="{427F1B43-37F4-48E4-86FD-37FC24C843ED}">
      <dgm:prSet/>
      <dgm:spPr/>
      <dgm:t>
        <a:bodyPr/>
        <a:lstStyle/>
        <a:p>
          <a:endParaRPr lang="en-US"/>
        </a:p>
      </dgm:t>
    </dgm:pt>
    <dgm:pt modelId="{C4627DD8-722E-45F7-AF20-1F23E2DA889B}" type="sibTrans" cxnId="{427F1B43-37F4-48E4-86FD-37FC24C843ED}">
      <dgm:prSet/>
      <dgm:spPr/>
      <dgm:t>
        <a:bodyPr/>
        <a:lstStyle/>
        <a:p>
          <a:endParaRPr lang="en-US"/>
        </a:p>
      </dgm:t>
    </dgm:pt>
    <dgm:pt modelId="{ABCAA4E7-C29C-46FF-B02F-FA6E3E20DDEE}">
      <dgm:prSet/>
      <dgm:spPr/>
      <dgm:t>
        <a:bodyPr/>
        <a:lstStyle/>
        <a:p>
          <a:r>
            <a:rPr lang="en-US" dirty="0"/>
            <a:t>A number of variables required modification, there were ~540,000 elements with missing data </a:t>
          </a:r>
        </a:p>
      </dgm:t>
    </dgm:pt>
    <dgm:pt modelId="{13192769-2A54-41AA-9FBB-61DFA73936DC}" type="parTrans" cxnId="{89221DBA-041D-47EF-9CDE-C92262A23EA1}">
      <dgm:prSet/>
      <dgm:spPr/>
      <dgm:t>
        <a:bodyPr/>
        <a:lstStyle/>
        <a:p>
          <a:endParaRPr lang="en-US"/>
        </a:p>
      </dgm:t>
    </dgm:pt>
    <dgm:pt modelId="{5AA4BC08-1DE9-46F0-B58B-717068014A11}" type="sibTrans" cxnId="{89221DBA-041D-47EF-9CDE-C92262A23EA1}">
      <dgm:prSet/>
      <dgm:spPr/>
      <dgm:t>
        <a:bodyPr/>
        <a:lstStyle/>
        <a:p>
          <a:endParaRPr lang="en-US"/>
        </a:p>
      </dgm:t>
    </dgm:pt>
    <dgm:pt modelId="{EB0C7CCD-7AE9-400F-8878-A109408BFAE8}">
      <dgm:prSet/>
      <dgm:spPr/>
      <dgm:t>
        <a:bodyPr/>
        <a:lstStyle/>
        <a:p>
          <a:r>
            <a:rPr lang="en-US" dirty="0"/>
            <a:t>Variables were defined manually and a strategy for NA developed</a:t>
          </a:r>
        </a:p>
      </dgm:t>
    </dgm:pt>
    <dgm:pt modelId="{A6FA70E1-40D0-4122-83FE-16785D71822E}" type="parTrans" cxnId="{C96F1109-22FB-49E2-9B64-A1D0AE9E1597}">
      <dgm:prSet/>
      <dgm:spPr/>
      <dgm:t>
        <a:bodyPr/>
        <a:lstStyle/>
        <a:p>
          <a:endParaRPr lang="en-US"/>
        </a:p>
      </dgm:t>
    </dgm:pt>
    <dgm:pt modelId="{AE063CD2-7A27-4017-B32C-3C24780539CA}" type="sibTrans" cxnId="{C96F1109-22FB-49E2-9B64-A1D0AE9E1597}">
      <dgm:prSet/>
      <dgm:spPr/>
      <dgm:t>
        <a:bodyPr/>
        <a:lstStyle/>
        <a:p>
          <a:endParaRPr lang="en-US"/>
        </a:p>
      </dgm:t>
    </dgm:pt>
    <dgm:pt modelId="{F95B8AC3-B331-43E6-BA1B-5DFDA2B64CBB}" type="pres">
      <dgm:prSet presAssocID="{455632FD-4C54-43B7-A3BB-D2F28B8E26FF}" presName="root" presStyleCnt="0">
        <dgm:presLayoutVars>
          <dgm:dir/>
          <dgm:resizeHandles val="exact"/>
        </dgm:presLayoutVars>
      </dgm:prSet>
      <dgm:spPr/>
    </dgm:pt>
    <dgm:pt modelId="{D7604105-667A-4549-9282-22C11B97D890}" type="pres">
      <dgm:prSet presAssocID="{455632FD-4C54-43B7-A3BB-D2F28B8E26FF}" presName="container" presStyleCnt="0">
        <dgm:presLayoutVars>
          <dgm:dir/>
          <dgm:resizeHandles val="exact"/>
        </dgm:presLayoutVars>
      </dgm:prSet>
      <dgm:spPr/>
    </dgm:pt>
    <dgm:pt modelId="{7AA96935-1090-48E9-8572-C526D9734CFE}" type="pres">
      <dgm:prSet presAssocID="{2F595BA6-620C-42E4-9642-ADD47AF68B68}" presName="compNode" presStyleCnt="0"/>
      <dgm:spPr/>
    </dgm:pt>
    <dgm:pt modelId="{2847999D-3007-412E-8EB9-0B971DAAF142}" type="pres">
      <dgm:prSet presAssocID="{2F595BA6-620C-42E4-9642-ADD47AF68B68}" presName="iconBgRect" presStyleLbl="bgShp" presStyleIdx="0" presStyleCnt="4"/>
      <dgm:spPr/>
    </dgm:pt>
    <dgm:pt modelId="{41E79925-FD5E-40A8-8567-90FAA6F0D49D}" type="pres">
      <dgm:prSet presAssocID="{2F595BA6-620C-42E4-9642-ADD47AF68B6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6C91DCE-1337-49AF-8E00-28E8FB8C4C9E}" type="pres">
      <dgm:prSet presAssocID="{2F595BA6-620C-42E4-9642-ADD47AF68B68}" presName="spaceRect" presStyleCnt="0"/>
      <dgm:spPr/>
    </dgm:pt>
    <dgm:pt modelId="{9C0168AF-09B5-470E-BB40-FDC3E25F221F}" type="pres">
      <dgm:prSet presAssocID="{2F595BA6-620C-42E4-9642-ADD47AF68B68}" presName="textRect" presStyleLbl="revTx" presStyleIdx="0" presStyleCnt="4">
        <dgm:presLayoutVars>
          <dgm:chMax val="1"/>
          <dgm:chPref val="1"/>
        </dgm:presLayoutVars>
      </dgm:prSet>
      <dgm:spPr/>
    </dgm:pt>
    <dgm:pt modelId="{E57BECD7-A41B-4772-A63A-E1305092C3BC}" type="pres">
      <dgm:prSet presAssocID="{717F9859-8902-4624-AB57-4BF78998535B}" presName="sibTrans" presStyleLbl="sibTrans2D1" presStyleIdx="0" presStyleCnt="0"/>
      <dgm:spPr/>
    </dgm:pt>
    <dgm:pt modelId="{A092278C-4351-4A62-AA5B-0F0A2A2E013C}" type="pres">
      <dgm:prSet presAssocID="{B7A8FD12-7AFA-4D85-9C89-E55FBC8D8D49}" presName="compNode" presStyleCnt="0"/>
      <dgm:spPr/>
    </dgm:pt>
    <dgm:pt modelId="{EF5686D4-8899-4375-BA54-7FD3CF290D26}" type="pres">
      <dgm:prSet presAssocID="{B7A8FD12-7AFA-4D85-9C89-E55FBC8D8D49}" presName="iconBgRect" presStyleLbl="bgShp" presStyleIdx="1" presStyleCnt="4"/>
      <dgm:spPr/>
    </dgm:pt>
    <dgm:pt modelId="{8D751220-555C-4185-8443-0DD8D48A4C94}" type="pres">
      <dgm:prSet presAssocID="{B7A8FD12-7AFA-4D85-9C89-E55FBC8D8D4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BF2C5D31-F1D0-4CA7-8FB1-2FD04FB765A0}" type="pres">
      <dgm:prSet presAssocID="{B7A8FD12-7AFA-4D85-9C89-E55FBC8D8D49}" presName="spaceRect" presStyleCnt="0"/>
      <dgm:spPr/>
    </dgm:pt>
    <dgm:pt modelId="{D6A81490-BC90-4B16-B5AF-759BC4318CA5}" type="pres">
      <dgm:prSet presAssocID="{B7A8FD12-7AFA-4D85-9C89-E55FBC8D8D49}" presName="textRect" presStyleLbl="revTx" presStyleIdx="1" presStyleCnt="4">
        <dgm:presLayoutVars>
          <dgm:chMax val="1"/>
          <dgm:chPref val="1"/>
        </dgm:presLayoutVars>
      </dgm:prSet>
      <dgm:spPr/>
    </dgm:pt>
    <dgm:pt modelId="{C41564BF-AD83-440F-99C2-5FF5D89CC3FB}" type="pres">
      <dgm:prSet presAssocID="{C4627DD8-722E-45F7-AF20-1F23E2DA889B}" presName="sibTrans" presStyleLbl="sibTrans2D1" presStyleIdx="0" presStyleCnt="0"/>
      <dgm:spPr/>
    </dgm:pt>
    <dgm:pt modelId="{82336217-2319-4248-8A6D-E9999BE3B937}" type="pres">
      <dgm:prSet presAssocID="{ABCAA4E7-C29C-46FF-B02F-FA6E3E20DDEE}" presName="compNode" presStyleCnt="0"/>
      <dgm:spPr/>
    </dgm:pt>
    <dgm:pt modelId="{C477E1B9-B60D-4E9A-981A-2C9336A2E5A1}" type="pres">
      <dgm:prSet presAssocID="{ABCAA4E7-C29C-46FF-B02F-FA6E3E20DDEE}" presName="iconBgRect" presStyleLbl="bgShp" presStyleIdx="2" presStyleCnt="4"/>
      <dgm:spPr/>
    </dgm:pt>
    <dgm:pt modelId="{61D477AD-6609-4092-85C0-809460DBCA61}" type="pres">
      <dgm:prSet presAssocID="{ABCAA4E7-C29C-46FF-B02F-FA6E3E20DD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05D061A-00EE-4C45-BA2C-324EA3F09C34}" type="pres">
      <dgm:prSet presAssocID="{ABCAA4E7-C29C-46FF-B02F-FA6E3E20DDEE}" presName="spaceRect" presStyleCnt="0"/>
      <dgm:spPr/>
    </dgm:pt>
    <dgm:pt modelId="{C723ED82-2E1B-4F41-AD39-D601D333DDE7}" type="pres">
      <dgm:prSet presAssocID="{ABCAA4E7-C29C-46FF-B02F-FA6E3E20DDEE}" presName="textRect" presStyleLbl="revTx" presStyleIdx="2" presStyleCnt="4">
        <dgm:presLayoutVars>
          <dgm:chMax val="1"/>
          <dgm:chPref val="1"/>
        </dgm:presLayoutVars>
      </dgm:prSet>
      <dgm:spPr/>
    </dgm:pt>
    <dgm:pt modelId="{2CD1E4FE-B7B0-4F39-A088-E22439A46DF6}" type="pres">
      <dgm:prSet presAssocID="{5AA4BC08-1DE9-46F0-B58B-717068014A11}" presName="sibTrans" presStyleLbl="sibTrans2D1" presStyleIdx="0" presStyleCnt="0"/>
      <dgm:spPr/>
    </dgm:pt>
    <dgm:pt modelId="{E5E15D94-742A-4E48-8A70-0F8DC94C64DA}" type="pres">
      <dgm:prSet presAssocID="{EB0C7CCD-7AE9-400F-8878-A109408BFAE8}" presName="compNode" presStyleCnt="0"/>
      <dgm:spPr/>
    </dgm:pt>
    <dgm:pt modelId="{DDBAD293-3081-4395-9789-EDF846BCAA5F}" type="pres">
      <dgm:prSet presAssocID="{EB0C7CCD-7AE9-400F-8878-A109408BFAE8}" presName="iconBgRect" presStyleLbl="bgShp" presStyleIdx="3" presStyleCnt="4"/>
      <dgm:spPr/>
    </dgm:pt>
    <dgm:pt modelId="{1B703761-F040-4D4F-B761-B048C7C9A2F5}" type="pres">
      <dgm:prSet presAssocID="{EB0C7CCD-7AE9-400F-8878-A109408BFA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k"/>
        </a:ext>
      </dgm:extLst>
    </dgm:pt>
    <dgm:pt modelId="{C206AE97-A066-4142-B91F-5D2D33259E17}" type="pres">
      <dgm:prSet presAssocID="{EB0C7CCD-7AE9-400F-8878-A109408BFAE8}" presName="spaceRect" presStyleCnt="0"/>
      <dgm:spPr/>
    </dgm:pt>
    <dgm:pt modelId="{D872B335-A8CB-4234-884E-1A2B39E9E3B7}" type="pres">
      <dgm:prSet presAssocID="{EB0C7CCD-7AE9-400F-8878-A109408BFAE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C492101-1A0C-4C4B-9AD8-0F3EEF10893D}" srcId="{455632FD-4C54-43B7-A3BB-D2F28B8E26FF}" destId="{2F595BA6-620C-42E4-9642-ADD47AF68B68}" srcOrd="0" destOrd="0" parTransId="{AD0E6F07-A04F-41EF-BBEE-23BFFE663AE8}" sibTransId="{717F9859-8902-4624-AB57-4BF78998535B}"/>
    <dgm:cxn modelId="{23664A08-FCEF-4ED8-AAC3-A3BFB6C012B0}" type="presOf" srcId="{ABCAA4E7-C29C-46FF-B02F-FA6E3E20DDEE}" destId="{C723ED82-2E1B-4F41-AD39-D601D333DDE7}" srcOrd="0" destOrd="0" presId="urn:microsoft.com/office/officeart/2018/2/layout/IconCircleList"/>
    <dgm:cxn modelId="{C96F1109-22FB-49E2-9B64-A1D0AE9E1597}" srcId="{455632FD-4C54-43B7-A3BB-D2F28B8E26FF}" destId="{EB0C7CCD-7AE9-400F-8878-A109408BFAE8}" srcOrd="3" destOrd="0" parTransId="{A6FA70E1-40D0-4122-83FE-16785D71822E}" sibTransId="{AE063CD2-7A27-4017-B32C-3C24780539CA}"/>
    <dgm:cxn modelId="{427F1B43-37F4-48E4-86FD-37FC24C843ED}" srcId="{455632FD-4C54-43B7-A3BB-D2F28B8E26FF}" destId="{B7A8FD12-7AFA-4D85-9C89-E55FBC8D8D49}" srcOrd="1" destOrd="0" parTransId="{507836F1-EFB8-4142-A33A-6745921AB525}" sibTransId="{C4627DD8-722E-45F7-AF20-1F23E2DA889B}"/>
    <dgm:cxn modelId="{02BAA776-7A59-4D1E-8509-F16B1A33900A}" type="presOf" srcId="{717F9859-8902-4624-AB57-4BF78998535B}" destId="{E57BECD7-A41B-4772-A63A-E1305092C3BC}" srcOrd="0" destOrd="0" presId="urn:microsoft.com/office/officeart/2018/2/layout/IconCircleList"/>
    <dgm:cxn modelId="{06C6A877-A135-4754-958A-D784F01E0F4E}" type="presOf" srcId="{B7A8FD12-7AFA-4D85-9C89-E55FBC8D8D49}" destId="{D6A81490-BC90-4B16-B5AF-759BC4318CA5}" srcOrd="0" destOrd="0" presId="urn:microsoft.com/office/officeart/2018/2/layout/IconCircleList"/>
    <dgm:cxn modelId="{A5853497-D474-4B17-8FAF-EA02BBF4A769}" type="presOf" srcId="{C4627DD8-722E-45F7-AF20-1F23E2DA889B}" destId="{C41564BF-AD83-440F-99C2-5FF5D89CC3FB}" srcOrd="0" destOrd="0" presId="urn:microsoft.com/office/officeart/2018/2/layout/IconCircleList"/>
    <dgm:cxn modelId="{E5384CB7-00F2-425C-B793-80F35764EEDD}" type="presOf" srcId="{EB0C7CCD-7AE9-400F-8878-A109408BFAE8}" destId="{D872B335-A8CB-4234-884E-1A2B39E9E3B7}" srcOrd="0" destOrd="0" presId="urn:microsoft.com/office/officeart/2018/2/layout/IconCircleList"/>
    <dgm:cxn modelId="{89221DBA-041D-47EF-9CDE-C92262A23EA1}" srcId="{455632FD-4C54-43B7-A3BB-D2F28B8E26FF}" destId="{ABCAA4E7-C29C-46FF-B02F-FA6E3E20DDEE}" srcOrd="2" destOrd="0" parTransId="{13192769-2A54-41AA-9FBB-61DFA73936DC}" sibTransId="{5AA4BC08-1DE9-46F0-B58B-717068014A11}"/>
    <dgm:cxn modelId="{729054BF-3727-4A04-9A21-03AF08345DC2}" type="presOf" srcId="{2F595BA6-620C-42E4-9642-ADD47AF68B68}" destId="{9C0168AF-09B5-470E-BB40-FDC3E25F221F}" srcOrd="0" destOrd="0" presId="urn:microsoft.com/office/officeart/2018/2/layout/IconCircleList"/>
    <dgm:cxn modelId="{00AF51CE-4B31-444C-9DAE-F486AADA6195}" type="presOf" srcId="{455632FD-4C54-43B7-A3BB-D2F28B8E26FF}" destId="{F95B8AC3-B331-43E6-BA1B-5DFDA2B64CBB}" srcOrd="0" destOrd="0" presId="urn:microsoft.com/office/officeart/2018/2/layout/IconCircleList"/>
    <dgm:cxn modelId="{70F71FFB-E8DF-4A43-B7CE-4DD192F05FA7}" type="presOf" srcId="{5AA4BC08-1DE9-46F0-B58B-717068014A11}" destId="{2CD1E4FE-B7B0-4F39-A088-E22439A46DF6}" srcOrd="0" destOrd="0" presId="urn:microsoft.com/office/officeart/2018/2/layout/IconCircleList"/>
    <dgm:cxn modelId="{0BB9DBE8-F485-40C0-A34C-9925C34DA614}" type="presParOf" srcId="{F95B8AC3-B331-43E6-BA1B-5DFDA2B64CBB}" destId="{D7604105-667A-4549-9282-22C11B97D890}" srcOrd="0" destOrd="0" presId="urn:microsoft.com/office/officeart/2018/2/layout/IconCircleList"/>
    <dgm:cxn modelId="{5B59847D-6169-49B1-946E-A6424CB961E0}" type="presParOf" srcId="{D7604105-667A-4549-9282-22C11B97D890}" destId="{7AA96935-1090-48E9-8572-C526D9734CFE}" srcOrd="0" destOrd="0" presId="urn:microsoft.com/office/officeart/2018/2/layout/IconCircleList"/>
    <dgm:cxn modelId="{F5B259EB-610F-48FA-A33F-26FAAE0D5ACB}" type="presParOf" srcId="{7AA96935-1090-48E9-8572-C526D9734CFE}" destId="{2847999D-3007-412E-8EB9-0B971DAAF142}" srcOrd="0" destOrd="0" presId="urn:microsoft.com/office/officeart/2018/2/layout/IconCircleList"/>
    <dgm:cxn modelId="{6603769D-B50C-475F-94E1-7E3029C5A3A2}" type="presParOf" srcId="{7AA96935-1090-48E9-8572-C526D9734CFE}" destId="{41E79925-FD5E-40A8-8567-90FAA6F0D49D}" srcOrd="1" destOrd="0" presId="urn:microsoft.com/office/officeart/2018/2/layout/IconCircleList"/>
    <dgm:cxn modelId="{B61BF194-B172-4E51-A025-168ED0315372}" type="presParOf" srcId="{7AA96935-1090-48E9-8572-C526D9734CFE}" destId="{E6C91DCE-1337-49AF-8E00-28E8FB8C4C9E}" srcOrd="2" destOrd="0" presId="urn:microsoft.com/office/officeart/2018/2/layout/IconCircleList"/>
    <dgm:cxn modelId="{D96A318F-4FEE-4800-8A40-F43F1854FF8D}" type="presParOf" srcId="{7AA96935-1090-48E9-8572-C526D9734CFE}" destId="{9C0168AF-09B5-470E-BB40-FDC3E25F221F}" srcOrd="3" destOrd="0" presId="urn:microsoft.com/office/officeart/2018/2/layout/IconCircleList"/>
    <dgm:cxn modelId="{8614E5B5-7B46-49FB-907B-8AE8B7E66111}" type="presParOf" srcId="{D7604105-667A-4549-9282-22C11B97D890}" destId="{E57BECD7-A41B-4772-A63A-E1305092C3BC}" srcOrd="1" destOrd="0" presId="urn:microsoft.com/office/officeart/2018/2/layout/IconCircleList"/>
    <dgm:cxn modelId="{9972C6C7-9457-43B9-8662-99D6C661C6BF}" type="presParOf" srcId="{D7604105-667A-4549-9282-22C11B97D890}" destId="{A092278C-4351-4A62-AA5B-0F0A2A2E013C}" srcOrd="2" destOrd="0" presId="urn:microsoft.com/office/officeart/2018/2/layout/IconCircleList"/>
    <dgm:cxn modelId="{1D63D1A5-1B0A-4772-8360-6E129B72FFBF}" type="presParOf" srcId="{A092278C-4351-4A62-AA5B-0F0A2A2E013C}" destId="{EF5686D4-8899-4375-BA54-7FD3CF290D26}" srcOrd="0" destOrd="0" presId="urn:microsoft.com/office/officeart/2018/2/layout/IconCircleList"/>
    <dgm:cxn modelId="{EC704B0A-9573-4A45-BB2A-AF05B1DA6D9C}" type="presParOf" srcId="{A092278C-4351-4A62-AA5B-0F0A2A2E013C}" destId="{8D751220-555C-4185-8443-0DD8D48A4C94}" srcOrd="1" destOrd="0" presId="urn:microsoft.com/office/officeart/2018/2/layout/IconCircleList"/>
    <dgm:cxn modelId="{313CAD2A-D15B-41B2-A812-09E8CEC5EEDE}" type="presParOf" srcId="{A092278C-4351-4A62-AA5B-0F0A2A2E013C}" destId="{BF2C5D31-F1D0-4CA7-8FB1-2FD04FB765A0}" srcOrd="2" destOrd="0" presId="urn:microsoft.com/office/officeart/2018/2/layout/IconCircleList"/>
    <dgm:cxn modelId="{A046F249-145A-4F09-A474-033E9CD65A77}" type="presParOf" srcId="{A092278C-4351-4A62-AA5B-0F0A2A2E013C}" destId="{D6A81490-BC90-4B16-B5AF-759BC4318CA5}" srcOrd="3" destOrd="0" presId="urn:microsoft.com/office/officeart/2018/2/layout/IconCircleList"/>
    <dgm:cxn modelId="{BF1B29A2-903F-48C0-ABC0-A2D853514584}" type="presParOf" srcId="{D7604105-667A-4549-9282-22C11B97D890}" destId="{C41564BF-AD83-440F-99C2-5FF5D89CC3FB}" srcOrd="3" destOrd="0" presId="urn:microsoft.com/office/officeart/2018/2/layout/IconCircleList"/>
    <dgm:cxn modelId="{3EC9339A-9013-4A8B-AC42-2ECAA12341E2}" type="presParOf" srcId="{D7604105-667A-4549-9282-22C11B97D890}" destId="{82336217-2319-4248-8A6D-E9999BE3B937}" srcOrd="4" destOrd="0" presId="urn:microsoft.com/office/officeart/2018/2/layout/IconCircleList"/>
    <dgm:cxn modelId="{F84CA31E-DDA9-44D0-AE90-6D3780038248}" type="presParOf" srcId="{82336217-2319-4248-8A6D-E9999BE3B937}" destId="{C477E1B9-B60D-4E9A-981A-2C9336A2E5A1}" srcOrd="0" destOrd="0" presId="urn:microsoft.com/office/officeart/2018/2/layout/IconCircleList"/>
    <dgm:cxn modelId="{D2D6DF38-76A3-4095-9BCE-E493FE96DAD4}" type="presParOf" srcId="{82336217-2319-4248-8A6D-E9999BE3B937}" destId="{61D477AD-6609-4092-85C0-809460DBCA61}" srcOrd="1" destOrd="0" presId="urn:microsoft.com/office/officeart/2018/2/layout/IconCircleList"/>
    <dgm:cxn modelId="{C672FAFC-B3B8-485F-97B1-7A1E7B10B93E}" type="presParOf" srcId="{82336217-2319-4248-8A6D-E9999BE3B937}" destId="{805D061A-00EE-4C45-BA2C-324EA3F09C34}" srcOrd="2" destOrd="0" presId="urn:microsoft.com/office/officeart/2018/2/layout/IconCircleList"/>
    <dgm:cxn modelId="{2936A1C3-E94F-442C-93D3-F6A3A9C172D9}" type="presParOf" srcId="{82336217-2319-4248-8A6D-E9999BE3B937}" destId="{C723ED82-2E1B-4F41-AD39-D601D333DDE7}" srcOrd="3" destOrd="0" presId="urn:microsoft.com/office/officeart/2018/2/layout/IconCircleList"/>
    <dgm:cxn modelId="{D9AEEE9F-3E1A-4AC1-B2CE-8D40FF93A121}" type="presParOf" srcId="{D7604105-667A-4549-9282-22C11B97D890}" destId="{2CD1E4FE-B7B0-4F39-A088-E22439A46DF6}" srcOrd="5" destOrd="0" presId="urn:microsoft.com/office/officeart/2018/2/layout/IconCircleList"/>
    <dgm:cxn modelId="{8D542DFC-43B1-4F04-8A3A-DA45BE852B2C}" type="presParOf" srcId="{D7604105-667A-4549-9282-22C11B97D890}" destId="{E5E15D94-742A-4E48-8A70-0F8DC94C64DA}" srcOrd="6" destOrd="0" presId="urn:microsoft.com/office/officeart/2018/2/layout/IconCircleList"/>
    <dgm:cxn modelId="{3C5AE305-C852-4050-AD91-824A88D9FDD4}" type="presParOf" srcId="{E5E15D94-742A-4E48-8A70-0F8DC94C64DA}" destId="{DDBAD293-3081-4395-9789-EDF846BCAA5F}" srcOrd="0" destOrd="0" presId="urn:microsoft.com/office/officeart/2018/2/layout/IconCircleList"/>
    <dgm:cxn modelId="{0730BF78-8132-4BC3-A948-008DFFE63A08}" type="presParOf" srcId="{E5E15D94-742A-4E48-8A70-0F8DC94C64DA}" destId="{1B703761-F040-4D4F-B761-B048C7C9A2F5}" srcOrd="1" destOrd="0" presId="urn:microsoft.com/office/officeart/2018/2/layout/IconCircleList"/>
    <dgm:cxn modelId="{66A3E374-7DE4-41DD-83D8-CF6E81F3D061}" type="presParOf" srcId="{E5E15D94-742A-4E48-8A70-0F8DC94C64DA}" destId="{C206AE97-A066-4142-B91F-5D2D33259E17}" srcOrd="2" destOrd="0" presId="urn:microsoft.com/office/officeart/2018/2/layout/IconCircleList"/>
    <dgm:cxn modelId="{3A46E06C-4DEC-4F0D-8936-4E9976EFAD9A}" type="presParOf" srcId="{E5E15D94-742A-4E48-8A70-0F8DC94C64DA}" destId="{D872B335-A8CB-4234-884E-1A2B39E9E3B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FEEA5E-88A4-462C-8F79-4FC70E9BF50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639D3E-A456-4F36-8A41-AA3783F8A03F}">
      <dgm:prSet/>
      <dgm:spPr/>
      <dgm:t>
        <a:bodyPr/>
        <a:lstStyle/>
        <a:p>
          <a:pPr>
            <a:defRPr cap="all"/>
          </a:pPr>
          <a:r>
            <a:rPr lang="en-US"/>
            <a:t>Linear Regression</a:t>
          </a:r>
        </a:p>
      </dgm:t>
    </dgm:pt>
    <dgm:pt modelId="{23A65868-6832-4CBC-82FA-27A6CDBFDCD3}" type="parTrans" cxnId="{F52C5DDF-C59E-42DB-B9C5-EBE87E46EFF8}">
      <dgm:prSet/>
      <dgm:spPr/>
      <dgm:t>
        <a:bodyPr/>
        <a:lstStyle/>
        <a:p>
          <a:endParaRPr lang="en-US"/>
        </a:p>
      </dgm:t>
    </dgm:pt>
    <dgm:pt modelId="{3299C185-D0BD-4875-9348-11EF9E00256A}" type="sibTrans" cxnId="{F52C5DDF-C59E-42DB-B9C5-EBE87E46EFF8}">
      <dgm:prSet/>
      <dgm:spPr/>
      <dgm:t>
        <a:bodyPr/>
        <a:lstStyle/>
        <a:p>
          <a:endParaRPr lang="en-US"/>
        </a:p>
      </dgm:t>
    </dgm:pt>
    <dgm:pt modelId="{412D92E5-3B1F-4D4E-A436-5FB5FA4A056D}">
      <dgm:prSet/>
      <dgm:spPr/>
      <dgm:t>
        <a:bodyPr/>
        <a:lstStyle/>
        <a:p>
          <a:pPr>
            <a:defRPr cap="all"/>
          </a:pPr>
          <a:r>
            <a:rPr lang="en-US" dirty="0"/>
            <a:t>Random Forest</a:t>
          </a:r>
        </a:p>
      </dgm:t>
    </dgm:pt>
    <dgm:pt modelId="{A2ABD702-D104-4930-A474-F45A9775303A}" type="parTrans" cxnId="{5D255A4A-889F-4027-ABDC-7B1C68FEEF8D}">
      <dgm:prSet/>
      <dgm:spPr/>
      <dgm:t>
        <a:bodyPr/>
        <a:lstStyle/>
        <a:p>
          <a:endParaRPr lang="en-US"/>
        </a:p>
      </dgm:t>
    </dgm:pt>
    <dgm:pt modelId="{222AED77-2DC8-4C03-A994-D140E82AB6A1}" type="sibTrans" cxnId="{5D255A4A-889F-4027-ABDC-7B1C68FEEF8D}">
      <dgm:prSet/>
      <dgm:spPr/>
      <dgm:t>
        <a:bodyPr/>
        <a:lstStyle/>
        <a:p>
          <a:endParaRPr lang="en-US"/>
        </a:p>
      </dgm:t>
    </dgm:pt>
    <dgm:pt modelId="{267991D1-B03D-49FF-9BA5-8A286DBEB88C}" type="pres">
      <dgm:prSet presAssocID="{2EFEEA5E-88A4-462C-8F79-4FC70E9BF508}" presName="root" presStyleCnt="0">
        <dgm:presLayoutVars>
          <dgm:dir/>
          <dgm:resizeHandles val="exact"/>
        </dgm:presLayoutVars>
      </dgm:prSet>
      <dgm:spPr/>
    </dgm:pt>
    <dgm:pt modelId="{55D81B08-CC77-4AFF-9039-9F9819EF7D2C}" type="pres">
      <dgm:prSet presAssocID="{11639D3E-A456-4F36-8A41-AA3783F8A03F}" presName="compNode" presStyleCnt="0"/>
      <dgm:spPr/>
    </dgm:pt>
    <dgm:pt modelId="{3B462E8D-3F3B-4111-9EC0-5CFA38A2A06F}" type="pres">
      <dgm:prSet presAssocID="{11639D3E-A456-4F36-8A41-AA3783F8A03F}" presName="iconBgRect" presStyleLbl="bgShp" presStyleIdx="0" presStyleCnt="2"/>
      <dgm:spPr/>
    </dgm:pt>
    <dgm:pt modelId="{8F844117-424F-4421-8B16-E9190CF007E3}" type="pres">
      <dgm:prSet presAssocID="{11639D3E-A456-4F36-8A41-AA3783F8A03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3FF8624-8B2E-4CA2-8A88-6DBA653E0D9A}" type="pres">
      <dgm:prSet presAssocID="{11639D3E-A456-4F36-8A41-AA3783F8A03F}" presName="spaceRect" presStyleCnt="0"/>
      <dgm:spPr/>
    </dgm:pt>
    <dgm:pt modelId="{AD0994B4-040E-4A7B-81CC-780EF10DE70F}" type="pres">
      <dgm:prSet presAssocID="{11639D3E-A456-4F36-8A41-AA3783F8A03F}" presName="textRect" presStyleLbl="revTx" presStyleIdx="0" presStyleCnt="2">
        <dgm:presLayoutVars>
          <dgm:chMax val="1"/>
          <dgm:chPref val="1"/>
        </dgm:presLayoutVars>
      </dgm:prSet>
      <dgm:spPr/>
    </dgm:pt>
    <dgm:pt modelId="{C5DB069A-8646-4D0D-BA02-EBBEB7840D4F}" type="pres">
      <dgm:prSet presAssocID="{3299C185-D0BD-4875-9348-11EF9E00256A}" presName="sibTrans" presStyleCnt="0"/>
      <dgm:spPr/>
    </dgm:pt>
    <dgm:pt modelId="{000EDB9A-1723-407F-AE38-C0B950F78317}" type="pres">
      <dgm:prSet presAssocID="{412D92E5-3B1F-4D4E-A436-5FB5FA4A056D}" presName="compNode" presStyleCnt="0"/>
      <dgm:spPr/>
    </dgm:pt>
    <dgm:pt modelId="{E838869D-5786-430F-8FDA-8306CF30225A}" type="pres">
      <dgm:prSet presAssocID="{412D92E5-3B1F-4D4E-A436-5FB5FA4A056D}" presName="iconBgRect" presStyleLbl="bgShp" presStyleIdx="1" presStyleCnt="2"/>
      <dgm:spPr/>
    </dgm:pt>
    <dgm:pt modelId="{D67FB8A1-0D00-4DFD-AB8B-3F66BF1FAC2A}" type="pres">
      <dgm:prSet presAssocID="{412D92E5-3B1F-4D4E-A436-5FB5FA4A056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8F3BF03F-C02D-4444-908A-9998DD05D326}" type="pres">
      <dgm:prSet presAssocID="{412D92E5-3B1F-4D4E-A436-5FB5FA4A056D}" presName="spaceRect" presStyleCnt="0"/>
      <dgm:spPr/>
    </dgm:pt>
    <dgm:pt modelId="{B764ED2A-04B4-49AA-9B6F-84C5026A6A42}" type="pres">
      <dgm:prSet presAssocID="{412D92E5-3B1F-4D4E-A436-5FB5FA4A056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9EF315B-6E9B-4CA8-B0ED-CE2F99E12F94}" type="presOf" srcId="{412D92E5-3B1F-4D4E-A436-5FB5FA4A056D}" destId="{B764ED2A-04B4-49AA-9B6F-84C5026A6A42}" srcOrd="0" destOrd="0" presId="urn:microsoft.com/office/officeart/2018/5/layout/IconCircleLabelList"/>
    <dgm:cxn modelId="{5D255A4A-889F-4027-ABDC-7B1C68FEEF8D}" srcId="{2EFEEA5E-88A4-462C-8F79-4FC70E9BF508}" destId="{412D92E5-3B1F-4D4E-A436-5FB5FA4A056D}" srcOrd="1" destOrd="0" parTransId="{A2ABD702-D104-4930-A474-F45A9775303A}" sibTransId="{222AED77-2DC8-4C03-A994-D140E82AB6A1}"/>
    <dgm:cxn modelId="{D5FFE074-430A-4A3F-9EAF-B3D9013CB925}" type="presOf" srcId="{11639D3E-A456-4F36-8A41-AA3783F8A03F}" destId="{AD0994B4-040E-4A7B-81CC-780EF10DE70F}" srcOrd="0" destOrd="0" presId="urn:microsoft.com/office/officeart/2018/5/layout/IconCircleLabelList"/>
    <dgm:cxn modelId="{6328D455-B11C-4A60-AA4B-C1D56CEB9862}" type="presOf" srcId="{2EFEEA5E-88A4-462C-8F79-4FC70E9BF508}" destId="{267991D1-B03D-49FF-9BA5-8A286DBEB88C}" srcOrd="0" destOrd="0" presId="urn:microsoft.com/office/officeart/2018/5/layout/IconCircleLabelList"/>
    <dgm:cxn modelId="{F52C5DDF-C59E-42DB-B9C5-EBE87E46EFF8}" srcId="{2EFEEA5E-88A4-462C-8F79-4FC70E9BF508}" destId="{11639D3E-A456-4F36-8A41-AA3783F8A03F}" srcOrd="0" destOrd="0" parTransId="{23A65868-6832-4CBC-82FA-27A6CDBFDCD3}" sibTransId="{3299C185-D0BD-4875-9348-11EF9E00256A}"/>
    <dgm:cxn modelId="{3B1E4335-482F-49B0-B036-1A7B6C6C18F9}" type="presParOf" srcId="{267991D1-B03D-49FF-9BA5-8A286DBEB88C}" destId="{55D81B08-CC77-4AFF-9039-9F9819EF7D2C}" srcOrd="0" destOrd="0" presId="urn:microsoft.com/office/officeart/2018/5/layout/IconCircleLabelList"/>
    <dgm:cxn modelId="{CD098142-0609-429B-91EC-4B20427E71E7}" type="presParOf" srcId="{55D81B08-CC77-4AFF-9039-9F9819EF7D2C}" destId="{3B462E8D-3F3B-4111-9EC0-5CFA38A2A06F}" srcOrd="0" destOrd="0" presId="urn:microsoft.com/office/officeart/2018/5/layout/IconCircleLabelList"/>
    <dgm:cxn modelId="{7A56C5F7-BEBD-4A74-B13A-FC9E99AC3525}" type="presParOf" srcId="{55D81B08-CC77-4AFF-9039-9F9819EF7D2C}" destId="{8F844117-424F-4421-8B16-E9190CF007E3}" srcOrd="1" destOrd="0" presId="urn:microsoft.com/office/officeart/2018/5/layout/IconCircleLabelList"/>
    <dgm:cxn modelId="{3A553465-1106-489A-8F81-867906DFB669}" type="presParOf" srcId="{55D81B08-CC77-4AFF-9039-9F9819EF7D2C}" destId="{33FF8624-8B2E-4CA2-8A88-6DBA653E0D9A}" srcOrd="2" destOrd="0" presId="urn:microsoft.com/office/officeart/2018/5/layout/IconCircleLabelList"/>
    <dgm:cxn modelId="{2A0175BF-61CB-4E76-B060-3B429DC5ADEB}" type="presParOf" srcId="{55D81B08-CC77-4AFF-9039-9F9819EF7D2C}" destId="{AD0994B4-040E-4A7B-81CC-780EF10DE70F}" srcOrd="3" destOrd="0" presId="urn:microsoft.com/office/officeart/2018/5/layout/IconCircleLabelList"/>
    <dgm:cxn modelId="{99C377D9-3ECB-486F-BABD-32681E3489C8}" type="presParOf" srcId="{267991D1-B03D-49FF-9BA5-8A286DBEB88C}" destId="{C5DB069A-8646-4D0D-BA02-EBBEB7840D4F}" srcOrd="1" destOrd="0" presId="urn:microsoft.com/office/officeart/2018/5/layout/IconCircleLabelList"/>
    <dgm:cxn modelId="{7FCDD0C2-DEAF-4CC2-9236-039B54363CEB}" type="presParOf" srcId="{267991D1-B03D-49FF-9BA5-8A286DBEB88C}" destId="{000EDB9A-1723-407F-AE38-C0B950F78317}" srcOrd="2" destOrd="0" presId="urn:microsoft.com/office/officeart/2018/5/layout/IconCircleLabelList"/>
    <dgm:cxn modelId="{545FFC79-920B-4FE2-8E2E-B04FD4959E47}" type="presParOf" srcId="{000EDB9A-1723-407F-AE38-C0B950F78317}" destId="{E838869D-5786-430F-8FDA-8306CF30225A}" srcOrd="0" destOrd="0" presId="urn:microsoft.com/office/officeart/2018/5/layout/IconCircleLabelList"/>
    <dgm:cxn modelId="{790F8E80-A5D5-4B66-A6BF-77D09A1F7EDA}" type="presParOf" srcId="{000EDB9A-1723-407F-AE38-C0B950F78317}" destId="{D67FB8A1-0D00-4DFD-AB8B-3F66BF1FAC2A}" srcOrd="1" destOrd="0" presId="urn:microsoft.com/office/officeart/2018/5/layout/IconCircleLabelList"/>
    <dgm:cxn modelId="{2571DEA9-6FA9-4C16-BB0F-FBF16F6684D6}" type="presParOf" srcId="{000EDB9A-1723-407F-AE38-C0B950F78317}" destId="{8F3BF03F-C02D-4444-908A-9998DD05D326}" srcOrd="2" destOrd="0" presId="urn:microsoft.com/office/officeart/2018/5/layout/IconCircleLabelList"/>
    <dgm:cxn modelId="{EA699976-8AE3-4561-BAC0-D2E84970A4C8}" type="presParOf" srcId="{000EDB9A-1723-407F-AE38-C0B950F78317}" destId="{B764ED2A-04B4-49AA-9B6F-84C5026A6A4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7BF58-B711-4B8F-874B-A088DD1C8373}">
      <dsp:nvSpPr>
        <dsp:cNvPr id="0" name=""/>
        <dsp:cNvSpPr/>
      </dsp:nvSpPr>
      <dsp:spPr>
        <a:xfrm>
          <a:off x="316842" y="877244"/>
          <a:ext cx="977906" cy="9779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34A2AE-9CB4-427F-94A2-E8FF5B26BFA9}">
      <dsp:nvSpPr>
        <dsp:cNvPr id="0" name=""/>
        <dsp:cNvSpPr/>
      </dsp:nvSpPr>
      <dsp:spPr>
        <a:xfrm>
          <a:off x="525248" y="1085650"/>
          <a:ext cx="561093" cy="5610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4CB84F-20D7-40C5-BE93-3DB01DC0BB56}">
      <dsp:nvSpPr>
        <dsp:cNvPr id="0" name=""/>
        <dsp:cNvSpPr/>
      </dsp:nvSpPr>
      <dsp:spPr>
        <a:xfrm>
          <a:off x="4232" y="2159744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Overview</a:t>
          </a:r>
        </a:p>
      </dsp:txBody>
      <dsp:txXfrm>
        <a:off x="4232" y="2159744"/>
        <a:ext cx="1603125" cy="641250"/>
      </dsp:txXfrm>
    </dsp:sp>
    <dsp:sp modelId="{CA091C1C-9F04-40BA-93F8-6BDE8994F241}">
      <dsp:nvSpPr>
        <dsp:cNvPr id="0" name=""/>
        <dsp:cNvSpPr/>
      </dsp:nvSpPr>
      <dsp:spPr>
        <a:xfrm>
          <a:off x="2200514" y="877244"/>
          <a:ext cx="977906" cy="97790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0365F0-ECE8-47A0-A2C5-AAA86D561FB2}">
      <dsp:nvSpPr>
        <dsp:cNvPr id="0" name=""/>
        <dsp:cNvSpPr/>
      </dsp:nvSpPr>
      <dsp:spPr>
        <a:xfrm>
          <a:off x="2408920" y="1085650"/>
          <a:ext cx="561093" cy="5610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768C8E-DE46-4223-9F2F-3A6EF1F2C7FA}">
      <dsp:nvSpPr>
        <dsp:cNvPr id="0" name=""/>
        <dsp:cNvSpPr/>
      </dsp:nvSpPr>
      <dsp:spPr>
        <a:xfrm>
          <a:off x="1887904" y="2159744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Dataset</a:t>
          </a:r>
        </a:p>
      </dsp:txBody>
      <dsp:txXfrm>
        <a:off x="1887904" y="2159744"/>
        <a:ext cx="1603125" cy="641250"/>
      </dsp:txXfrm>
    </dsp:sp>
    <dsp:sp modelId="{E088536A-8AF4-4D72-9B85-EE4A978FC014}">
      <dsp:nvSpPr>
        <dsp:cNvPr id="0" name=""/>
        <dsp:cNvSpPr/>
      </dsp:nvSpPr>
      <dsp:spPr>
        <a:xfrm>
          <a:off x="4084185" y="877244"/>
          <a:ext cx="977906" cy="9779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D6233E-3B62-472A-BDFD-B720256F5F05}">
      <dsp:nvSpPr>
        <dsp:cNvPr id="0" name=""/>
        <dsp:cNvSpPr/>
      </dsp:nvSpPr>
      <dsp:spPr>
        <a:xfrm>
          <a:off x="4292592" y="1085650"/>
          <a:ext cx="561093" cy="5610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EBC75F-050B-4E36-8DC0-BE4A525FDB45}">
      <dsp:nvSpPr>
        <dsp:cNvPr id="0" name=""/>
        <dsp:cNvSpPr/>
      </dsp:nvSpPr>
      <dsp:spPr>
        <a:xfrm>
          <a:off x="3771576" y="2159744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Data Cleaning</a:t>
          </a:r>
        </a:p>
      </dsp:txBody>
      <dsp:txXfrm>
        <a:off x="3771576" y="2159744"/>
        <a:ext cx="1603125" cy="641250"/>
      </dsp:txXfrm>
    </dsp:sp>
    <dsp:sp modelId="{9D890D0A-4AA8-440D-A3D2-C2F02AE9DA56}">
      <dsp:nvSpPr>
        <dsp:cNvPr id="0" name=""/>
        <dsp:cNvSpPr/>
      </dsp:nvSpPr>
      <dsp:spPr>
        <a:xfrm>
          <a:off x="5967857" y="877244"/>
          <a:ext cx="977906" cy="97790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CB4138-35F3-4787-AF08-596C11E0F1EF}">
      <dsp:nvSpPr>
        <dsp:cNvPr id="0" name=""/>
        <dsp:cNvSpPr/>
      </dsp:nvSpPr>
      <dsp:spPr>
        <a:xfrm>
          <a:off x="6176264" y="1085650"/>
          <a:ext cx="561093" cy="5610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F9C23B-5980-4AB8-B795-54E1EB86655F}">
      <dsp:nvSpPr>
        <dsp:cNvPr id="0" name=""/>
        <dsp:cNvSpPr/>
      </dsp:nvSpPr>
      <dsp:spPr>
        <a:xfrm>
          <a:off x="5655248" y="2159744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Exploration of the Data</a:t>
          </a:r>
        </a:p>
      </dsp:txBody>
      <dsp:txXfrm>
        <a:off x="5655248" y="2159744"/>
        <a:ext cx="1603125" cy="641250"/>
      </dsp:txXfrm>
    </dsp:sp>
    <dsp:sp modelId="{B7533D01-1DA8-4A8E-BA47-6CBD1A0D598A}">
      <dsp:nvSpPr>
        <dsp:cNvPr id="0" name=""/>
        <dsp:cNvSpPr/>
      </dsp:nvSpPr>
      <dsp:spPr>
        <a:xfrm>
          <a:off x="7851529" y="877244"/>
          <a:ext cx="977906" cy="97790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857674-B612-4501-9061-8D73995E11FF}">
      <dsp:nvSpPr>
        <dsp:cNvPr id="0" name=""/>
        <dsp:cNvSpPr/>
      </dsp:nvSpPr>
      <dsp:spPr>
        <a:xfrm>
          <a:off x="8059935" y="1085650"/>
          <a:ext cx="561093" cy="56109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25BF95-6347-4391-96F3-57CBEBF0CDA6}">
      <dsp:nvSpPr>
        <dsp:cNvPr id="0" name=""/>
        <dsp:cNvSpPr/>
      </dsp:nvSpPr>
      <dsp:spPr>
        <a:xfrm>
          <a:off x="7538920" y="2159744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Model Creation and Evaluation</a:t>
          </a:r>
        </a:p>
      </dsp:txBody>
      <dsp:txXfrm>
        <a:off x="7538920" y="2159744"/>
        <a:ext cx="1603125" cy="641250"/>
      </dsp:txXfrm>
    </dsp:sp>
    <dsp:sp modelId="{668AEAFE-12BA-4E10-BFE4-CEA611B38CE1}">
      <dsp:nvSpPr>
        <dsp:cNvPr id="0" name=""/>
        <dsp:cNvSpPr/>
      </dsp:nvSpPr>
      <dsp:spPr>
        <a:xfrm>
          <a:off x="9735201" y="877244"/>
          <a:ext cx="977906" cy="9779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F01DAA-A235-4FEA-AAFA-6944DEC08988}">
      <dsp:nvSpPr>
        <dsp:cNvPr id="0" name=""/>
        <dsp:cNvSpPr/>
      </dsp:nvSpPr>
      <dsp:spPr>
        <a:xfrm>
          <a:off x="9943607" y="1085650"/>
          <a:ext cx="561093" cy="56109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11DAF2-6A0B-4648-AFF0-A23729FFF263}">
      <dsp:nvSpPr>
        <dsp:cNvPr id="0" name=""/>
        <dsp:cNvSpPr/>
      </dsp:nvSpPr>
      <dsp:spPr>
        <a:xfrm>
          <a:off x="9422592" y="2159744"/>
          <a:ext cx="1603125" cy="64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Project Summary</a:t>
          </a:r>
        </a:p>
      </dsp:txBody>
      <dsp:txXfrm>
        <a:off x="9422592" y="2159744"/>
        <a:ext cx="1603125" cy="641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5BC4E-442A-4EA8-9995-914B59C24B81}">
      <dsp:nvSpPr>
        <dsp:cNvPr id="0" name=""/>
        <dsp:cNvSpPr/>
      </dsp:nvSpPr>
      <dsp:spPr>
        <a:xfrm>
          <a:off x="3178" y="419809"/>
          <a:ext cx="1151718" cy="115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85DE03-4268-4456-8AC6-48AB6564826C}">
      <dsp:nvSpPr>
        <dsp:cNvPr id="0" name=""/>
        <dsp:cNvSpPr/>
      </dsp:nvSpPr>
      <dsp:spPr>
        <a:xfrm>
          <a:off x="3178" y="1693589"/>
          <a:ext cx="3290624" cy="1018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This dataset was a part of a competition host by Analytics Vidhya</a:t>
          </a:r>
        </a:p>
      </dsp:txBody>
      <dsp:txXfrm>
        <a:off x="3178" y="1693589"/>
        <a:ext cx="3290624" cy="1018037"/>
      </dsp:txXfrm>
    </dsp:sp>
    <dsp:sp modelId="{9ADD0BCB-8349-4E95-B0BD-56A614B8E9B0}">
      <dsp:nvSpPr>
        <dsp:cNvPr id="0" name=""/>
        <dsp:cNvSpPr/>
      </dsp:nvSpPr>
      <dsp:spPr>
        <a:xfrm>
          <a:off x="3178" y="2768398"/>
          <a:ext cx="3290624" cy="490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DD4FB-C0AB-48F2-A692-2256F6C6C11D}">
      <dsp:nvSpPr>
        <dsp:cNvPr id="0" name=""/>
        <dsp:cNvSpPr/>
      </dsp:nvSpPr>
      <dsp:spPr>
        <a:xfrm>
          <a:off x="3869662" y="419809"/>
          <a:ext cx="1151718" cy="1151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0CE3E2-52A0-47BB-A6A6-539AB8AF5D2D}">
      <dsp:nvSpPr>
        <dsp:cNvPr id="0" name=""/>
        <dsp:cNvSpPr/>
      </dsp:nvSpPr>
      <dsp:spPr>
        <a:xfrm>
          <a:off x="3869662" y="1693589"/>
          <a:ext cx="3290624" cy="1018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The dataset for this project was extracted from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0" kern="1200" dirty="0"/>
            <a:t>This dataset is accessed from Kaggle.com, at the </a:t>
          </a:r>
          <a:r>
            <a:rPr lang="en-US" sz="12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  <a:ea typeface="+mn-ea"/>
              <a:cs typeface="+mn-cs"/>
            </a:rPr>
            <a:t>following link: </a:t>
          </a:r>
          <a:r>
            <a:rPr lang="en-US" sz="1100" kern="1200" dirty="0">
              <a:hlinkClick xmlns:r="http://schemas.openxmlformats.org/officeDocument/2006/relationships" r:id="rId5"/>
            </a:rPr>
            <a:t>https://www.kaggle.com/mehdidag/black-friday</a:t>
          </a:r>
          <a:r>
            <a:rPr lang="en-US" sz="1100" kern="1200" dirty="0"/>
            <a:t> </a:t>
          </a:r>
          <a:endParaRPr lang="en-US" sz="1400" kern="1200" dirty="0"/>
        </a:p>
      </dsp:txBody>
      <dsp:txXfrm>
        <a:off x="3869662" y="1693589"/>
        <a:ext cx="3290624" cy="1018037"/>
      </dsp:txXfrm>
    </dsp:sp>
    <dsp:sp modelId="{83C7AFBE-20B6-4295-B56B-E1DB773261AA}">
      <dsp:nvSpPr>
        <dsp:cNvPr id="0" name=""/>
        <dsp:cNvSpPr/>
      </dsp:nvSpPr>
      <dsp:spPr>
        <a:xfrm>
          <a:off x="3869662" y="2768398"/>
          <a:ext cx="3290624" cy="490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94125-00E6-4336-861A-FD691AD9A3AE}">
      <dsp:nvSpPr>
        <dsp:cNvPr id="0" name=""/>
        <dsp:cNvSpPr/>
      </dsp:nvSpPr>
      <dsp:spPr>
        <a:xfrm>
          <a:off x="7736146" y="419809"/>
          <a:ext cx="1151718" cy="1151718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7B3980-6E71-48C0-AE77-A62DBDC8BBD5}">
      <dsp:nvSpPr>
        <dsp:cNvPr id="0" name=""/>
        <dsp:cNvSpPr/>
      </dsp:nvSpPr>
      <dsp:spPr>
        <a:xfrm>
          <a:off x="7736146" y="1693589"/>
          <a:ext cx="3290624" cy="1018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Black Friday Dataset contains 12 variables and 538,000 objects</a:t>
          </a:r>
        </a:p>
      </dsp:txBody>
      <dsp:txXfrm>
        <a:off x="7736146" y="1693589"/>
        <a:ext cx="3290624" cy="1018037"/>
      </dsp:txXfrm>
    </dsp:sp>
    <dsp:sp modelId="{2DA4BCE1-2EAD-43CF-B8F1-831B3FBAB516}">
      <dsp:nvSpPr>
        <dsp:cNvPr id="0" name=""/>
        <dsp:cNvSpPr/>
      </dsp:nvSpPr>
      <dsp:spPr>
        <a:xfrm>
          <a:off x="7739325" y="2339804"/>
          <a:ext cx="3290624" cy="490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 separate files are attached because the processing is extensive  One file has ~50,000 objects and the other contains the full observation count.</a:t>
          </a:r>
        </a:p>
      </dsp:txBody>
      <dsp:txXfrm>
        <a:off x="7739325" y="2339804"/>
        <a:ext cx="3290624" cy="4900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7999D-3007-412E-8EB9-0B971DAAF142}">
      <dsp:nvSpPr>
        <dsp:cNvPr id="0" name=""/>
        <dsp:cNvSpPr/>
      </dsp:nvSpPr>
      <dsp:spPr>
        <a:xfrm>
          <a:off x="6409" y="67936"/>
          <a:ext cx="1458532" cy="14585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79925-FD5E-40A8-8567-90FAA6F0D49D}">
      <dsp:nvSpPr>
        <dsp:cNvPr id="0" name=""/>
        <dsp:cNvSpPr/>
      </dsp:nvSpPr>
      <dsp:spPr>
        <a:xfrm>
          <a:off x="312701" y="374227"/>
          <a:ext cx="845948" cy="8459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168AF-09B5-470E-BB40-FDC3E25F221F}">
      <dsp:nvSpPr>
        <dsp:cNvPr id="0" name=""/>
        <dsp:cNvSpPr/>
      </dsp:nvSpPr>
      <dsp:spPr>
        <a:xfrm>
          <a:off x="1777484" y="67936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Reading the data into R using readr package, which helps with feature classification</a:t>
          </a:r>
        </a:p>
      </dsp:txBody>
      <dsp:txXfrm>
        <a:off x="1777484" y="67936"/>
        <a:ext cx="3437969" cy="1458532"/>
      </dsp:txXfrm>
    </dsp:sp>
    <dsp:sp modelId="{EF5686D4-8899-4375-BA54-7FD3CF290D26}">
      <dsp:nvSpPr>
        <dsp:cNvPr id="0" name=""/>
        <dsp:cNvSpPr/>
      </dsp:nvSpPr>
      <dsp:spPr>
        <a:xfrm>
          <a:off x="5814495" y="67936"/>
          <a:ext cx="1458532" cy="14585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51220-555C-4185-8443-0DD8D48A4C94}">
      <dsp:nvSpPr>
        <dsp:cNvPr id="0" name=""/>
        <dsp:cNvSpPr/>
      </dsp:nvSpPr>
      <dsp:spPr>
        <a:xfrm>
          <a:off x="6120786" y="374227"/>
          <a:ext cx="845948" cy="8459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81490-BC90-4B16-B5AF-759BC4318CA5}">
      <dsp:nvSpPr>
        <dsp:cNvPr id="0" name=""/>
        <dsp:cNvSpPr/>
      </dsp:nvSpPr>
      <dsp:spPr>
        <a:xfrm>
          <a:off x="7585570" y="67936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Glimpse from tidyverse is a great tool to view the data easily and how each of the features were classified automatically.</a:t>
          </a:r>
        </a:p>
      </dsp:txBody>
      <dsp:txXfrm>
        <a:off x="7585570" y="67936"/>
        <a:ext cx="3437969" cy="1458532"/>
      </dsp:txXfrm>
    </dsp:sp>
    <dsp:sp modelId="{C477E1B9-B60D-4E9A-981A-2C9336A2E5A1}">
      <dsp:nvSpPr>
        <dsp:cNvPr id="0" name=""/>
        <dsp:cNvSpPr/>
      </dsp:nvSpPr>
      <dsp:spPr>
        <a:xfrm>
          <a:off x="6409" y="2151769"/>
          <a:ext cx="1458532" cy="14585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477AD-6609-4092-85C0-809460DBCA61}">
      <dsp:nvSpPr>
        <dsp:cNvPr id="0" name=""/>
        <dsp:cNvSpPr/>
      </dsp:nvSpPr>
      <dsp:spPr>
        <a:xfrm>
          <a:off x="312701" y="2458061"/>
          <a:ext cx="845948" cy="8459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3ED82-2E1B-4F41-AD39-D601D333DDE7}">
      <dsp:nvSpPr>
        <dsp:cNvPr id="0" name=""/>
        <dsp:cNvSpPr/>
      </dsp:nvSpPr>
      <dsp:spPr>
        <a:xfrm>
          <a:off x="1777484" y="2151769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number of variables required modification, there were ~540,000 elements with missing data </a:t>
          </a:r>
        </a:p>
      </dsp:txBody>
      <dsp:txXfrm>
        <a:off x="1777484" y="2151769"/>
        <a:ext cx="3437969" cy="1458532"/>
      </dsp:txXfrm>
    </dsp:sp>
    <dsp:sp modelId="{DDBAD293-3081-4395-9789-EDF846BCAA5F}">
      <dsp:nvSpPr>
        <dsp:cNvPr id="0" name=""/>
        <dsp:cNvSpPr/>
      </dsp:nvSpPr>
      <dsp:spPr>
        <a:xfrm>
          <a:off x="5814495" y="2151769"/>
          <a:ext cx="1458532" cy="14585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03761-F040-4D4F-B761-B048C7C9A2F5}">
      <dsp:nvSpPr>
        <dsp:cNvPr id="0" name=""/>
        <dsp:cNvSpPr/>
      </dsp:nvSpPr>
      <dsp:spPr>
        <a:xfrm>
          <a:off x="6120786" y="2458061"/>
          <a:ext cx="845948" cy="8459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2B335-A8CB-4234-884E-1A2B39E9E3B7}">
      <dsp:nvSpPr>
        <dsp:cNvPr id="0" name=""/>
        <dsp:cNvSpPr/>
      </dsp:nvSpPr>
      <dsp:spPr>
        <a:xfrm>
          <a:off x="7585570" y="2151769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Variables were defined manually and a strategy for NA developed</a:t>
          </a:r>
        </a:p>
      </dsp:txBody>
      <dsp:txXfrm>
        <a:off x="7585570" y="2151769"/>
        <a:ext cx="3437969" cy="14585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62E8D-3F3B-4111-9EC0-5CFA38A2A06F}">
      <dsp:nvSpPr>
        <dsp:cNvPr id="0" name=""/>
        <dsp:cNvSpPr/>
      </dsp:nvSpPr>
      <dsp:spPr>
        <a:xfrm>
          <a:off x="2301974" y="3911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44117-424F-4421-8B16-E9190CF007E3}">
      <dsp:nvSpPr>
        <dsp:cNvPr id="0" name=""/>
        <dsp:cNvSpPr/>
      </dsp:nvSpPr>
      <dsp:spPr>
        <a:xfrm>
          <a:off x="2769974" y="50711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994B4-040E-4A7B-81CC-780EF10DE70F}">
      <dsp:nvSpPr>
        <dsp:cNvPr id="0" name=""/>
        <dsp:cNvSpPr/>
      </dsp:nvSpPr>
      <dsp:spPr>
        <a:xfrm>
          <a:off x="1599974" y="291911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Linear Regression</a:t>
          </a:r>
        </a:p>
      </dsp:txBody>
      <dsp:txXfrm>
        <a:off x="1599974" y="2919119"/>
        <a:ext cx="3600000" cy="720000"/>
      </dsp:txXfrm>
    </dsp:sp>
    <dsp:sp modelId="{E838869D-5786-430F-8FDA-8306CF30225A}">
      <dsp:nvSpPr>
        <dsp:cNvPr id="0" name=""/>
        <dsp:cNvSpPr/>
      </dsp:nvSpPr>
      <dsp:spPr>
        <a:xfrm>
          <a:off x="6531975" y="3911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FB8A1-0D00-4DFD-AB8B-3F66BF1FAC2A}">
      <dsp:nvSpPr>
        <dsp:cNvPr id="0" name=""/>
        <dsp:cNvSpPr/>
      </dsp:nvSpPr>
      <dsp:spPr>
        <a:xfrm>
          <a:off x="6999975" y="50711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4ED2A-04B4-49AA-9B6F-84C5026A6A42}">
      <dsp:nvSpPr>
        <dsp:cNvPr id="0" name=""/>
        <dsp:cNvSpPr/>
      </dsp:nvSpPr>
      <dsp:spPr>
        <a:xfrm>
          <a:off x="5829975" y="291911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Random Forest</a:t>
          </a:r>
        </a:p>
      </dsp:txBody>
      <dsp:txXfrm>
        <a:off x="5829975" y="291911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4886D-2F10-42BC-AABA-73D5C5EAAA24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B262B-4EC4-42A6-B788-A74CFA4AD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95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train portion was used to build a model, while the validation portion of the train dataset was used in validation. </a:t>
            </a:r>
          </a:p>
          <a:p>
            <a:endParaRPr lang="en-US" dirty="0"/>
          </a:p>
          <a:p>
            <a:r>
              <a:rPr lang="en-US" dirty="0"/>
              <a:t>This affords the ability to measure the validation performance on each of the cross-validation folds, for each model, and associated hyperparameter. </a:t>
            </a:r>
          </a:p>
          <a:p>
            <a:endParaRPr lang="en-US" dirty="0"/>
          </a:p>
          <a:p>
            <a:r>
              <a:rPr lang="en-US" dirty="0"/>
              <a:t>Combining the validation performance for each model, allowed me to compare multiple models, as well as their individual hyperparameters. </a:t>
            </a:r>
          </a:p>
          <a:p>
            <a:endParaRPr lang="en-US"/>
          </a:p>
          <a:p>
            <a:r>
              <a:rPr lang="en-US"/>
              <a:t>This </a:t>
            </a:r>
            <a:r>
              <a:rPr lang="en-US" dirty="0"/>
              <a:t>provided insight to identify the model-hyperparameter combination, with the best overall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B262B-4EC4-42A6-B788-A74CFA4ADF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1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204505"/>
            <a:ext cx="10993549" cy="89398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sales visualization and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782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</a:rPr>
              <a:t>Shawn Michael 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</a:rPr>
              <a:t>MSDS 696 Capstone 1i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</a:rPr>
              <a:t>Regis 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EE9901-D7F0-46D8-B889-E54E3F5F1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01" r="-1" b="30542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030110-5A0B-4476-9070-A890E1987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6B3AE72-FEDF-46AA-974F-89AE6D73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44898-BDA7-4566-B5D5-24B24B8A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Linear Models Top 5 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8B7DEC-FEE7-46E1-87EC-114C1A2DB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3970694"/>
            <a:ext cx="3328717" cy="1198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457023-EFD2-4D80-BEB8-BB7F8513B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442" y="3970694"/>
            <a:ext cx="7203004" cy="99041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606A188-BA67-4D51-AE09-D933B5B74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790605"/>
            <a:ext cx="3702689" cy="36027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6811BD5-B4F0-45E5-B18A-CDD7BBB7D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201" y="2790605"/>
            <a:ext cx="7497916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79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CF1E-E0F7-4466-ABAE-5735DD3B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Linear Regression Models for every Observation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003C4F3-831F-474F-B73A-087DB87086E7}"/>
              </a:ext>
            </a:extLst>
          </p:cNvPr>
          <p:cNvGrpSpPr/>
          <p:nvPr/>
        </p:nvGrpSpPr>
        <p:grpSpPr>
          <a:xfrm>
            <a:off x="3103190" y="2488232"/>
            <a:ext cx="4122867" cy="3236761"/>
            <a:chOff x="2737430" y="2941077"/>
            <a:chExt cx="4122867" cy="323676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4E18788-B52D-4F91-9D97-0C35210FB982}"/>
                </a:ext>
              </a:extLst>
            </p:cNvPr>
            <p:cNvGrpSpPr/>
            <p:nvPr/>
          </p:nvGrpSpPr>
          <p:grpSpPr>
            <a:xfrm>
              <a:off x="5108018" y="4099131"/>
              <a:ext cx="1752279" cy="711550"/>
              <a:chOff x="4168541" y="3998028"/>
              <a:chExt cx="1752279" cy="711550"/>
            </a:xfrm>
          </p:grpSpPr>
          <p:sp>
            <p:nvSpPr>
              <p:cNvPr id="21" name="Flowchart: Alternate Process 20">
                <a:extLst>
                  <a:ext uri="{FF2B5EF4-FFF2-40B4-BE49-F238E27FC236}">
                    <a16:creationId xmlns:a16="http://schemas.microsoft.com/office/drawing/2014/main" id="{7FFD79AB-6EF7-4153-A472-1C8D6A8C17CD}"/>
                  </a:ext>
                </a:extLst>
              </p:cNvPr>
              <p:cNvSpPr/>
              <p:nvPr/>
            </p:nvSpPr>
            <p:spPr>
              <a:xfrm>
                <a:off x="4168541" y="3998028"/>
                <a:ext cx="1643529" cy="557212"/>
              </a:xfrm>
              <a:prstGeom prst="flowChartAlternateProcess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lowchart: Alternate Process 22">
                <a:extLst>
                  <a:ext uri="{FF2B5EF4-FFF2-40B4-BE49-F238E27FC236}">
                    <a16:creationId xmlns:a16="http://schemas.microsoft.com/office/drawing/2014/main" id="{2955AEA7-D038-494F-A576-DF835568504B}"/>
                  </a:ext>
                </a:extLst>
              </p:cNvPr>
              <p:cNvSpPr/>
              <p:nvPr/>
            </p:nvSpPr>
            <p:spPr>
              <a:xfrm>
                <a:off x="4204791" y="4049474"/>
                <a:ext cx="1643529" cy="557212"/>
              </a:xfrm>
              <a:prstGeom prst="flowChartAlternateProcess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lowchart: Alternate Process 23">
                <a:extLst>
                  <a:ext uri="{FF2B5EF4-FFF2-40B4-BE49-F238E27FC236}">
                    <a16:creationId xmlns:a16="http://schemas.microsoft.com/office/drawing/2014/main" id="{6410546D-4BCB-404F-A431-5DE5079A38BC}"/>
                  </a:ext>
                </a:extLst>
              </p:cNvPr>
              <p:cNvSpPr/>
              <p:nvPr/>
            </p:nvSpPr>
            <p:spPr>
              <a:xfrm>
                <a:off x="4241041" y="4100920"/>
                <a:ext cx="1643529" cy="557212"/>
              </a:xfrm>
              <a:prstGeom prst="flowChartAlternateProcess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lowchart: Alternate Process 24">
                <a:extLst>
                  <a:ext uri="{FF2B5EF4-FFF2-40B4-BE49-F238E27FC236}">
                    <a16:creationId xmlns:a16="http://schemas.microsoft.com/office/drawing/2014/main" id="{238E1015-FB40-40EE-941D-FE092C0517A1}"/>
                  </a:ext>
                </a:extLst>
              </p:cNvPr>
              <p:cNvSpPr/>
              <p:nvPr/>
            </p:nvSpPr>
            <p:spPr>
              <a:xfrm>
                <a:off x="4277291" y="4152366"/>
                <a:ext cx="1643529" cy="557212"/>
              </a:xfrm>
              <a:prstGeom prst="flowChartAlternateProcess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Models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F492817-2679-4671-BCE9-B5118CF680AA}"/>
                </a:ext>
              </a:extLst>
            </p:cNvPr>
            <p:cNvGrpSpPr/>
            <p:nvPr/>
          </p:nvGrpSpPr>
          <p:grpSpPr>
            <a:xfrm>
              <a:off x="5051799" y="2941077"/>
              <a:ext cx="1768641" cy="1255943"/>
              <a:chOff x="3956424" y="2498165"/>
              <a:chExt cx="1768641" cy="125594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8299249-F0BF-4433-AD46-7298DF58281C}"/>
                  </a:ext>
                </a:extLst>
              </p:cNvPr>
              <p:cNvGrpSpPr/>
              <p:nvPr/>
            </p:nvGrpSpPr>
            <p:grpSpPr>
              <a:xfrm>
                <a:off x="4678511" y="3209926"/>
                <a:ext cx="366170" cy="544182"/>
                <a:chOff x="4903300" y="3748035"/>
                <a:chExt cx="366170" cy="544182"/>
              </a:xfrm>
            </p:grpSpPr>
            <p:sp>
              <p:nvSpPr>
                <p:cNvPr id="14" name="Arrow: Down 13">
                  <a:extLst>
                    <a:ext uri="{FF2B5EF4-FFF2-40B4-BE49-F238E27FC236}">
                      <a16:creationId xmlns:a16="http://schemas.microsoft.com/office/drawing/2014/main" id="{6EB5E935-CB26-40C6-8C2F-1D2F44B9AEFA}"/>
                    </a:ext>
                  </a:extLst>
                </p:cNvPr>
                <p:cNvSpPr/>
                <p:nvPr/>
              </p:nvSpPr>
              <p:spPr>
                <a:xfrm>
                  <a:off x="4903300" y="3748035"/>
                  <a:ext cx="311795" cy="446748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Arrow: Down 15">
                  <a:extLst>
                    <a:ext uri="{FF2B5EF4-FFF2-40B4-BE49-F238E27FC236}">
                      <a16:creationId xmlns:a16="http://schemas.microsoft.com/office/drawing/2014/main" id="{2E173C06-B584-4AA7-9F4C-5585F2231F0E}"/>
                    </a:ext>
                  </a:extLst>
                </p:cNvPr>
                <p:cNvSpPr/>
                <p:nvPr/>
              </p:nvSpPr>
              <p:spPr>
                <a:xfrm>
                  <a:off x="4921425" y="3787312"/>
                  <a:ext cx="311795" cy="446748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Arrow: Down 16">
                  <a:extLst>
                    <a:ext uri="{FF2B5EF4-FFF2-40B4-BE49-F238E27FC236}">
                      <a16:creationId xmlns:a16="http://schemas.microsoft.com/office/drawing/2014/main" id="{9B9ED1F7-D2A3-4B93-8C19-D114D21BDCD7}"/>
                    </a:ext>
                  </a:extLst>
                </p:cNvPr>
                <p:cNvSpPr/>
                <p:nvPr/>
              </p:nvSpPr>
              <p:spPr>
                <a:xfrm>
                  <a:off x="4939550" y="3812982"/>
                  <a:ext cx="311795" cy="446748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Arrow: Down 17">
                  <a:extLst>
                    <a:ext uri="{FF2B5EF4-FFF2-40B4-BE49-F238E27FC236}">
                      <a16:creationId xmlns:a16="http://schemas.microsoft.com/office/drawing/2014/main" id="{2B8CB2DC-78DF-432B-BD64-A10B96D0302B}"/>
                    </a:ext>
                  </a:extLst>
                </p:cNvPr>
                <p:cNvSpPr/>
                <p:nvPr/>
              </p:nvSpPr>
              <p:spPr>
                <a:xfrm>
                  <a:off x="4957675" y="3845469"/>
                  <a:ext cx="311795" cy="446748"/>
                </a:xfrm>
                <a:prstGeom prst="downArrow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4659654-7FB3-4F71-81DE-796826FD48DF}"/>
                  </a:ext>
                </a:extLst>
              </p:cNvPr>
              <p:cNvGrpSpPr/>
              <p:nvPr/>
            </p:nvGrpSpPr>
            <p:grpSpPr>
              <a:xfrm>
                <a:off x="3956424" y="2498165"/>
                <a:ext cx="1768641" cy="806829"/>
                <a:chOff x="3956424" y="2498165"/>
                <a:chExt cx="1768641" cy="806829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BDD979-516E-4362-A7E4-BCA70722DD1D}"/>
                    </a:ext>
                  </a:extLst>
                </p:cNvPr>
                <p:cNvSpPr/>
                <p:nvPr/>
              </p:nvSpPr>
              <p:spPr>
                <a:xfrm>
                  <a:off x="3956424" y="2498165"/>
                  <a:ext cx="1643529" cy="64545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53583AE-918C-4DB8-9618-D606C639F771}"/>
                    </a:ext>
                  </a:extLst>
                </p:cNvPr>
                <p:cNvSpPr/>
                <p:nvPr/>
              </p:nvSpPr>
              <p:spPr>
                <a:xfrm>
                  <a:off x="3998128" y="2551955"/>
                  <a:ext cx="1643529" cy="64545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FB881A2-F24C-49E0-B254-7873071135BE}"/>
                    </a:ext>
                  </a:extLst>
                </p:cNvPr>
                <p:cNvSpPr/>
                <p:nvPr/>
              </p:nvSpPr>
              <p:spPr>
                <a:xfrm>
                  <a:off x="4039832" y="2605745"/>
                  <a:ext cx="1643529" cy="64545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1A88A92-98B4-4D7C-A38B-5928C2E015E4}"/>
                    </a:ext>
                  </a:extLst>
                </p:cNvPr>
                <p:cNvSpPr/>
                <p:nvPr/>
              </p:nvSpPr>
              <p:spPr>
                <a:xfrm>
                  <a:off x="4081536" y="2659535"/>
                  <a:ext cx="1643529" cy="64545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Validate</a:t>
                  </a: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B7A333E-274C-45AE-AD13-2179A1ADFE1B}"/>
                </a:ext>
              </a:extLst>
            </p:cNvPr>
            <p:cNvGrpSpPr/>
            <p:nvPr/>
          </p:nvGrpSpPr>
          <p:grpSpPr>
            <a:xfrm>
              <a:off x="4569027" y="4188396"/>
              <a:ext cx="582323" cy="430197"/>
              <a:chOff x="8792863" y="4310904"/>
              <a:chExt cx="582323" cy="430197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050D467C-B232-490F-895D-5C619FA6C348}"/>
                  </a:ext>
                </a:extLst>
              </p:cNvPr>
              <p:cNvSpPr/>
              <p:nvPr/>
            </p:nvSpPr>
            <p:spPr>
              <a:xfrm rot="16200000">
                <a:off x="8860339" y="4361830"/>
                <a:ext cx="311795" cy="446748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B4341197-1671-49FC-847E-F9D259B22EB4}"/>
                  </a:ext>
                </a:extLst>
              </p:cNvPr>
              <p:cNvSpPr/>
              <p:nvPr/>
            </p:nvSpPr>
            <p:spPr>
              <a:xfrm rot="16200000">
                <a:off x="8910982" y="4317268"/>
                <a:ext cx="311795" cy="446748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77672DF1-863B-4D02-8395-E423CC75B385}"/>
                  </a:ext>
                </a:extLst>
              </p:cNvPr>
              <p:cNvSpPr/>
              <p:nvPr/>
            </p:nvSpPr>
            <p:spPr>
              <a:xfrm rot="16200000">
                <a:off x="8961055" y="4287991"/>
                <a:ext cx="311795" cy="446748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41923750-9CB8-4B34-89A1-E304D3644C3D}"/>
                  </a:ext>
                </a:extLst>
              </p:cNvPr>
              <p:cNvSpPr/>
              <p:nvPr/>
            </p:nvSpPr>
            <p:spPr>
              <a:xfrm rot="16200000">
                <a:off x="8983254" y="4230767"/>
                <a:ext cx="311795" cy="472069"/>
              </a:xfrm>
              <a:prstGeom prst="down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614DA04-2359-4A9C-B8B6-E697E22D6F17}"/>
                </a:ext>
              </a:extLst>
            </p:cNvPr>
            <p:cNvGrpSpPr/>
            <p:nvPr/>
          </p:nvGrpSpPr>
          <p:grpSpPr>
            <a:xfrm>
              <a:off x="5395913" y="5316243"/>
              <a:ext cx="1424527" cy="861595"/>
              <a:chOff x="5395913" y="5316243"/>
              <a:chExt cx="1424527" cy="861595"/>
            </a:xfrm>
          </p:grpSpPr>
          <p:sp>
            <p:nvSpPr>
              <p:cNvPr id="28" name="Double Bracket 27">
                <a:extLst>
                  <a:ext uri="{FF2B5EF4-FFF2-40B4-BE49-F238E27FC236}">
                    <a16:creationId xmlns:a16="http://schemas.microsoft.com/office/drawing/2014/main" id="{030728B0-E44C-4F06-8D7A-338D9A204599}"/>
                  </a:ext>
                </a:extLst>
              </p:cNvPr>
              <p:cNvSpPr/>
              <p:nvPr/>
            </p:nvSpPr>
            <p:spPr>
              <a:xfrm>
                <a:off x="5395913" y="5316243"/>
                <a:ext cx="1424527" cy="861595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2455A2-359D-4058-A3AF-F9E0818AE67A}"/>
                  </a:ext>
                </a:extLst>
              </p:cNvPr>
              <p:cNvSpPr txBox="1"/>
              <p:nvPr/>
            </p:nvSpPr>
            <p:spPr>
              <a:xfrm>
                <a:off x="5722130" y="5377708"/>
                <a:ext cx="76335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3541.54</a:t>
                </a:r>
              </a:p>
              <a:p>
                <a:r>
                  <a:rPr lang="en-US" sz="1400" dirty="0"/>
                  <a:t>3684.84</a:t>
                </a:r>
              </a:p>
              <a:p>
                <a:r>
                  <a:rPr lang="en-US" sz="1400" dirty="0"/>
                  <a:t>3452.21</a:t>
                </a:r>
              </a:p>
            </p:txBody>
          </p:sp>
        </p:grp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F9F1C32B-9428-42CB-A5C7-DAC9CB90ABCE}"/>
                </a:ext>
              </a:extLst>
            </p:cNvPr>
            <p:cNvSpPr/>
            <p:nvPr/>
          </p:nvSpPr>
          <p:spPr>
            <a:xfrm>
              <a:off x="5882634" y="4818049"/>
              <a:ext cx="311795" cy="446748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0D9469-12EA-4C10-800E-B11FAE13602D}"/>
                </a:ext>
              </a:extLst>
            </p:cNvPr>
            <p:cNvGrpSpPr/>
            <p:nvPr/>
          </p:nvGrpSpPr>
          <p:grpSpPr>
            <a:xfrm>
              <a:off x="2737430" y="3899489"/>
              <a:ext cx="1941849" cy="859746"/>
              <a:chOff x="1113905" y="2668385"/>
              <a:chExt cx="1991145" cy="957511"/>
            </a:xfrm>
          </p:grpSpPr>
          <p:sp>
            <p:nvSpPr>
              <p:cNvPr id="4" name="Rectangle: Diagonal Corners Rounded 3">
                <a:extLst>
                  <a:ext uri="{FF2B5EF4-FFF2-40B4-BE49-F238E27FC236}">
                    <a16:creationId xmlns:a16="http://schemas.microsoft.com/office/drawing/2014/main" id="{89A9B0A2-93DE-47E9-93E6-FB1C0D01DCB9}"/>
                  </a:ext>
                </a:extLst>
              </p:cNvPr>
              <p:cNvSpPr/>
              <p:nvPr/>
            </p:nvSpPr>
            <p:spPr>
              <a:xfrm>
                <a:off x="1113905" y="2668385"/>
                <a:ext cx="1837113" cy="760615"/>
              </a:xfrm>
              <a:prstGeom prst="round2Diag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: Diagonal Corners Rounded 4">
                <a:extLst>
                  <a:ext uri="{FF2B5EF4-FFF2-40B4-BE49-F238E27FC236}">
                    <a16:creationId xmlns:a16="http://schemas.microsoft.com/office/drawing/2014/main" id="{6B8C99F9-4EC9-470E-B2F8-10507A419B85}"/>
                  </a:ext>
                </a:extLst>
              </p:cNvPr>
              <p:cNvSpPr/>
              <p:nvPr/>
            </p:nvSpPr>
            <p:spPr>
              <a:xfrm>
                <a:off x="1165249" y="2734017"/>
                <a:ext cx="1837113" cy="760615"/>
              </a:xfrm>
              <a:prstGeom prst="round2Diag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: Diagonal Corners Rounded 5">
                <a:extLst>
                  <a:ext uri="{FF2B5EF4-FFF2-40B4-BE49-F238E27FC236}">
                    <a16:creationId xmlns:a16="http://schemas.microsoft.com/office/drawing/2014/main" id="{3A70056F-FE7B-4731-9188-655749536E71}"/>
                  </a:ext>
                </a:extLst>
              </p:cNvPr>
              <p:cNvSpPr/>
              <p:nvPr/>
            </p:nvSpPr>
            <p:spPr>
              <a:xfrm>
                <a:off x="1216593" y="2799649"/>
                <a:ext cx="1837113" cy="760615"/>
              </a:xfrm>
              <a:prstGeom prst="round2Diag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Diagonal Corners Rounded 6">
                <a:extLst>
                  <a:ext uri="{FF2B5EF4-FFF2-40B4-BE49-F238E27FC236}">
                    <a16:creationId xmlns:a16="http://schemas.microsoft.com/office/drawing/2014/main" id="{C4DDDC0A-B898-49B0-9C3E-783A2DBAFBDB}"/>
                  </a:ext>
                </a:extLst>
              </p:cNvPr>
              <p:cNvSpPr/>
              <p:nvPr/>
            </p:nvSpPr>
            <p:spPr>
              <a:xfrm>
                <a:off x="1267937" y="2865281"/>
                <a:ext cx="1837113" cy="760615"/>
              </a:xfrm>
              <a:prstGeom prst="round2Diag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TRAIN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331DCED-2C1B-4FDC-96DB-6BFB97A1C9AD}"/>
              </a:ext>
            </a:extLst>
          </p:cNvPr>
          <p:cNvSpPr txBox="1"/>
          <p:nvPr/>
        </p:nvSpPr>
        <p:spPr>
          <a:xfrm>
            <a:off x="3458877" y="5120763"/>
            <a:ext cx="2139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Absolute Error</a:t>
            </a:r>
          </a:p>
        </p:txBody>
      </p:sp>
    </p:spTree>
    <p:extLst>
      <p:ext uri="{BB962C8B-B14F-4D97-AF65-F5344CB8AC3E}">
        <p14:creationId xmlns:p14="http://schemas.microsoft.com/office/powerpoint/2010/main" val="133808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CF1E-E0F7-4466-ABAE-5735DD3B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Partition Data for model creation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D3F08BF-5C2B-4360-8E14-EBD4B7F04AC3}"/>
              </a:ext>
            </a:extLst>
          </p:cNvPr>
          <p:cNvGrpSpPr/>
          <p:nvPr/>
        </p:nvGrpSpPr>
        <p:grpSpPr>
          <a:xfrm>
            <a:off x="1878766" y="2524231"/>
            <a:ext cx="4091014" cy="682954"/>
            <a:chOff x="3670909" y="2112713"/>
            <a:chExt cx="4091014" cy="682954"/>
          </a:xfrm>
        </p:grpSpPr>
        <p:sp>
          <p:nvSpPr>
            <p:cNvPr id="7" name="Rectangle: Diagonal Corners Rounded 6">
              <a:extLst>
                <a:ext uri="{FF2B5EF4-FFF2-40B4-BE49-F238E27FC236}">
                  <a16:creationId xmlns:a16="http://schemas.microsoft.com/office/drawing/2014/main" id="{C4DDDC0A-B898-49B0-9C3E-783A2DBAFBDB}"/>
                </a:ext>
              </a:extLst>
            </p:cNvPr>
            <p:cNvSpPr/>
            <p:nvPr/>
          </p:nvSpPr>
          <p:spPr>
            <a:xfrm>
              <a:off x="3670909" y="2112713"/>
              <a:ext cx="3048381" cy="682954"/>
            </a:xfrm>
            <a:prstGeom prst="round2Diag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23A22C6-FBFD-4633-8D10-97668C17903E}"/>
                </a:ext>
              </a:extLst>
            </p:cNvPr>
            <p:cNvSpPr/>
            <p:nvPr/>
          </p:nvSpPr>
          <p:spPr>
            <a:xfrm>
              <a:off x="6745796" y="2112713"/>
              <a:ext cx="1016127" cy="645459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8CC243C-3E01-49E4-87C1-46E8A89C3E9B}"/>
              </a:ext>
            </a:extLst>
          </p:cNvPr>
          <p:cNvGrpSpPr/>
          <p:nvPr/>
        </p:nvGrpSpPr>
        <p:grpSpPr>
          <a:xfrm>
            <a:off x="1859525" y="3820907"/>
            <a:ext cx="4225997" cy="682954"/>
            <a:chOff x="3670909" y="3306812"/>
            <a:chExt cx="4225997" cy="68295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82FD440-2B42-4C63-81A8-3327B21A5C61}"/>
                </a:ext>
              </a:extLst>
            </p:cNvPr>
            <p:cNvGrpSpPr/>
            <p:nvPr/>
          </p:nvGrpSpPr>
          <p:grpSpPr>
            <a:xfrm>
              <a:off x="3670909" y="3306812"/>
              <a:ext cx="3048381" cy="682954"/>
              <a:chOff x="3340935" y="4961441"/>
              <a:chExt cx="3048381" cy="68295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E0F11B5-7A87-4406-AF0B-296986EFD301}"/>
                  </a:ext>
                </a:extLst>
              </p:cNvPr>
              <p:cNvSpPr/>
              <p:nvPr/>
            </p:nvSpPr>
            <p:spPr>
              <a:xfrm>
                <a:off x="5373189" y="4961441"/>
                <a:ext cx="1016127" cy="68295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Validate</a:t>
                </a:r>
              </a:p>
            </p:txBody>
          </p:sp>
          <p:sp>
            <p:nvSpPr>
              <p:cNvPr id="40" name="Rectangle: Diagonal Corners Rounded 39">
                <a:extLst>
                  <a:ext uri="{FF2B5EF4-FFF2-40B4-BE49-F238E27FC236}">
                    <a16:creationId xmlns:a16="http://schemas.microsoft.com/office/drawing/2014/main" id="{C7FFD331-618C-4A74-9DF7-B41DAE5DA2D3}"/>
                  </a:ext>
                </a:extLst>
              </p:cNvPr>
              <p:cNvSpPr/>
              <p:nvPr/>
            </p:nvSpPr>
            <p:spPr>
              <a:xfrm>
                <a:off x="3340935" y="4961441"/>
                <a:ext cx="2032254" cy="682954"/>
              </a:xfrm>
              <a:prstGeom prst="round2Diag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TRAIN</a:t>
                </a: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EA234D5-FF16-4F27-A2C3-97DDC6C56981}"/>
                </a:ext>
              </a:extLst>
            </p:cNvPr>
            <p:cNvSpPr/>
            <p:nvPr/>
          </p:nvSpPr>
          <p:spPr>
            <a:xfrm>
              <a:off x="6880779" y="3325559"/>
              <a:ext cx="1016127" cy="645459"/>
            </a:xfrm>
            <a:prstGeom prst="rect">
              <a:avLst/>
            </a:prstGeom>
            <a:solidFill>
              <a:srgbClr val="7030A0"/>
            </a:solidFill>
            <a:effectLst>
              <a:softEdge rad="63500"/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DB169EC-3ACA-4FC1-99CD-97B8BFD54B07}"/>
              </a:ext>
            </a:extLst>
          </p:cNvPr>
          <p:cNvGrpSpPr/>
          <p:nvPr/>
        </p:nvGrpSpPr>
        <p:grpSpPr>
          <a:xfrm>
            <a:off x="1859525" y="4952623"/>
            <a:ext cx="4309356" cy="1203221"/>
            <a:chOff x="3670909" y="4605312"/>
            <a:chExt cx="4309356" cy="120322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2D51CC3-3B5C-48F9-B5DD-40C6E845B02D}"/>
                </a:ext>
              </a:extLst>
            </p:cNvPr>
            <p:cNvGrpSpPr/>
            <p:nvPr/>
          </p:nvGrpSpPr>
          <p:grpSpPr>
            <a:xfrm>
              <a:off x="3670909" y="4605312"/>
              <a:ext cx="2965023" cy="341946"/>
              <a:chOff x="805789" y="4971072"/>
              <a:chExt cx="2965023" cy="34194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A88A92-98B4-4D7C-A38B-5928C2E015E4}"/>
                  </a:ext>
                </a:extLst>
              </p:cNvPr>
              <p:cNvSpPr/>
              <p:nvPr/>
            </p:nvSpPr>
            <p:spPr>
              <a:xfrm>
                <a:off x="2838044" y="4971072"/>
                <a:ext cx="932768" cy="32272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Validate</a:t>
                </a:r>
              </a:p>
            </p:txBody>
          </p:sp>
          <p:sp>
            <p:nvSpPr>
              <p:cNvPr id="42" name="Rectangle: Diagonal Corners Rounded 41">
                <a:extLst>
                  <a:ext uri="{FF2B5EF4-FFF2-40B4-BE49-F238E27FC236}">
                    <a16:creationId xmlns:a16="http://schemas.microsoft.com/office/drawing/2014/main" id="{BCB49128-C89B-4573-99C6-DCE2B9C7ACBB}"/>
                  </a:ext>
                </a:extLst>
              </p:cNvPr>
              <p:cNvSpPr/>
              <p:nvPr/>
            </p:nvSpPr>
            <p:spPr>
              <a:xfrm>
                <a:off x="805789" y="4971072"/>
                <a:ext cx="2032254" cy="341946"/>
              </a:xfrm>
              <a:prstGeom prst="round2Diag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TRAIN</a:t>
                </a:r>
              </a:p>
            </p:txBody>
          </p:sp>
        </p:grpSp>
        <p:sp>
          <p:nvSpPr>
            <p:cNvPr id="47" name="Rectangle: Diagonal Corners Rounded 46">
              <a:extLst>
                <a:ext uri="{FF2B5EF4-FFF2-40B4-BE49-F238E27FC236}">
                  <a16:creationId xmlns:a16="http://schemas.microsoft.com/office/drawing/2014/main" id="{C61E8E0E-BF77-4F9D-BD50-BBFA78E94CA0}"/>
                </a:ext>
              </a:extLst>
            </p:cNvPr>
            <p:cNvSpPr/>
            <p:nvPr/>
          </p:nvSpPr>
          <p:spPr>
            <a:xfrm>
              <a:off x="4603678" y="5466587"/>
              <a:ext cx="2032254" cy="341946"/>
            </a:xfrm>
            <a:prstGeom prst="round2Diag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FEB67A3-8CF5-4B43-9008-A3FC26FA370B}"/>
                </a:ext>
              </a:extLst>
            </p:cNvPr>
            <p:cNvSpPr/>
            <p:nvPr/>
          </p:nvSpPr>
          <p:spPr>
            <a:xfrm>
              <a:off x="6880779" y="4927237"/>
              <a:ext cx="1099486" cy="743758"/>
            </a:xfrm>
            <a:prstGeom prst="rect">
              <a:avLst/>
            </a:prstGeom>
            <a:solidFill>
              <a:srgbClr val="7030A0"/>
            </a:solidFill>
            <a:effectLst>
              <a:softEdge rad="63500"/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</a:t>
              </a:r>
              <a:endParaRPr lang="en-US" sz="1200" dirty="0"/>
            </a:p>
          </p:txBody>
        </p:sp>
        <p:sp>
          <p:nvSpPr>
            <p:cNvPr id="51" name="Rectangle: Diagonal Corners Rounded 50">
              <a:extLst>
                <a:ext uri="{FF2B5EF4-FFF2-40B4-BE49-F238E27FC236}">
                  <a16:creationId xmlns:a16="http://schemas.microsoft.com/office/drawing/2014/main" id="{E7E0E079-9DFC-424C-BEAB-D69070502E71}"/>
                </a:ext>
              </a:extLst>
            </p:cNvPr>
            <p:cNvSpPr/>
            <p:nvPr/>
          </p:nvSpPr>
          <p:spPr>
            <a:xfrm>
              <a:off x="5536445" y="5045558"/>
              <a:ext cx="1099486" cy="341946"/>
            </a:xfrm>
            <a:prstGeom prst="round2Diag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</a:t>
              </a:r>
            </a:p>
          </p:txBody>
        </p:sp>
        <p:sp>
          <p:nvSpPr>
            <p:cNvPr id="52" name="Rectangle: Diagonal Corners Rounded 51">
              <a:extLst>
                <a:ext uri="{FF2B5EF4-FFF2-40B4-BE49-F238E27FC236}">
                  <a16:creationId xmlns:a16="http://schemas.microsoft.com/office/drawing/2014/main" id="{F580494F-6AA9-4F19-BF32-07DBEBC66565}"/>
                </a:ext>
              </a:extLst>
            </p:cNvPr>
            <p:cNvSpPr/>
            <p:nvPr/>
          </p:nvSpPr>
          <p:spPr>
            <a:xfrm>
              <a:off x="3670909" y="5035949"/>
              <a:ext cx="932768" cy="341946"/>
            </a:xfrm>
            <a:prstGeom prst="round2Diag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1FEB715-002C-476E-9E6C-AD50F11C369C}"/>
                </a:ext>
              </a:extLst>
            </p:cNvPr>
            <p:cNvSpPr/>
            <p:nvPr/>
          </p:nvSpPr>
          <p:spPr>
            <a:xfrm>
              <a:off x="4603677" y="5045558"/>
              <a:ext cx="932768" cy="32272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Validate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7CB49DF-1077-46F7-AF11-E7D86BB5D5FF}"/>
                </a:ext>
              </a:extLst>
            </p:cNvPr>
            <p:cNvSpPr/>
            <p:nvPr/>
          </p:nvSpPr>
          <p:spPr>
            <a:xfrm>
              <a:off x="3670909" y="5476195"/>
              <a:ext cx="932768" cy="32272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Validate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218D09C-39CA-4379-9E71-5155345BFE2F}"/>
              </a:ext>
            </a:extLst>
          </p:cNvPr>
          <p:cNvSpPr txBox="1"/>
          <p:nvPr/>
        </p:nvSpPr>
        <p:spPr>
          <a:xfrm>
            <a:off x="7264855" y="2662294"/>
            <a:ext cx="298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Separate Data into Train / Test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B0EEB4-D34A-4D2C-9750-8625ADCBB177}"/>
              </a:ext>
            </a:extLst>
          </p:cNvPr>
          <p:cNvSpPr txBox="1"/>
          <p:nvPr/>
        </p:nvSpPr>
        <p:spPr>
          <a:xfrm>
            <a:off x="7264855" y="3990617"/>
            <a:ext cx="284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Train / Validate Split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3295DC-E30F-4937-9CCD-9AB6BF79B3E5}"/>
              </a:ext>
            </a:extLst>
          </p:cNvPr>
          <p:cNvSpPr txBox="1"/>
          <p:nvPr/>
        </p:nvSpPr>
        <p:spPr>
          <a:xfrm>
            <a:off x="7264855" y="5444566"/>
            <a:ext cx="294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Cross Validation Folds</a:t>
            </a:r>
          </a:p>
        </p:txBody>
      </p:sp>
    </p:spTree>
    <p:extLst>
      <p:ext uri="{BB962C8B-B14F-4D97-AF65-F5344CB8AC3E}">
        <p14:creationId xmlns:p14="http://schemas.microsoft.com/office/powerpoint/2010/main" val="117538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A86A-12AD-40D7-9820-526A9D96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Models used for ~540,000 separate predictions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B69CBC-6C8E-4EBB-89DF-F46B77F29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08117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295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3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15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19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8" name="Rectangle 21">
            <a:extLst>
              <a:ext uri="{FF2B5EF4-FFF2-40B4-BE49-F238E27FC236}">
                <a16:creationId xmlns:a16="http://schemas.microsoft.com/office/drawing/2014/main" id="{8B369A81-9E15-4957-AD6B-3A86B37A8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5106B-394C-4E30-9E33-C774B305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Example of cross validation models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2AD39E-4EA4-49A7-87BF-0F79E1790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7" y="1649428"/>
            <a:ext cx="10569320" cy="2008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7D17C4-622F-4B62-95AC-741337F36EBF}"/>
              </a:ext>
            </a:extLst>
          </p:cNvPr>
          <p:cNvSpPr txBox="1"/>
          <p:nvPr/>
        </p:nvSpPr>
        <p:spPr>
          <a:xfrm>
            <a:off x="4067478" y="3881054"/>
            <a:ext cx="2666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MAE = 3622 LM</a:t>
            </a:r>
          </a:p>
        </p:txBody>
      </p:sp>
    </p:spTree>
    <p:extLst>
      <p:ext uri="{BB962C8B-B14F-4D97-AF65-F5344CB8AC3E}">
        <p14:creationId xmlns:p14="http://schemas.microsoft.com/office/powerpoint/2010/main" val="147576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871AE93-72B2-4545-989F-4B08DCD78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1B0F13F-C83B-4678-ABCC-5F6FB1D38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0A271-0A6D-423A-AA10-BB3E3893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074ED4-9DB5-4D14-BDCF-BD7D0C145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8FF616-1F75-49FC-861B-7B794054A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84B385-16B6-44A9-9A47-1C765B376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1D040-2C9D-453D-BCB7-8672091B2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2557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First Pass for the Random Forest</a:t>
            </a:r>
          </a:p>
          <a:p>
            <a:r>
              <a:rPr lang="en-US" dirty="0"/>
              <a:t>MAE  = 2525.96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Tuning for the second pass included the </a:t>
            </a:r>
            <a:r>
              <a:rPr lang="en-US" dirty="0" err="1"/>
              <a:t>mtry</a:t>
            </a:r>
            <a:r>
              <a:rPr lang="en-US" dirty="0"/>
              <a:t> hyper-parameter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3BF8B-FA79-4423-A3D3-288EAD5DF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492" y="3576392"/>
            <a:ext cx="6742917" cy="139915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4E4BF1C-4C2F-452E-BA6A-746231E9760C}"/>
              </a:ext>
            </a:extLst>
          </p:cNvPr>
          <p:cNvSpPr txBox="1">
            <a:spLocks/>
          </p:cNvSpPr>
          <p:nvPr/>
        </p:nvSpPr>
        <p:spPr>
          <a:xfrm>
            <a:off x="4626192" y="5433061"/>
            <a:ext cx="6119193" cy="701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MTRY = 4 yielded lowest MAE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21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9E54-F5D3-4B0A-8FD4-DDE63257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5A90-FCCE-4DE4-BAAD-E1F9F171B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179" y="2477542"/>
            <a:ext cx="3306064" cy="305240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  <a:p>
            <a:r>
              <a:rPr lang="en-US" dirty="0"/>
              <a:t>RF Performance 1</a:t>
            </a:r>
            <a:r>
              <a:rPr lang="en-US" baseline="30000" dirty="0"/>
              <a:t>st</a:t>
            </a:r>
            <a:r>
              <a:rPr lang="en-US" dirty="0"/>
              <a:t> pass</a:t>
            </a:r>
          </a:p>
          <a:p>
            <a:pPr lvl="1"/>
            <a:r>
              <a:rPr lang="en-US" dirty="0"/>
              <a:t>Mean Absolute Error: 2525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RF Performance 2</a:t>
            </a:r>
            <a:r>
              <a:rPr lang="en-US" baseline="30000" dirty="0"/>
              <a:t>nd</a:t>
            </a:r>
            <a:r>
              <a:rPr lang="en-US" dirty="0"/>
              <a:t> pass</a:t>
            </a:r>
          </a:p>
          <a:p>
            <a:pPr lvl="1"/>
            <a:r>
              <a:rPr lang="en-US" dirty="0"/>
              <a:t>Ran test data through my model</a:t>
            </a:r>
          </a:p>
          <a:p>
            <a:pPr lvl="1"/>
            <a:r>
              <a:rPr lang="en-US" dirty="0"/>
              <a:t>Mean Absolute Err: 2186.14</a:t>
            </a:r>
          </a:p>
          <a:p>
            <a:pPr marL="3240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1BE8B9-2E03-4F98-949E-BDC43F76DA2E}"/>
              </a:ext>
            </a:extLst>
          </p:cNvPr>
          <p:cNvSpPr txBox="1">
            <a:spLocks/>
          </p:cNvSpPr>
          <p:nvPr/>
        </p:nvSpPr>
        <p:spPr>
          <a:xfrm>
            <a:off x="1834850" y="2481193"/>
            <a:ext cx="3306064" cy="30487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Linear Regression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dirty="0"/>
              <a:t>DT Regression 1</a:t>
            </a:r>
            <a:r>
              <a:rPr lang="en-US" baseline="30000" dirty="0"/>
              <a:t>st</a:t>
            </a:r>
            <a:r>
              <a:rPr lang="en-US" dirty="0"/>
              <a:t> pass</a:t>
            </a:r>
          </a:p>
          <a:p>
            <a:pPr lvl="1"/>
            <a:r>
              <a:rPr lang="en-US" dirty="0"/>
              <a:t>Mean Absolute Err: 3622.306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06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4E812AC7-14C9-0941-85EF-2BC4D8932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 University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F63C-3523-43B4-9BDC-C6D80989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374A90-1FDD-452E-8484-4760C37151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58661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780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A211-C3F0-4DAC-9BD8-C617BB8F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21D4-F596-405F-B942-1273EC8C4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22507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purpose of the Black Friday data collection is to gain a deeper understanding of demographics pertaining to the customers they service versus the products offered by the business.  The data analysis was done in R using a number of packages such as: tidyverse, broom and ranger.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AEA86-6F72-4CA7-B7F1-D1104B777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35" r="32166" b="-2"/>
          <a:stretch/>
        </p:blipFill>
        <p:spPr>
          <a:xfrm>
            <a:off x="8051799" y="1871133"/>
            <a:ext cx="3683001" cy="450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3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D9B5-8BF8-463C-9703-E8251D3E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Dataset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A15E74C-5E84-4C42-982A-561FF2E2D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31308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461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C4DE-6457-484D-A850-36524DD3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Data Cleaning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5E32D2C0-2C30-4744-8537-755114AB2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55329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63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31">
            <a:extLst>
              <a:ext uri="{FF2B5EF4-FFF2-40B4-BE49-F238E27FC236}">
                <a16:creationId xmlns:a16="http://schemas.microsoft.com/office/drawing/2014/main" id="{B871AE93-72B2-4545-989F-4B08DCD78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B0F13F-C83B-4678-ABCC-5F6FB1D38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D301E-C0A5-424D-B6A4-BC23CBC1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074ED4-9DB5-4D14-BDCF-BD7D0C145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8FF616-1F75-49FC-861B-7B794054A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84B385-16B6-44A9-9A47-1C765B376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0B6D-FCFB-4449-8ACE-51A888D71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3678303"/>
          </a:xfrm>
        </p:spPr>
        <p:txBody>
          <a:bodyPr>
            <a:normAutofit/>
          </a:bodyPr>
          <a:lstStyle/>
          <a:p>
            <a:r>
              <a:rPr lang="en-US" dirty="0"/>
              <a:t>First step is to get a sense of what type of data is available in the dataset</a:t>
            </a:r>
          </a:p>
          <a:p>
            <a:r>
              <a:rPr lang="en-US" dirty="0" err="1"/>
              <a:t>Skimr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Objects and variables</a:t>
            </a:r>
          </a:p>
          <a:p>
            <a:pPr lvl="1"/>
            <a:r>
              <a:rPr lang="en-US" dirty="0"/>
              <a:t>Data is grouped by variable type</a:t>
            </a:r>
          </a:p>
          <a:p>
            <a:pPr lvl="1"/>
            <a:r>
              <a:rPr lang="en-US" dirty="0"/>
              <a:t>Variable name, missing or not, count of objects</a:t>
            </a:r>
          </a:p>
          <a:p>
            <a:pPr lvl="1"/>
            <a:r>
              <a:rPr lang="en-US" dirty="0"/>
              <a:t>Statics seen with summary(), plus a histogram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AED55-3E29-49CF-BD00-2D44BC536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09" y="3984896"/>
            <a:ext cx="6922786" cy="240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9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80">
            <a:extLst>
              <a:ext uri="{FF2B5EF4-FFF2-40B4-BE49-F238E27FC236}">
                <a16:creationId xmlns:a16="http://schemas.microsoft.com/office/drawing/2014/main" id="{0EAA425D-6501-4EB3-8D63-CF89C941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Rectangle 82">
            <a:extLst>
              <a:ext uri="{FF2B5EF4-FFF2-40B4-BE49-F238E27FC236}">
                <a16:creationId xmlns:a16="http://schemas.microsoft.com/office/drawing/2014/main" id="{96D69A94-D183-49E0-B81C-09B31CEBC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5" name="Rectangle 84">
            <a:extLst>
              <a:ext uri="{FF2B5EF4-FFF2-40B4-BE49-F238E27FC236}">
                <a16:creationId xmlns:a16="http://schemas.microsoft.com/office/drawing/2014/main" id="{1C2A700A-2259-465D-AAD8-28740D011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Rectangle 86">
            <a:extLst>
              <a:ext uri="{FF2B5EF4-FFF2-40B4-BE49-F238E27FC236}">
                <a16:creationId xmlns:a16="http://schemas.microsoft.com/office/drawing/2014/main" id="{F04F4639-D3EB-4CC3-8C16-606EB8F2E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7" name="Rectangle 88">
            <a:extLst>
              <a:ext uri="{FF2B5EF4-FFF2-40B4-BE49-F238E27FC236}">
                <a16:creationId xmlns:a16="http://schemas.microsoft.com/office/drawing/2014/main" id="{2C765EBD-81A2-4870-B38E-4CB824651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90">
            <a:extLst>
              <a:ext uri="{FF2B5EF4-FFF2-40B4-BE49-F238E27FC236}">
                <a16:creationId xmlns:a16="http://schemas.microsoft.com/office/drawing/2014/main" id="{D3C88FD8-0EDF-4AFA-B9D2-EADC5C64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938" y="453643"/>
            <a:ext cx="11298933" cy="5936922"/>
            <a:chOff x="446534" y="453643"/>
            <a:chExt cx="11298933" cy="593692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13DFE7F-79A9-4400-97CC-2D888C963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199467"/>
              <a:ext cx="7497730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92">
              <a:extLst>
                <a:ext uri="{FF2B5EF4-FFF2-40B4-BE49-F238E27FC236}">
                  <a16:creationId xmlns:a16="http://schemas.microsoft.com/office/drawing/2014/main" id="{63576A40-3567-4375-B46B-B303BE6F7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65A788C-55E2-44B9-978F-152FF733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94">
              <a:extLst>
                <a:ext uri="{FF2B5EF4-FFF2-40B4-BE49-F238E27FC236}">
                  <a16:creationId xmlns:a16="http://schemas.microsoft.com/office/drawing/2014/main" id="{67760014-7F97-49B6-8088-38A15AC06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B67AE3-9BAC-48AE-A245-8308F63A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264" y="4334837"/>
            <a:ext cx="7041339" cy="1140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Black Friday Basic Data Visualization</a:t>
            </a:r>
          </a:p>
        </p:txBody>
      </p:sp>
      <p:sp>
        <p:nvSpPr>
          <p:cNvPr id="111" name="Rectangle 96">
            <a:extLst>
              <a:ext uri="{FF2B5EF4-FFF2-40B4-BE49-F238E27FC236}">
                <a16:creationId xmlns:a16="http://schemas.microsoft.com/office/drawing/2014/main" id="{28DB8443-A493-4DC3-9F5C-60AD61815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938" y="640722"/>
            <a:ext cx="3692021" cy="346628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12DCC8B-46B9-4833-B89B-CFB8ACC6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05" y="1318433"/>
            <a:ext cx="3380939" cy="2104634"/>
          </a:xfrm>
          <a:prstGeom prst="rect">
            <a:avLst/>
          </a:prstGeom>
        </p:spPr>
      </p:pic>
      <p:sp>
        <p:nvSpPr>
          <p:cNvPr id="112" name="Rectangle 98">
            <a:extLst>
              <a:ext uri="{FF2B5EF4-FFF2-40B4-BE49-F238E27FC236}">
                <a16:creationId xmlns:a16="http://schemas.microsoft.com/office/drawing/2014/main" id="{EFEA213A-1BF2-4CBE-9195-0443808AF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046" y="640722"/>
            <a:ext cx="3692021" cy="346628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F2B668-56FD-46B5-9A1D-9F58390EE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889" y="1319504"/>
            <a:ext cx="3363988" cy="2102492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FE849B71-F80F-43B9-93F1-B66E5929A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5767" y="640722"/>
            <a:ext cx="3692021" cy="346628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1C8A686-7B63-481A-AAEB-3724A2148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014" y="1321571"/>
            <a:ext cx="3373907" cy="2100256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7E8DC1A4-A78A-4E3C-BB33-1206E6E13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195529"/>
            <a:ext cx="3701687" cy="219503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52F8BB-CC19-4B32-9776-E30A7B046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7987" y="4501364"/>
            <a:ext cx="3043959" cy="188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9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8">
            <a:extLst>
              <a:ext uri="{FF2B5EF4-FFF2-40B4-BE49-F238E27FC236}">
                <a16:creationId xmlns:a16="http://schemas.microsoft.com/office/drawing/2014/main" id="{0EAA425D-6501-4EB3-8D63-CF89C941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20">
            <a:extLst>
              <a:ext uri="{FF2B5EF4-FFF2-40B4-BE49-F238E27FC236}">
                <a16:creationId xmlns:a16="http://schemas.microsoft.com/office/drawing/2014/main" id="{96D69A94-D183-49E0-B81C-09B31CEBC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1C2A700A-2259-465D-AAD8-28740D011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24">
            <a:extLst>
              <a:ext uri="{FF2B5EF4-FFF2-40B4-BE49-F238E27FC236}">
                <a16:creationId xmlns:a16="http://schemas.microsoft.com/office/drawing/2014/main" id="{F04F4639-D3EB-4CC3-8C16-606EB8F2E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6" name="Rectangle 26">
            <a:extLst>
              <a:ext uri="{FF2B5EF4-FFF2-40B4-BE49-F238E27FC236}">
                <a16:creationId xmlns:a16="http://schemas.microsoft.com/office/drawing/2014/main" id="{F1754184-4871-4179-9D48-15CA1FD36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28">
            <a:extLst>
              <a:ext uri="{FF2B5EF4-FFF2-40B4-BE49-F238E27FC236}">
                <a16:creationId xmlns:a16="http://schemas.microsoft.com/office/drawing/2014/main" id="{7E1D55F4-C22C-4093-867C-63CBD313E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40" y="638175"/>
            <a:ext cx="3696153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44898-BDA7-4566-B5D5-24B24B8A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742" y="818177"/>
            <a:ext cx="349965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Multi-dimensional Visualizations</a:t>
            </a:r>
          </a:p>
        </p:txBody>
      </p:sp>
      <p:sp>
        <p:nvSpPr>
          <p:cNvPr id="58" name="Rectangle 30">
            <a:extLst>
              <a:ext uri="{FF2B5EF4-FFF2-40B4-BE49-F238E27FC236}">
                <a16:creationId xmlns:a16="http://schemas.microsoft.com/office/drawing/2014/main" id="{9B021215-37B3-4F47-BDA1-DDE746EF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1" y="641102"/>
            <a:ext cx="3695019" cy="282549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E34866-9A0D-43CF-971D-D2A8992F6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70" y="1103011"/>
            <a:ext cx="3032061" cy="1872297"/>
          </a:xfrm>
          <a:prstGeom prst="rect">
            <a:avLst/>
          </a:prstGeom>
        </p:spPr>
      </p:pic>
      <p:sp>
        <p:nvSpPr>
          <p:cNvPr id="59" name="Rectangle 32">
            <a:extLst>
              <a:ext uri="{FF2B5EF4-FFF2-40B4-BE49-F238E27FC236}">
                <a16:creationId xmlns:a16="http://schemas.microsoft.com/office/drawing/2014/main" id="{A8D28E62-B240-43D5-AE93-5ECDBDE18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3641" y="638174"/>
            <a:ext cx="3680469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0D46BB-11FB-47F0-9543-71501D39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068" y="1003929"/>
            <a:ext cx="3499798" cy="2187373"/>
          </a:xfrm>
          <a:prstGeom prst="rect">
            <a:avLst/>
          </a:prstGeom>
        </p:spPr>
      </p:pic>
      <p:sp>
        <p:nvSpPr>
          <p:cNvPr id="60" name="Rectangle 34">
            <a:extLst>
              <a:ext uri="{FF2B5EF4-FFF2-40B4-BE49-F238E27FC236}">
                <a16:creationId xmlns:a16="http://schemas.microsoft.com/office/drawing/2014/main" id="{61EA6B95-F1FC-4B06-8F09-DAA547E5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1" y="3565069"/>
            <a:ext cx="3695019" cy="282549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1B1094-5D3F-43C4-A9C4-DAF7BD3C6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86" y="3949479"/>
            <a:ext cx="3328884" cy="2030618"/>
          </a:xfrm>
          <a:prstGeom prst="rect">
            <a:avLst/>
          </a:prstGeom>
        </p:spPr>
      </p:pic>
      <p:sp>
        <p:nvSpPr>
          <p:cNvPr id="61" name="Rectangle 36">
            <a:extLst>
              <a:ext uri="{FF2B5EF4-FFF2-40B4-BE49-F238E27FC236}">
                <a16:creationId xmlns:a16="http://schemas.microsoft.com/office/drawing/2014/main" id="{47A75711-322F-447E-93CE-4F483561C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8750" y="3568647"/>
            <a:ext cx="3680469" cy="2828423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CAF647-30FD-46B2-B459-8FEBC337D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6776" y="3949479"/>
            <a:ext cx="3398447" cy="2115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42D919-5CF2-46BD-9B44-912AE1997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5734" y="3365702"/>
            <a:ext cx="2977150" cy="17563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6091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3030110-5A0B-4476-9070-A890E1987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8A62BB49-05AD-4D45-B17B-258C19ADB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390732-D78E-43DE-B784-C3DE4F0E9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60" y="2996861"/>
            <a:ext cx="3387868" cy="1233271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E44D4667-74B9-431D-AEC9-73B81BE1C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40" y="638175"/>
            <a:ext cx="3696153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44898-BDA7-4566-B5D5-24B24B8A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Linear Modeling: Top 5 products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C85F1C-CD7D-483A-9163-D1CAAA1E4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62" y="1772151"/>
            <a:ext cx="3300766" cy="3904564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44F447FB-106D-4BB6-B82F-880DB487A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1" y="641101"/>
            <a:ext cx="3695019" cy="574946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D8A0B00-C23D-433F-9C32-71C5D8F7B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714" y="638829"/>
            <a:ext cx="3695019" cy="574946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13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Office PowerPoint</Application>
  <PresentationFormat>Widescreen</PresentationFormat>
  <Paragraphs>93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Gill Sans MT</vt:lpstr>
      <vt:lpstr>Wingdings 2</vt:lpstr>
      <vt:lpstr>Dividend</vt:lpstr>
      <vt:lpstr>sales visualization and predictions</vt:lpstr>
      <vt:lpstr>Agenda</vt:lpstr>
      <vt:lpstr>Overview</vt:lpstr>
      <vt:lpstr>Dataset</vt:lpstr>
      <vt:lpstr>Data Cleaning</vt:lpstr>
      <vt:lpstr>Data Exploration</vt:lpstr>
      <vt:lpstr>Black Friday Basic Data Visualization</vt:lpstr>
      <vt:lpstr>Multi-dimensional Visualizations</vt:lpstr>
      <vt:lpstr>Linear Modeling: Top 5 products</vt:lpstr>
      <vt:lpstr>Linear Models Top 5 Continued</vt:lpstr>
      <vt:lpstr>Create Linear Regression Models for every Observation</vt:lpstr>
      <vt:lpstr>Partition Data for model creation</vt:lpstr>
      <vt:lpstr>Models used for ~540,000 separate predictions</vt:lpstr>
      <vt:lpstr>Example of cross validation models</vt:lpstr>
      <vt:lpstr>Random Forest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2019-04-28T19:13:52Z</dcterms:created>
  <dcterms:modified xsi:type="dcterms:W3CDTF">2019-05-05T15:16:02Z</dcterms:modified>
</cp:coreProperties>
</file>