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4" r:id="rId2"/>
  </p:sldIdLst>
  <p:sldSz cx="30275213" cy="42803763"/>
  <p:notesSz cx="6794500" cy="9906000"/>
  <p:defaultTextStyle>
    <a:defPPr>
      <a:defRPr lang="de-DE"/>
    </a:defPPr>
    <a:lvl1pPr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1pPr>
    <a:lvl2pPr marL="4556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2pPr>
    <a:lvl3pPr marL="9128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3pPr>
    <a:lvl4pPr marL="13700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4pPr>
    <a:lvl5pPr marL="18272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6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6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6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600" kern="1200">
        <a:solidFill>
          <a:srgbClr val="000000"/>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67">
          <p15:clr>
            <a:srgbClr val="A4A3A4"/>
          </p15:clr>
        </p15:guide>
        <p15:guide id="2" orient="horz" pos="3599">
          <p15:clr>
            <a:srgbClr val="A4A3A4"/>
          </p15:clr>
        </p15:guide>
        <p15:guide id="3" orient="horz" pos="25874">
          <p15:clr>
            <a:srgbClr val="A4A3A4"/>
          </p15:clr>
        </p15:guide>
        <p15:guide id="4" pos="12242">
          <p15:clr>
            <a:srgbClr val="A4A3A4"/>
          </p15:clr>
        </p15:guide>
        <p15:guide id="5" pos="1104">
          <p15:clr>
            <a:srgbClr val="A4A3A4"/>
          </p15:clr>
        </p15:guide>
        <p15:guide id="6" pos="6578">
          <p15:clr>
            <a:srgbClr val="A4A3A4"/>
          </p15:clr>
        </p15:guide>
        <p15:guide id="7" pos="9646">
          <p15:clr>
            <a:srgbClr val="A4A3A4"/>
          </p15:clr>
        </p15:guide>
        <p15:guide id="8" pos="17954">
          <p15:clr>
            <a:srgbClr val="A4A3A4"/>
          </p15:clr>
        </p15:guide>
        <p15:guide id="9" pos="12480">
          <p15:clr>
            <a:srgbClr val="A4A3A4"/>
          </p15:clr>
        </p15:guide>
        <p15:guide id="10" pos="6816">
          <p15:clr>
            <a:srgbClr val="A4A3A4"/>
          </p15:clr>
        </p15:guide>
        <p15:guide id="11" pos="94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1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5"/>
  </p:normalViewPr>
  <p:slideViewPr>
    <p:cSldViewPr snapToGrid="0" snapToObjects="1">
      <p:cViewPr>
        <p:scale>
          <a:sx n="27" d="100"/>
          <a:sy n="27" d="100"/>
        </p:scale>
        <p:origin x="1840" y="-1016"/>
      </p:cViewPr>
      <p:guideLst>
        <p:guide orient="horz" pos="3167"/>
        <p:guide orient="horz" pos="3599"/>
        <p:guide orient="horz" pos="25874"/>
        <p:guide pos="12242"/>
        <p:guide pos="1104"/>
        <p:guide pos="6578"/>
        <p:guide pos="9646"/>
        <p:guide pos="17954"/>
        <p:guide pos="12480"/>
        <p:guide pos="6816"/>
        <p:guide pos="940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4" cy="495300"/>
          </a:xfrm>
          <a:prstGeom prst="rect">
            <a:avLst/>
          </a:prstGeom>
        </p:spPr>
        <p:txBody>
          <a:bodyPr vert="horz" lIns="95939" tIns="47969" rIns="95939" bIns="47969" rtlCol="0"/>
          <a:lstStyle>
            <a:lvl1pPr algn="l">
              <a:defRPr sz="1300"/>
            </a:lvl1pPr>
          </a:lstStyle>
          <a:p>
            <a:pPr>
              <a:defRPr/>
            </a:pPr>
            <a:endParaRPr lang="de-DE"/>
          </a:p>
        </p:txBody>
      </p:sp>
      <p:sp>
        <p:nvSpPr>
          <p:cNvPr id="3" name="Datumsplatzhalter 2"/>
          <p:cNvSpPr>
            <a:spLocks noGrp="1"/>
          </p:cNvSpPr>
          <p:nvPr>
            <p:ph type="dt" sz="quarter" idx="1"/>
          </p:nvPr>
        </p:nvSpPr>
        <p:spPr>
          <a:xfrm>
            <a:off x="3848644" y="0"/>
            <a:ext cx="2944284" cy="495300"/>
          </a:xfrm>
          <a:prstGeom prst="rect">
            <a:avLst/>
          </a:prstGeom>
        </p:spPr>
        <p:txBody>
          <a:bodyPr vert="horz" lIns="95939" tIns="47969" rIns="95939" bIns="47969" rtlCol="0"/>
          <a:lstStyle>
            <a:lvl1pPr algn="r">
              <a:defRPr sz="1300"/>
            </a:lvl1pPr>
          </a:lstStyle>
          <a:p>
            <a:pPr>
              <a:defRPr/>
            </a:pPr>
            <a:fld id="{CC0687F8-0D18-3744-9E5B-34CDB2C8D9E2}" type="datetimeFigureOut">
              <a:rPr lang="de-DE"/>
              <a:pPr>
                <a:defRPr/>
              </a:pPr>
              <a:t>07.09.18</a:t>
            </a:fld>
            <a:endParaRPr lang="de-DE"/>
          </a:p>
        </p:txBody>
      </p:sp>
      <p:sp>
        <p:nvSpPr>
          <p:cNvPr id="4" name="Fußzeilenplatzhalter 3"/>
          <p:cNvSpPr>
            <a:spLocks noGrp="1"/>
          </p:cNvSpPr>
          <p:nvPr>
            <p:ph type="ftr" sz="quarter" idx="2"/>
          </p:nvPr>
        </p:nvSpPr>
        <p:spPr>
          <a:xfrm>
            <a:off x="0" y="9408981"/>
            <a:ext cx="2944284" cy="495300"/>
          </a:xfrm>
          <a:prstGeom prst="rect">
            <a:avLst/>
          </a:prstGeom>
        </p:spPr>
        <p:txBody>
          <a:bodyPr vert="horz" lIns="95939" tIns="47969" rIns="95939" bIns="47969" rtlCol="0" anchor="b"/>
          <a:lstStyle>
            <a:lvl1pPr algn="l">
              <a:defRPr sz="1300"/>
            </a:lvl1pPr>
          </a:lstStyle>
          <a:p>
            <a:pPr>
              <a:defRPr/>
            </a:pPr>
            <a:endParaRPr lang="de-DE"/>
          </a:p>
        </p:txBody>
      </p:sp>
      <p:sp>
        <p:nvSpPr>
          <p:cNvPr id="5" name="Foliennummernplatzhalter 4"/>
          <p:cNvSpPr>
            <a:spLocks noGrp="1"/>
          </p:cNvSpPr>
          <p:nvPr>
            <p:ph type="sldNum" sz="quarter" idx="3"/>
          </p:nvPr>
        </p:nvSpPr>
        <p:spPr>
          <a:xfrm>
            <a:off x="3848644" y="9408981"/>
            <a:ext cx="2944284" cy="495300"/>
          </a:xfrm>
          <a:prstGeom prst="rect">
            <a:avLst/>
          </a:prstGeom>
        </p:spPr>
        <p:txBody>
          <a:bodyPr vert="horz" lIns="95939" tIns="47969" rIns="95939" bIns="47969" rtlCol="0" anchor="b"/>
          <a:lstStyle>
            <a:lvl1pPr algn="r">
              <a:defRPr sz="1300"/>
            </a:lvl1pPr>
          </a:lstStyle>
          <a:p>
            <a:pPr>
              <a:defRPr/>
            </a:pPr>
            <a:fld id="{27059A04-727B-594E-9D2B-DB89AAC18A21}" type="slidenum">
              <a:rPr lang="de-DE"/>
              <a:pPr>
                <a:defRPr/>
              </a:pPr>
              <a:t>‹Nr.›</a:t>
            </a:fld>
            <a:endParaRPr lang="de-DE"/>
          </a:p>
        </p:txBody>
      </p:sp>
    </p:spTree>
    <p:extLst>
      <p:ext uri="{BB962C8B-B14F-4D97-AF65-F5344CB8AC3E}">
        <p14:creationId xmlns:p14="http://schemas.microsoft.com/office/powerpoint/2010/main" val="2484153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3" name="Rectangle 3"/>
          <p:cNvSpPr>
            <a:spLocks noGrp="1" noChangeArrowheads="1"/>
          </p:cNvSpPr>
          <p:nvPr>
            <p:ph type="dt" idx="1"/>
          </p:nvPr>
        </p:nvSpPr>
        <p:spPr bwMode="auto">
          <a:xfrm>
            <a:off x="3850217"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lgn="r">
              <a:defRPr sz="1300">
                <a:solidFill>
                  <a:schemeClr val="tx1"/>
                </a:solidFill>
                <a:ea typeface="ＭＳ Ｐゴシック" pitchFamily="124" charset="-128"/>
                <a:cs typeface="+mn-cs"/>
              </a:defRPr>
            </a:lvl1pPr>
          </a:lstStyle>
          <a:p>
            <a:pPr>
              <a:defRPr/>
            </a:pPr>
            <a:endParaRPr lang="de-DE"/>
          </a:p>
        </p:txBody>
      </p:sp>
      <p:sp>
        <p:nvSpPr>
          <p:cNvPr id="7172" name="Rectangle 4"/>
          <p:cNvSpPr>
            <a:spLocks noGrp="1" noRot="1" noChangeAspect="1" noChangeArrowheads="1" noTextEdit="1"/>
          </p:cNvSpPr>
          <p:nvPr>
            <p:ph type="sldImg" idx="2"/>
          </p:nvPr>
        </p:nvSpPr>
        <p:spPr bwMode="auto">
          <a:xfrm>
            <a:off x="2084388" y="742950"/>
            <a:ext cx="26257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905934" y="4705350"/>
            <a:ext cx="4982634"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5366" name="Rectangle 6"/>
          <p:cNvSpPr>
            <a:spLocks noGrp="1" noChangeArrowheads="1"/>
          </p:cNvSpPr>
          <p:nvPr>
            <p:ph type="ftr" sz="quarter" idx="4"/>
          </p:nvPr>
        </p:nvSpPr>
        <p:spPr bwMode="auto">
          <a:xfrm>
            <a:off x="0"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7" name="Rectangle 7"/>
          <p:cNvSpPr>
            <a:spLocks noGrp="1" noChangeArrowheads="1"/>
          </p:cNvSpPr>
          <p:nvPr>
            <p:ph type="sldNum" sz="quarter" idx="5"/>
          </p:nvPr>
        </p:nvSpPr>
        <p:spPr bwMode="auto">
          <a:xfrm>
            <a:off x="3850217"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lgn="r">
              <a:defRPr sz="1300">
                <a:solidFill>
                  <a:schemeClr val="tx1"/>
                </a:solidFill>
              </a:defRPr>
            </a:lvl1pPr>
          </a:lstStyle>
          <a:p>
            <a:pPr>
              <a:defRPr/>
            </a:pPr>
            <a:fld id="{8A5B5417-ED1B-374F-8FF2-B46D95F08A1B}" type="slidenum">
              <a:rPr lang="de-DE"/>
              <a:pPr>
                <a:defRPr/>
              </a:pPr>
              <a:t>‹Nr.›</a:t>
            </a:fld>
            <a:endParaRPr lang="de-DE"/>
          </a:p>
        </p:txBody>
      </p:sp>
    </p:spTree>
    <p:extLst>
      <p:ext uri="{BB962C8B-B14F-4D97-AF65-F5344CB8AC3E}">
        <p14:creationId xmlns:p14="http://schemas.microsoft.com/office/powerpoint/2010/main" val="4244334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charset="0"/>
        <a:ea typeface="ＭＳ Ｐゴシック" pitchFamily="124" charset="-128"/>
        <a:cs typeface="ＭＳ Ｐゴシック" charset="0"/>
      </a:defRPr>
    </a:lvl1pPr>
    <a:lvl2pPr marL="4556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2pPr>
    <a:lvl3pPr marL="9128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3pPr>
    <a:lvl4pPr marL="13700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4pPr>
    <a:lvl5pPr marL="18272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5pPr>
    <a:lvl6pPr marL="2284273" algn="l" defTabSz="913710" rtl="0" eaLnBrk="1" latinLnBrk="0" hangingPunct="1">
      <a:defRPr sz="1300" kern="1200">
        <a:solidFill>
          <a:schemeClr val="tx1"/>
        </a:solidFill>
        <a:latin typeface="+mn-lt"/>
        <a:ea typeface="+mn-ea"/>
        <a:cs typeface="+mn-cs"/>
      </a:defRPr>
    </a:lvl6pPr>
    <a:lvl7pPr marL="2741126" algn="l" defTabSz="913710" rtl="0" eaLnBrk="1" latinLnBrk="0" hangingPunct="1">
      <a:defRPr sz="1300" kern="1200">
        <a:solidFill>
          <a:schemeClr val="tx1"/>
        </a:solidFill>
        <a:latin typeface="+mn-lt"/>
        <a:ea typeface="+mn-ea"/>
        <a:cs typeface="+mn-cs"/>
      </a:defRPr>
    </a:lvl7pPr>
    <a:lvl8pPr marL="3197983" algn="l" defTabSz="913710" rtl="0" eaLnBrk="1" latinLnBrk="0" hangingPunct="1">
      <a:defRPr sz="1300" kern="1200">
        <a:solidFill>
          <a:schemeClr val="tx1"/>
        </a:solidFill>
        <a:latin typeface="+mn-lt"/>
        <a:ea typeface="+mn-ea"/>
        <a:cs typeface="+mn-cs"/>
      </a:defRPr>
    </a:lvl8pPr>
    <a:lvl9pPr marL="3654836" algn="l" defTabSz="91371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p:spPr>
        <p:txBody>
          <a:bodyPr/>
          <a:lstStyle>
            <a:lvl1pPr>
              <a:defRPr sz="2700">
                <a:solidFill>
                  <a:srgbClr val="000000"/>
                </a:solidFill>
                <a:latin typeface="Arial" charset="0"/>
                <a:ea typeface="ＭＳ Ｐゴシック" charset="0"/>
                <a:cs typeface="ＭＳ Ｐゴシック" charset="0"/>
              </a:defRPr>
            </a:lvl1pPr>
            <a:lvl2pPr marL="779503" indent="-299809">
              <a:defRPr sz="2700">
                <a:solidFill>
                  <a:srgbClr val="000000"/>
                </a:solidFill>
                <a:latin typeface="Arial" charset="0"/>
                <a:ea typeface="ＭＳ Ｐゴシック" charset="0"/>
              </a:defRPr>
            </a:lvl2pPr>
            <a:lvl3pPr marL="1199236" indent="-239847">
              <a:defRPr sz="2700">
                <a:solidFill>
                  <a:srgbClr val="000000"/>
                </a:solidFill>
                <a:latin typeface="Arial" charset="0"/>
                <a:ea typeface="ＭＳ Ｐゴシック" charset="0"/>
              </a:defRPr>
            </a:lvl3pPr>
            <a:lvl4pPr marL="1678930" indent="-239847">
              <a:defRPr sz="2700">
                <a:solidFill>
                  <a:srgbClr val="000000"/>
                </a:solidFill>
                <a:latin typeface="Arial" charset="0"/>
                <a:ea typeface="ＭＳ Ｐゴシック" charset="0"/>
              </a:defRPr>
            </a:lvl4pPr>
            <a:lvl5pPr marL="2158624" indent="-239847">
              <a:defRPr sz="2700">
                <a:solidFill>
                  <a:srgbClr val="000000"/>
                </a:solidFill>
                <a:latin typeface="Arial" charset="0"/>
                <a:ea typeface="ＭＳ Ｐゴシック" charset="0"/>
              </a:defRPr>
            </a:lvl5pPr>
            <a:lvl6pPr marL="2638318" indent="-239847" eaLnBrk="0" fontAlgn="base" hangingPunct="0">
              <a:spcBef>
                <a:spcPct val="0"/>
              </a:spcBef>
              <a:spcAft>
                <a:spcPct val="0"/>
              </a:spcAft>
              <a:defRPr sz="2700">
                <a:solidFill>
                  <a:srgbClr val="000000"/>
                </a:solidFill>
                <a:latin typeface="Arial" charset="0"/>
                <a:ea typeface="ＭＳ Ｐゴシック" charset="0"/>
              </a:defRPr>
            </a:lvl6pPr>
            <a:lvl7pPr marL="3118013" indent="-239847" eaLnBrk="0" fontAlgn="base" hangingPunct="0">
              <a:spcBef>
                <a:spcPct val="0"/>
              </a:spcBef>
              <a:spcAft>
                <a:spcPct val="0"/>
              </a:spcAft>
              <a:defRPr sz="2700">
                <a:solidFill>
                  <a:srgbClr val="000000"/>
                </a:solidFill>
                <a:latin typeface="Arial" charset="0"/>
                <a:ea typeface="ＭＳ Ｐゴシック" charset="0"/>
              </a:defRPr>
            </a:lvl7pPr>
            <a:lvl8pPr marL="3597707" indent="-239847" eaLnBrk="0" fontAlgn="base" hangingPunct="0">
              <a:spcBef>
                <a:spcPct val="0"/>
              </a:spcBef>
              <a:spcAft>
                <a:spcPct val="0"/>
              </a:spcAft>
              <a:defRPr sz="2700">
                <a:solidFill>
                  <a:srgbClr val="000000"/>
                </a:solidFill>
                <a:latin typeface="Arial" charset="0"/>
                <a:ea typeface="ＭＳ Ｐゴシック" charset="0"/>
              </a:defRPr>
            </a:lvl8pPr>
            <a:lvl9pPr marL="4077401" indent="-239847" eaLnBrk="0" fontAlgn="base" hangingPunct="0">
              <a:spcBef>
                <a:spcPct val="0"/>
              </a:spcBef>
              <a:spcAft>
                <a:spcPct val="0"/>
              </a:spcAft>
              <a:defRPr sz="2700">
                <a:solidFill>
                  <a:srgbClr val="000000"/>
                </a:solidFill>
                <a:latin typeface="Arial" charset="0"/>
                <a:ea typeface="ＭＳ Ｐゴシック" charset="0"/>
              </a:defRPr>
            </a:lvl9pPr>
          </a:lstStyle>
          <a:p>
            <a:fld id="{41527247-27F1-F344-B04C-005D11D0476B}" type="slidenum">
              <a:rPr lang="de-DE" sz="1300">
                <a:solidFill>
                  <a:schemeClr val="tx1"/>
                </a:solidFill>
              </a:rPr>
              <a:pPr/>
              <a:t>1</a:t>
            </a:fld>
            <a:endParaRPr lang="de-DE" sz="1300">
              <a:solidFill>
                <a:schemeClr val="tx1"/>
              </a:solidFill>
            </a:endParaRPr>
          </a:p>
        </p:txBody>
      </p:sp>
      <p:sp>
        <p:nvSpPr>
          <p:cNvPr id="11267"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FAA26D3D-D897-4be2-8F04-BA451C77F1D7}">
              <ma14:placeholderFlag xmlns:ma14="http://schemas.microsoft.com/office/mac/drawingml/2011/main" val="1"/>
            </a:ext>
          </a:extLst>
        </p:spPr>
        <p:txBody>
          <a:bodyPr/>
          <a:lstStyle/>
          <a:p>
            <a:pPr eaLnBrk="1" hangingPunct="1"/>
            <a:endParaRPr lang="de-DE">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2782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uppieren 3"/>
          <p:cNvGrpSpPr/>
          <p:nvPr userDrawn="1"/>
        </p:nvGrpSpPr>
        <p:grpSpPr>
          <a:xfrm>
            <a:off x="0" y="6388225"/>
            <a:ext cx="30276000" cy="410847"/>
            <a:chOff x="0" y="6373410"/>
            <a:chExt cx="30276000" cy="410847"/>
          </a:xfrm>
        </p:grpSpPr>
        <p:grpSp>
          <p:nvGrpSpPr>
            <p:cNvPr id="3" name="Gruppieren 2"/>
            <p:cNvGrpSpPr/>
            <p:nvPr userDrawn="1"/>
          </p:nvGrpSpPr>
          <p:grpSpPr>
            <a:xfrm>
              <a:off x="0" y="6486002"/>
              <a:ext cx="30276000" cy="226247"/>
              <a:chOff x="0" y="5729930"/>
              <a:chExt cx="30276000" cy="226247"/>
            </a:xfrm>
          </p:grpSpPr>
          <p:sp>
            <p:nvSpPr>
              <p:cNvPr id="11" name="Rechteck 10"/>
              <p:cNvSpPr/>
              <p:nvPr/>
            </p:nvSpPr>
            <p:spPr>
              <a:xfrm flipV="1">
                <a:off x="0" y="5729930"/>
                <a:ext cx="30276000" cy="108000"/>
              </a:xfrm>
              <a:prstGeom prst="rect">
                <a:avLst/>
              </a:prstGeom>
              <a:solidFill>
                <a:srgbClr val="CD0920"/>
              </a:solidFill>
              <a:ln>
                <a:solidFill>
                  <a:srgbClr val="CD09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3" name="Rechteck 12"/>
              <p:cNvSpPr/>
              <p:nvPr/>
            </p:nvSpPr>
            <p:spPr>
              <a:xfrm flipV="1">
                <a:off x="0" y="5848177"/>
                <a:ext cx="30276000" cy="108000"/>
              </a:xfrm>
              <a:prstGeom prst="rect">
                <a:avLst/>
              </a:prstGeom>
              <a:solidFill>
                <a:srgbClr val="B4B4B4"/>
              </a:solidFill>
              <a:ln>
                <a:solidFill>
                  <a:srgbClr val="B4B4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nvGrpSpPr>
            <p:cNvPr id="2" name="Gruppieren 1"/>
            <p:cNvGrpSpPr/>
            <p:nvPr userDrawn="1"/>
          </p:nvGrpSpPr>
          <p:grpSpPr>
            <a:xfrm>
              <a:off x="0" y="6373410"/>
              <a:ext cx="30276000" cy="410847"/>
              <a:chOff x="0" y="6358595"/>
              <a:chExt cx="30276000" cy="410847"/>
            </a:xfrm>
          </p:grpSpPr>
          <p:sp>
            <p:nvSpPr>
              <p:cNvPr id="12" name="Rechteck 11"/>
              <p:cNvSpPr/>
              <p:nvPr/>
            </p:nvSpPr>
            <p:spPr>
              <a:xfrm flipV="1">
                <a:off x="0" y="6358595"/>
                <a:ext cx="30276000" cy="108000"/>
              </a:xfrm>
              <a:prstGeom prst="rect">
                <a:avLst/>
              </a:prstGeom>
              <a:solidFill>
                <a:srgbClr val="888888"/>
              </a:solidFill>
              <a:ln>
                <a:solidFill>
                  <a:srgbClr val="88888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4" name="Rechteck 13"/>
              <p:cNvSpPr/>
              <p:nvPr/>
            </p:nvSpPr>
            <p:spPr>
              <a:xfrm flipV="1">
                <a:off x="0" y="6661442"/>
                <a:ext cx="30276000" cy="108000"/>
              </a:xfrm>
              <a:prstGeom prst="rect">
                <a:avLst/>
              </a:prstGeom>
              <a:solidFill>
                <a:srgbClr val="DCDCDC"/>
              </a:solidFill>
              <a:ln>
                <a:solidFill>
                  <a:srgbClr val="DCDCD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168775" rtl="0" eaLnBrk="1" fontAlgn="base" hangingPunct="1">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9pPr>
    </p:titleStyle>
    <p:bodyStyle>
      <a:lvl1pPr marL="842963" indent="-842963" algn="l" defTabSz="4168775" rtl="0" eaLnBrk="1" fontAlgn="base" hangingPunct="1">
        <a:spcBef>
          <a:spcPct val="20000"/>
        </a:spcBef>
        <a:spcAft>
          <a:spcPct val="0"/>
        </a:spcAft>
        <a:defRPr sz="4800" b="1">
          <a:solidFill>
            <a:srgbClr val="141313"/>
          </a:solidFill>
          <a:latin typeface="+mn-lt"/>
          <a:ea typeface="+mn-ea"/>
          <a:cs typeface="ＭＳ Ｐゴシック" charset="0"/>
        </a:defRPr>
      </a:lvl1pPr>
      <a:lvl2pPr marL="2336800" indent="-1303338" algn="l" defTabSz="4168775" rtl="0" eaLnBrk="1" fontAlgn="base" hangingPunct="1">
        <a:spcBef>
          <a:spcPct val="20000"/>
        </a:spcBef>
        <a:spcAft>
          <a:spcPct val="0"/>
        </a:spcAft>
        <a:defRPr sz="2600">
          <a:solidFill>
            <a:schemeClr val="tx1"/>
          </a:solidFill>
          <a:latin typeface="+mn-lt"/>
          <a:ea typeface="+mn-ea"/>
        </a:defRPr>
      </a:lvl2pPr>
      <a:lvl3pPr marL="3573463" indent="-1044575" algn="l" defTabSz="4168775" rtl="0" eaLnBrk="1" fontAlgn="base" hangingPunct="1">
        <a:spcBef>
          <a:spcPct val="20000"/>
        </a:spcBef>
        <a:spcAft>
          <a:spcPct val="0"/>
        </a:spcAft>
        <a:defRPr sz="2600">
          <a:solidFill>
            <a:schemeClr val="tx1"/>
          </a:solidFill>
          <a:latin typeface="+mn-lt"/>
          <a:ea typeface="+mn-ea"/>
        </a:defRPr>
      </a:lvl3pPr>
      <a:lvl4pPr marL="4808538" indent="-1044575" algn="l" defTabSz="4168775" rtl="0" eaLnBrk="1" fontAlgn="base" hangingPunct="1">
        <a:spcBef>
          <a:spcPct val="20000"/>
        </a:spcBef>
        <a:spcAft>
          <a:spcPct val="0"/>
        </a:spcAft>
        <a:defRPr sz="2600">
          <a:solidFill>
            <a:schemeClr val="tx1"/>
          </a:solidFill>
          <a:latin typeface="+mn-lt"/>
          <a:ea typeface="+mn-ea"/>
        </a:defRPr>
      </a:lvl4pPr>
      <a:lvl5pPr marL="6175375" indent="-1174750" algn="l" defTabSz="4168775" rtl="0" eaLnBrk="1" fontAlgn="base" hangingPunct="1">
        <a:spcBef>
          <a:spcPct val="20000"/>
        </a:spcBef>
        <a:spcAft>
          <a:spcPct val="0"/>
        </a:spcAft>
        <a:defRPr sz="2600">
          <a:solidFill>
            <a:schemeClr val="tx1"/>
          </a:solidFill>
          <a:latin typeface="+mn-lt"/>
          <a:ea typeface="+mn-ea"/>
        </a:defRPr>
      </a:lvl5pPr>
      <a:lvl6pPr marL="6632322" indent="-1175445" algn="l" defTabSz="4168795" rtl="0" eaLnBrk="1" fontAlgn="base" hangingPunct="1">
        <a:spcBef>
          <a:spcPct val="20000"/>
        </a:spcBef>
        <a:spcAft>
          <a:spcPct val="0"/>
        </a:spcAft>
        <a:defRPr sz="2600">
          <a:solidFill>
            <a:schemeClr val="tx1"/>
          </a:solidFill>
          <a:latin typeface="+mn-lt"/>
          <a:ea typeface="+mn-ea"/>
        </a:defRPr>
      </a:lvl6pPr>
      <a:lvl7pPr marL="7089175" indent="-1175445" algn="l" defTabSz="4168795" rtl="0" eaLnBrk="1" fontAlgn="base" hangingPunct="1">
        <a:spcBef>
          <a:spcPct val="20000"/>
        </a:spcBef>
        <a:spcAft>
          <a:spcPct val="0"/>
        </a:spcAft>
        <a:defRPr sz="2600">
          <a:solidFill>
            <a:schemeClr val="tx1"/>
          </a:solidFill>
          <a:latin typeface="+mn-lt"/>
          <a:ea typeface="+mn-ea"/>
        </a:defRPr>
      </a:lvl7pPr>
      <a:lvl8pPr marL="7546032" indent="-1175445" algn="l" defTabSz="4168795" rtl="0" eaLnBrk="1" fontAlgn="base" hangingPunct="1">
        <a:spcBef>
          <a:spcPct val="20000"/>
        </a:spcBef>
        <a:spcAft>
          <a:spcPct val="0"/>
        </a:spcAft>
        <a:defRPr sz="2600">
          <a:solidFill>
            <a:schemeClr val="tx1"/>
          </a:solidFill>
          <a:latin typeface="+mn-lt"/>
          <a:ea typeface="+mn-ea"/>
        </a:defRPr>
      </a:lvl8pPr>
      <a:lvl9pPr marL="8002881" indent="-1175445" algn="l" defTabSz="4168795" rtl="0" eaLnBrk="1" fontAlgn="base" hangingPunct="1">
        <a:spcBef>
          <a:spcPct val="20000"/>
        </a:spcBef>
        <a:spcAft>
          <a:spcPct val="0"/>
        </a:spcAft>
        <a:defRPr sz="2600">
          <a:solidFill>
            <a:schemeClr val="tx1"/>
          </a:solidFill>
          <a:latin typeface="+mn-lt"/>
          <a:ea typeface="+mn-ea"/>
        </a:defRPr>
      </a:lvl9pPr>
    </p:bodyStyle>
    <p:otherStyle>
      <a:defPPr>
        <a:defRPr lang="de-DE"/>
      </a:defPPr>
      <a:lvl1pPr marL="0" algn="l" defTabSz="913710" rtl="0" eaLnBrk="1" latinLnBrk="0" hangingPunct="1">
        <a:defRPr sz="1700" kern="1200">
          <a:solidFill>
            <a:schemeClr val="tx1"/>
          </a:solidFill>
          <a:latin typeface="+mn-lt"/>
          <a:ea typeface="+mn-ea"/>
          <a:cs typeface="+mn-cs"/>
        </a:defRPr>
      </a:lvl1pPr>
      <a:lvl2pPr marL="456853" algn="l" defTabSz="913710" rtl="0" eaLnBrk="1" latinLnBrk="0" hangingPunct="1">
        <a:defRPr sz="1700" kern="1200">
          <a:solidFill>
            <a:schemeClr val="tx1"/>
          </a:solidFill>
          <a:latin typeface="+mn-lt"/>
          <a:ea typeface="+mn-ea"/>
          <a:cs typeface="+mn-cs"/>
        </a:defRPr>
      </a:lvl2pPr>
      <a:lvl3pPr marL="913710" algn="l" defTabSz="913710" rtl="0" eaLnBrk="1" latinLnBrk="0" hangingPunct="1">
        <a:defRPr sz="1700" kern="1200">
          <a:solidFill>
            <a:schemeClr val="tx1"/>
          </a:solidFill>
          <a:latin typeface="+mn-lt"/>
          <a:ea typeface="+mn-ea"/>
          <a:cs typeface="+mn-cs"/>
        </a:defRPr>
      </a:lvl3pPr>
      <a:lvl4pPr marL="1370563" algn="l" defTabSz="913710" rtl="0" eaLnBrk="1" latinLnBrk="0" hangingPunct="1">
        <a:defRPr sz="1700" kern="1200">
          <a:solidFill>
            <a:schemeClr val="tx1"/>
          </a:solidFill>
          <a:latin typeface="+mn-lt"/>
          <a:ea typeface="+mn-ea"/>
          <a:cs typeface="+mn-cs"/>
        </a:defRPr>
      </a:lvl4pPr>
      <a:lvl5pPr marL="1827416" algn="l" defTabSz="913710" rtl="0" eaLnBrk="1" latinLnBrk="0" hangingPunct="1">
        <a:defRPr sz="1700" kern="1200">
          <a:solidFill>
            <a:schemeClr val="tx1"/>
          </a:solidFill>
          <a:latin typeface="+mn-lt"/>
          <a:ea typeface="+mn-ea"/>
          <a:cs typeface="+mn-cs"/>
        </a:defRPr>
      </a:lvl5pPr>
      <a:lvl6pPr marL="2284273" algn="l" defTabSz="913710" rtl="0" eaLnBrk="1" latinLnBrk="0" hangingPunct="1">
        <a:defRPr sz="1700" kern="1200">
          <a:solidFill>
            <a:schemeClr val="tx1"/>
          </a:solidFill>
          <a:latin typeface="+mn-lt"/>
          <a:ea typeface="+mn-ea"/>
          <a:cs typeface="+mn-cs"/>
        </a:defRPr>
      </a:lvl6pPr>
      <a:lvl7pPr marL="2741126" algn="l" defTabSz="913710" rtl="0" eaLnBrk="1" latinLnBrk="0" hangingPunct="1">
        <a:defRPr sz="1700" kern="1200">
          <a:solidFill>
            <a:schemeClr val="tx1"/>
          </a:solidFill>
          <a:latin typeface="+mn-lt"/>
          <a:ea typeface="+mn-ea"/>
          <a:cs typeface="+mn-cs"/>
        </a:defRPr>
      </a:lvl7pPr>
      <a:lvl8pPr marL="3197983" algn="l" defTabSz="913710" rtl="0" eaLnBrk="1" latinLnBrk="0" hangingPunct="1">
        <a:defRPr sz="1700" kern="1200">
          <a:solidFill>
            <a:schemeClr val="tx1"/>
          </a:solidFill>
          <a:latin typeface="+mn-lt"/>
          <a:ea typeface="+mn-ea"/>
          <a:cs typeface="+mn-cs"/>
        </a:defRPr>
      </a:lvl8pPr>
      <a:lvl9pPr marL="3654836" algn="l" defTabSz="9137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NULL"/><Relationship Id="rId5" Type="http://schemas.openxmlformats.org/officeDocument/2006/relationships/image" Target="../media/image2.emf"/><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p:cNvPicPr>
            <a:picLocks noChangeAspect="1"/>
          </p:cNvPicPr>
          <p:nvPr/>
        </p:nvPicPr>
        <p:blipFill rotWithShape="1">
          <a:blip r:embed="rId3">
            <a:extLst>
              <a:ext uri="{28A0092B-C50C-407E-A947-70E740481C1C}">
                <a14:useLocalDpi xmlns:a14="http://schemas.microsoft.com/office/drawing/2010/main" val="0"/>
              </a:ext>
            </a:extLst>
          </a:blip>
          <a:srcRect l="55755" t="47474" r="35279" b="32767"/>
          <a:stretch/>
        </p:blipFill>
        <p:spPr>
          <a:xfrm>
            <a:off x="23113333" y="11275753"/>
            <a:ext cx="3863159" cy="5664449"/>
          </a:xfrm>
          <a:prstGeom prst="rect">
            <a:avLst/>
          </a:prstGeom>
        </p:spPr>
      </p:pic>
      <p:pic>
        <p:nvPicPr>
          <p:cNvPr id="31" name="Bild 30"/>
          <p:cNvPicPr>
            <a:picLocks noChangeAspect="1"/>
          </p:cNvPicPr>
          <p:nvPr/>
        </p:nvPicPr>
        <p:blipFill rotWithShape="1">
          <a:blip r:embed="rId3">
            <a:extLst>
              <a:ext uri="{28A0092B-C50C-407E-A947-70E740481C1C}">
                <a14:useLocalDpi xmlns:a14="http://schemas.microsoft.com/office/drawing/2010/main" val="0"/>
              </a:ext>
            </a:extLst>
          </a:blip>
          <a:srcRect l="40990" t="44316" r="48451" b="35417"/>
          <a:stretch/>
        </p:blipFill>
        <p:spPr>
          <a:xfrm>
            <a:off x="18614014" y="11275753"/>
            <a:ext cx="4549803" cy="5664449"/>
          </a:xfrm>
          <a:prstGeom prst="rect">
            <a:avLst/>
          </a:prstGeom>
        </p:spPr>
      </p:pic>
      <p:sp>
        <p:nvSpPr>
          <p:cNvPr id="22" name="Textfeld 1"/>
          <p:cNvSpPr txBox="1">
            <a:spLocks noChangeArrowheads="1"/>
          </p:cNvSpPr>
          <p:nvPr/>
        </p:nvSpPr>
        <p:spPr bwMode="auto">
          <a:xfrm>
            <a:off x="1835346" y="29164863"/>
            <a:ext cx="15101823" cy="1323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2000" b="1" i="1" u="sng" dirty="0"/>
              <a:t>Abbildung 1</a:t>
            </a:r>
            <a:r>
              <a:rPr lang="de-DE" sz="2000" i="1" dirty="0"/>
              <a:t>: Dies ist ein Beispiel für eine Bildunterschrift 20 </a:t>
            </a:r>
            <a:r>
              <a:rPr lang="de-DE" sz="2000" i="1" dirty="0" err="1"/>
              <a:t>pt</a:t>
            </a:r>
            <a:r>
              <a:rPr lang="de-DE" sz="2000" i="1" dirty="0"/>
              <a:t>. </a:t>
            </a:r>
            <a:r>
              <a:rPr lang="de-DE" sz="2000" i="1" dirty="0" err="1"/>
              <a:t>Eenis</a:t>
            </a:r>
            <a:r>
              <a:rPr lang="de-DE" sz="2000" i="1" dirty="0"/>
              <a:t> del </a:t>
            </a:r>
            <a:r>
              <a:rPr lang="de-DE" sz="2000" i="1" dirty="0" err="1"/>
              <a:t>init</a:t>
            </a:r>
            <a:r>
              <a:rPr lang="de-DE" sz="2000" i="1" dirty="0"/>
              <a:t> </a:t>
            </a:r>
            <a:r>
              <a:rPr lang="de-DE" sz="2000" i="1" dirty="0" err="1"/>
              <a:t>wis</a:t>
            </a:r>
            <a:r>
              <a:rPr lang="de-DE" sz="2000" i="1" dirty="0"/>
              <a:t> </a:t>
            </a:r>
            <a:r>
              <a:rPr lang="de-DE" sz="2000" i="1" dirty="0" err="1"/>
              <a:t>euisl</a:t>
            </a:r>
            <a:r>
              <a:rPr lang="de-DE" sz="2000" i="1" dirty="0"/>
              <a:t> </a:t>
            </a:r>
            <a:r>
              <a:rPr lang="de-DE" sz="2000" i="1" dirty="0" err="1"/>
              <a:t>essectet</a:t>
            </a:r>
            <a:r>
              <a:rPr lang="de-DE" sz="2000" i="1" dirty="0"/>
              <a:t>, </a:t>
            </a:r>
            <a:r>
              <a:rPr lang="de-DE" sz="2000" i="1" dirty="0" err="1"/>
              <a:t>quisuissit</a:t>
            </a:r>
            <a:r>
              <a:rPr lang="de-DE" sz="2000" i="1" dirty="0"/>
              <a:t> </a:t>
            </a:r>
            <a:r>
              <a:rPr lang="de-DE" sz="2000" i="1" dirty="0" err="1"/>
              <a:t>wis</a:t>
            </a:r>
            <a:r>
              <a:rPr lang="de-DE" sz="2000" i="1" dirty="0"/>
              <a:t> </a:t>
            </a:r>
            <a:r>
              <a:rPr lang="de-DE" sz="2000" i="1" dirty="0" err="1"/>
              <a:t>amet</a:t>
            </a:r>
            <a:r>
              <a:rPr lang="de-DE" sz="2000" i="1" dirty="0"/>
              <a:t> </a:t>
            </a:r>
            <a:r>
              <a:rPr lang="de-DE" sz="2000" i="1" dirty="0" err="1"/>
              <a:t>nisl</a:t>
            </a:r>
            <a:r>
              <a:rPr lang="de-DE" sz="2000" i="1" dirty="0"/>
              <a:t> </a:t>
            </a:r>
            <a:r>
              <a:rPr lang="de-DE" sz="2000" i="1" dirty="0" err="1"/>
              <a:t>iuscidunt</a:t>
            </a:r>
            <a:r>
              <a:rPr lang="de-DE" sz="2000" i="1" dirty="0"/>
              <a:t> </a:t>
            </a:r>
            <a:r>
              <a:rPr lang="de-DE" sz="2000" i="1" dirty="0" err="1"/>
              <a:t>senis</a:t>
            </a:r>
            <a:r>
              <a:rPr lang="de-DE" sz="2000" i="1" dirty="0"/>
              <a:t> del </a:t>
            </a:r>
            <a:r>
              <a:rPr lang="de-DE" sz="2000" i="1" dirty="0" err="1"/>
              <a:t>init</a:t>
            </a:r>
            <a:r>
              <a:rPr lang="de-DE" sz="2000" i="1" dirty="0"/>
              <a:t> </a:t>
            </a:r>
            <a:r>
              <a:rPr lang="de-DE" sz="2000" i="1" dirty="0" err="1"/>
              <a:t>wis</a:t>
            </a:r>
            <a:r>
              <a:rPr lang="de-DE" sz="2000" i="1" dirty="0"/>
              <a:t> </a:t>
            </a:r>
            <a:r>
              <a:rPr lang="de-DE" sz="2000" i="1" dirty="0" err="1"/>
              <a:t>euisl</a:t>
            </a:r>
            <a:r>
              <a:rPr lang="de-DE" sz="2000" i="1" dirty="0"/>
              <a:t> </a:t>
            </a:r>
            <a:r>
              <a:rPr lang="de-DE" sz="2000" i="1" dirty="0" err="1"/>
              <a:t>essectet</a:t>
            </a:r>
            <a:r>
              <a:rPr lang="de-DE" sz="2000" i="1" dirty="0"/>
              <a:t>, cum es </a:t>
            </a:r>
            <a:r>
              <a:rPr lang="de-DE" sz="2000" i="1" dirty="0" err="1"/>
              <a:t>quisuissit</a:t>
            </a:r>
            <a:r>
              <a:rPr lang="de-DE" sz="2000" i="1" dirty="0"/>
              <a:t> </a:t>
            </a:r>
            <a:r>
              <a:rPr lang="de-DE" sz="2000" i="1" dirty="0" err="1"/>
              <a:t>wis</a:t>
            </a:r>
            <a:r>
              <a:rPr lang="de-DE" sz="2000" i="1" dirty="0"/>
              <a:t> </a:t>
            </a:r>
            <a:r>
              <a:rPr lang="de-DE" sz="2000" i="1" dirty="0" err="1"/>
              <a:t>amet</a:t>
            </a:r>
            <a:r>
              <a:rPr lang="de-DE" sz="2000" i="1" dirty="0"/>
              <a:t> </a:t>
            </a:r>
            <a:r>
              <a:rPr lang="de-DE" sz="2000" i="1" dirty="0" err="1"/>
              <a:t>nisl</a:t>
            </a:r>
            <a:r>
              <a:rPr lang="de-DE" sz="2000" i="1" dirty="0"/>
              <a:t> </a:t>
            </a:r>
            <a:r>
              <a:rPr lang="de-DE" sz="2000" i="1" dirty="0" err="1"/>
              <a:t>iuscidunt</a:t>
            </a:r>
            <a:r>
              <a:rPr lang="de-DE" sz="2000" i="1" dirty="0"/>
              <a:t>. </a:t>
            </a:r>
            <a:r>
              <a:rPr lang="de-DE" sz="2000" i="1" dirty="0" err="1"/>
              <a:t>Auenis</a:t>
            </a:r>
            <a:r>
              <a:rPr lang="de-DE" sz="2000" i="1" dirty="0"/>
              <a:t> del </a:t>
            </a:r>
            <a:r>
              <a:rPr lang="de-DE" sz="2000" i="1" dirty="0" err="1"/>
              <a:t>init</a:t>
            </a:r>
            <a:r>
              <a:rPr lang="de-DE" sz="2000" i="1" dirty="0"/>
              <a:t> </a:t>
            </a:r>
            <a:r>
              <a:rPr lang="de-DE" sz="2000" i="1" dirty="0" err="1"/>
              <a:t>wis</a:t>
            </a:r>
            <a:r>
              <a:rPr lang="de-DE" sz="2000" i="1" dirty="0"/>
              <a:t> </a:t>
            </a:r>
            <a:r>
              <a:rPr lang="de-DE" sz="2000" i="1" dirty="0" err="1"/>
              <a:t>euisl</a:t>
            </a:r>
            <a:r>
              <a:rPr lang="de-DE" sz="2000" i="1" dirty="0"/>
              <a:t> </a:t>
            </a:r>
            <a:r>
              <a:rPr lang="de-DE" sz="2000" i="1" dirty="0" err="1"/>
              <a:t>essectet</a:t>
            </a:r>
            <a:r>
              <a:rPr lang="de-DE" sz="2000" i="1" dirty="0"/>
              <a:t>, </a:t>
            </a:r>
            <a:r>
              <a:rPr lang="de-DE" sz="2000" i="1" dirty="0" err="1"/>
              <a:t>quisuissit</a:t>
            </a:r>
            <a:r>
              <a:rPr lang="de-DE" sz="2000" i="1" dirty="0"/>
              <a:t> </a:t>
            </a:r>
            <a:r>
              <a:rPr lang="de-DE" sz="2000" i="1" dirty="0" err="1"/>
              <a:t>wis</a:t>
            </a:r>
            <a:r>
              <a:rPr lang="de-DE" sz="2000" i="1" dirty="0"/>
              <a:t> </a:t>
            </a:r>
            <a:r>
              <a:rPr lang="de-DE" sz="2000" i="1" dirty="0" err="1"/>
              <a:t>amet</a:t>
            </a:r>
            <a:r>
              <a:rPr lang="de-DE" sz="2000" i="1" dirty="0"/>
              <a:t> </a:t>
            </a:r>
            <a:r>
              <a:rPr lang="de-DE" sz="2000" i="1" dirty="0" err="1"/>
              <a:t>nisl</a:t>
            </a:r>
            <a:r>
              <a:rPr lang="de-DE" sz="2000" i="1" dirty="0"/>
              <a:t> </a:t>
            </a:r>
            <a:r>
              <a:rPr lang="de-DE" sz="2000" i="1" dirty="0" err="1"/>
              <a:t>iuscidunt</a:t>
            </a:r>
            <a:r>
              <a:rPr lang="de-DE" sz="2000" i="1" dirty="0"/>
              <a:t>.</a:t>
            </a:r>
          </a:p>
          <a:p>
            <a:endParaRPr lang="de-DE" sz="2000" dirty="0"/>
          </a:p>
        </p:txBody>
      </p:sp>
      <p:sp>
        <p:nvSpPr>
          <p:cNvPr id="11" name="Rechteck 7"/>
          <p:cNvSpPr>
            <a:spLocks noChangeArrowheads="1"/>
          </p:cNvSpPr>
          <p:nvPr/>
        </p:nvSpPr>
        <p:spPr bwMode="auto">
          <a:xfrm>
            <a:off x="21043079" y="36667577"/>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pPr algn="r"/>
            <a:r>
              <a:rPr lang="de-DE" sz="3000" b="1" dirty="0"/>
              <a:t>www.cen.uni-hamburg.de</a:t>
            </a:r>
          </a:p>
          <a:p>
            <a:pPr algn="r"/>
            <a:endParaRPr lang="de-DE" sz="3000" b="1" dirty="0"/>
          </a:p>
        </p:txBody>
      </p:sp>
      <p:pic>
        <p:nvPicPr>
          <p:cNvPr id="12" name="Bild 11"/>
          <p:cNvPicPr>
            <a:picLocks noChangeAspect="1"/>
          </p:cNvPicPr>
          <p:nvPr/>
        </p:nvPicPr>
        <p:blipFill>
          <a:blip r:embed="rId4"/>
          <a:stretch>
            <a:fillRect/>
          </a:stretch>
        </p:blipFill>
        <p:spPr>
          <a:xfrm>
            <a:off x="1744118" y="39294783"/>
            <a:ext cx="6998755" cy="2269338"/>
          </a:xfrm>
          <a:prstGeom prst="rect">
            <a:avLst/>
          </a:prstGeom>
        </p:spPr>
      </p:pic>
      <p:pic>
        <p:nvPicPr>
          <p:cNvPr id="21" name="Bild 20"/>
          <p:cNvPicPr>
            <a:picLocks noChangeAspect="1"/>
          </p:cNvPicPr>
          <p:nvPr/>
        </p:nvPicPr>
        <p:blipFill>
          <a:blip r:embed="rId5"/>
          <a:stretch>
            <a:fillRect/>
          </a:stretch>
        </p:blipFill>
        <p:spPr>
          <a:xfrm>
            <a:off x="24858686" y="39881681"/>
            <a:ext cx="3736582" cy="1682440"/>
          </a:xfrm>
          <a:prstGeom prst="rect">
            <a:avLst/>
          </a:prstGeom>
        </p:spPr>
      </p:pic>
      <p:cxnSp>
        <p:nvCxnSpPr>
          <p:cNvPr id="25" name="Gerade Verbindung 24"/>
          <p:cNvCxnSpPr/>
          <p:nvPr/>
        </p:nvCxnSpPr>
        <p:spPr bwMode="auto">
          <a:xfrm>
            <a:off x="0" y="37387657"/>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bwMode="auto">
          <a:xfrm>
            <a:off x="-787" y="35803481"/>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sp>
        <p:nvSpPr>
          <p:cNvPr id="27" name="Textfeld 26"/>
          <p:cNvSpPr txBox="1">
            <a:spLocks noChangeArrowheads="1"/>
          </p:cNvSpPr>
          <p:nvPr/>
        </p:nvSpPr>
        <p:spPr bwMode="auto">
          <a:xfrm>
            <a:off x="17801902" y="36091513"/>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Centrum für Erdsystemforschung und Nachhaltigkeit (CEN)</a:t>
            </a:r>
          </a:p>
        </p:txBody>
      </p:sp>
      <p:sp>
        <p:nvSpPr>
          <p:cNvPr id="28" name="Rectangle 2"/>
          <p:cNvSpPr txBox="1">
            <a:spLocks noChangeArrowheads="1"/>
          </p:cNvSpPr>
          <p:nvPr/>
        </p:nvSpPr>
        <p:spPr>
          <a:xfrm>
            <a:off x="1752600" y="881446"/>
            <a:ext cx="26746200" cy="2086387"/>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00000"/>
              </a:lnSpc>
            </a:pPr>
            <a:r>
              <a:rPr lang="de-DE" sz="6600" b="1" dirty="0">
                <a:solidFill>
                  <a:schemeClr val="tx1"/>
                </a:solidFill>
              </a:rPr>
              <a:t>Wie viel Zufall steckt im Ergebnis eines </a:t>
            </a:r>
          </a:p>
          <a:p>
            <a:pPr>
              <a:lnSpc>
                <a:spcPct val="100000"/>
              </a:lnSpc>
            </a:pPr>
            <a:r>
              <a:rPr lang="de-DE" sz="6600" b="1" dirty="0" err="1">
                <a:solidFill>
                  <a:schemeClr val="tx1"/>
                </a:solidFill>
              </a:rPr>
              <a:t>Radiosondenaufstiegs</a:t>
            </a:r>
            <a:r>
              <a:rPr lang="de-DE" sz="6600" b="1" dirty="0">
                <a:solidFill>
                  <a:schemeClr val="tx1"/>
                </a:solidFill>
              </a:rPr>
              <a:t>?</a:t>
            </a:r>
            <a:endParaRPr lang="de-DE" sz="4000" b="1" dirty="0">
              <a:solidFill>
                <a:schemeClr val="tx1"/>
              </a:solidFill>
            </a:endParaRPr>
          </a:p>
        </p:txBody>
      </p:sp>
      <p:sp>
        <p:nvSpPr>
          <p:cNvPr id="29" name="Rectangle 2"/>
          <p:cNvSpPr txBox="1">
            <a:spLocks noChangeArrowheads="1"/>
          </p:cNvSpPr>
          <p:nvPr/>
        </p:nvSpPr>
        <p:spPr>
          <a:xfrm>
            <a:off x="1744118" y="3255865"/>
            <a:ext cx="26746200" cy="1440160"/>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10000"/>
              </a:lnSpc>
            </a:pPr>
            <a:r>
              <a:rPr lang="de-DE" sz="4400" b="1" dirty="0">
                <a:solidFill>
                  <a:schemeClr val="tx1"/>
                </a:solidFill>
              </a:rPr>
              <a:t>Laura Dietrich, Henning </a:t>
            </a:r>
            <a:r>
              <a:rPr lang="de-DE" sz="4400" b="1" dirty="0" err="1">
                <a:solidFill>
                  <a:schemeClr val="tx1"/>
                </a:solidFill>
              </a:rPr>
              <a:t>Dorff</a:t>
            </a:r>
            <a:r>
              <a:rPr lang="de-DE" sz="4400" b="1" dirty="0">
                <a:solidFill>
                  <a:schemeClr val="tx1"/>
                </a:solidFill>
              </a:rPr>
              <a:t>, Jakob Dörr, </a:t>
            </a:r>
          </a:p>
          <a:p>
            <a:pPr>
              <a:lnSpc>
                <a:spcPct val="110000"/>
              </a:lnSpc>
            </a:pPr>
            <a:r>
              <a:rPr lang="de-DE" sz="4400" b="1" dirty="0">
                <a:solidFill>
                  <a:schemeClr val="tx1"/>
                </a:solidFill>
              </a:rPr>
              <a:t>Joscha </a:t>
            </a:r>
            <a:r>
              <a:rPr lang="de-DE" sz="4400" b="1" dirty="0" err="1">
                <a:solidFill>
                  <a:schemeClr val="tx1"/>
                </a:solidFill>
              </a:rPr>
              <a:t>Fregin</a:t>
            </a:r>
            <a:r>
              <a:rPr lang="de-DE" sz="4400" b="1" dirty="0">
                <a:solidFill>
                  <a:schemeClr val="tx1"/>
                </a:solidFill>
              </a:rPr>
              <a:t>, Theresa Lang, Simon Michel </a:t>
            </a:r>
          </a:p>
        </p:txBody>
      </p:sp>
      <p:sp>
        <p:nvSpPr>
          <p:cNvPr id="23" name="Textfeld 22"/>
          <p:cNvSpPr txBox="1">
            <a:spLocks noChangeArrowheads="1"/>
          </p:cNvSpPr>
          <p:nvPr/>
        </p:nvSpPr>
        <p:spPr bwMode="auto">
          <a:xfrm>
            <a:off x="1672110" y="36041634"/>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Meteorologisches Institut, Universität Hamburg</a:t>
            </a:r>
          </a:p>
        </p:txBody>
      </p:sp>
      <p:sp>
        <p:nvSpPr>
          <p:cNvPr id="24" name="Rechteck 7"/>
          <p:cNvSpPr>
            <a:spLocks noChangeArrowheads="1"/>
          </p:cNvSpPr>
          <p:nvPr/>
        </p:nvSpPr>
        <p:spPr bwMode="auto">
          <a:xfrm>
            <a:off x="1672110" y="36660089"/>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r>
              <a:rPr lang="de-DE" sz="3000" b="1" dirty="0"/>
              <a:t>www.mi.uni-hamburg.de</a:t>
            </a:r>
          </a:p>
          <a:p>
            <a:endParaRPr lang="de-DE" sz="3000" b="1" dirty="0"/>
          </a:p>
        </p:txBody>
      </p:sp>
      <p:pic>
        <p:nvPicPr>
          <p:cNvPr id="6" name="Grafik 5"/>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4642662" y="1059516"/>
            <a:ext cx="4392488" cy="3348477"/>
          </a:xfrm>
          <a:prstGeom prst="rect">
            <a:avLst/>
          </a:prstGeom>
        </p:spPr>
      </p:pic>
      <p:pic>
        <p:nvPicPr>
          <p:cNvPr id="3" name="Grafik 2"/>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3850574" y="1950066"/>
            <a:ext cx="4266848" cy="3200136"/>
          </a:xfrm>
          <a:prstGeom prst="rect">
            <a:avLst/>
          </a:prstGeom>
          <a:ln>
            <a:noFill/>
          </a:ln>
        </p:spPr>
      </p:pic>
      <p:sp>
        <p:nvSpPr>
          <p:cNvPr id="2" name="Rechteck 1"/>
          <p:cNvSpPr/>
          <p:nvPr/>
        </p:nvSpPr>
        <p:spPr bwMode="auto">
          <a:xfrm>
            <a:off x="25578766" y="2384281"/>
            <a:ext cx="1944216" cy="761622"/>
          </a:xfrm>
          <a:prstGeom prst="rect">
            <a:avLst/>
          </a:prstGeom>
          <a:solidFill>
            <a:srgbClr val="D6D6D6"/>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4" name="Textfeld 3"/>
          <p:cNvSpPr txBox="1"/>
          <p:nvPr/>
        </p:nvSpPr>
        <p:spPr>
          <a:xfrm>
            <a:off x="25506758" y="2332534"/>
            <a:ext cx="2520280" cy="923330"/>
          </a:xfrm>
          <a:prstGeom prst="rect">
            <a:avLst/>
          </a:prstGeom>
          <a:noFill/>
        </p:spPr>
        <p:txBody>
          <a:bodyPr wrap="square" rtlCol="0">
            <a:spAutoFit/>
          </a:bodyPr>
          <a:lstStyle/>
          <a:p>
            <a:r>
              <a:rPr lang="en-US" sz="5400" b="1" dirty="0">
                <a:solidFill>
                  <a:srgbClr val="FF0000"/>
                </a:solidFill>
                <a:latin typeface="Verdana" panose="020B0604030504040204" pitchFamily="34" charset="0"/>
                <a:ea typeface="Verdana" panose="020B0604030504040204" pitchFamily="34" charset="0"/>
                <a:cs typeface="Verdana" panose="020B0604030504040204" pitchFamily="34" charset="0"/>
              </a:rPr>
              <a:t>2018</a:t>
            </a:r>
            <a:endParaRPr lang="de-DE" sz="54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feld 7"/>
          <p:cNvSpPr txBox="1"/>
          <p:nvPr/>
        </p:nvSpPr>
        <p:spPr>
          <a:xfrm>
            <a:off x="19611002" y="14050266"/>
            <a:ext cx="1277914" cy="492443"/>
          </a:xfrm>
          <a:prstGeom prst="rect">
            <a:avLst/>
          </a:prstGeom>
          <a:noFill/>
        </p:spPr>
        <p:txBody>
          <a:bodyPr wrap="none" rtlCol="0">
            <a:spAutoFit/>
          </a:bodyPr>
          <a:lstStyle/>
          <a:p>
            <a:r>
              <a:rPr lang="de-DE" dirty="0" err="1" smtClean="0"/>
              <a:t>Helikite</a:t>
            </a:r>
            <a:endParaRPr lang="de-DE" dirty="0"/>
          </a:p>
        </p:txBody>
      </p:sp>
      <p:sp>
        <p:nvSpPr>
          <p:cNvPr id="30" name="Textfeld 29"/>
          <p:cNvSpPr txBox="1"/>
          <p:nvPr/>
        </p:nvSpPr>
        <p:spPr>
          <a:xfrm>
            <a:off x="24225052" y="14542709"/>
            <a:ext cx="1967205" cy="492443"/>
          </a:xfrm>
          <a:prstGeom prst="rect">
            <a:avLst/>
          </a:prstGeom>
          <a:noFill/>
        </p:spPr>
        <p:txBody>
          <a:bodyPr wrap="none" rtlCol="0">
            <a:spAutoFit/>
          </a:bodyPr>
          <a:lstStyle/>
          <a:p>
            <a:r>
              <a:rPr lang="de-DE" dirty="0" smtClean="0"/>
              <a:t>Radiosonde</a:t>
            </a:r>
            <a:endParaRPr lang="de-DE" dirty="0"/>
          </a:p>
        </p:txBody>
      </p:sp>
      <p:sp>
        <p:nvSpPr>
          <p:cNvPr id="14" name="Rechteck 13"/>
          <p:cNvSpPr/>
          <p:nvPr/>
        </p:nvSpPr>
        <p:spPr bwMode="auto">
          <a:xfrm>
            <a:off x="1220434" y="10738742"/>
            <a:ext cx="26711150" cy="8138906"/>
          </a:xfrm>
          <a:prstGeom prst="rect">
            <a:avLst/>
          </a:prstGeom>
          <a:noFill/>
          <a:ln w="98425"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rgbClr val="000000"/>
              </a:solidFill>
              <a:effectLst/>
              <a:latin typeface="Arial" charset="0"/>
              <a:ea typeface="ＭＳ Ｐゴシック" pitchFamily="124" charset="-128"/>
            </a:endParaRPr>
          </a:p>
        </p:txBody>
      </p:sp>
      <p:sp>
        <p:nvSpPr>
          <p:cNvPr id="32" name="Rechteck 31"/>
          <p:cNvSpPr/>
          <p:nvPr/>
        </p:nvSpPr>
        <p:spPr bwMode="auto">
          <a:xfrm>
            <a:off x="1220434" y="19273692"/>
            <a:ext cx="26806603" cy="11133029"/>
          </a:xfrm>
          <a:prstGeom prst="rect">
            <a:avLst/>
          </a:prstGeom>
          <a:noFill/>
          <a:ln w="98425"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rgbClr val="000000"/>
              </a:solidFill>
              <a:effectLst/>
              <a:latin typeface="Arial" charset="0"/>
              <a:ea typeface="ＭＳ Ｐゴシック" pitchFamily="124" charset="-128"/>
            </a:endParaRPr>
          </a:p>
        </p:txBody>
      </p:sp>
      <p:pic>
        <p:nvPicPr>
          <p:cNvPr id="16" name="Bild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94819" y="19824171"/>
            <a:ext cx="13255809" cy="9279066"/>
          </a:xfrm>
          <a:prstGeom prst="rect">
            <a:avLst/>
          </a:prstGeom>
        </p:spPr>
      </p:pic>
      <p:sp>
        <p:nvSpPr>
          <p:cNvPr id="17" name="Rechteck 16"/>
          <p:cNvSpPr/>
          <p:nvPr/>
        </p:nvSpPr>
        <p:spPr bwMode="auto">
          <a:xfrm>
            <a:off x="1220434" y="7207066"/>
            <a:ext cx="26896987" cy="3135632"/>
          </a:xfrm>
          <a:prstGeom prst="rect">
            <a:avLst/>
          </a:prstGeom>
          <a:solidFill>
            <a:schemeClr val="bg1">
              <a:lumMod val="75000"/>
            </a:schemeClr>
          </a:solidFill>
          <a:ln>
            <a:solidFill>
              <a:schemeClr val="bg1">
                <a:lumMod val="50000"/>
              </a:schemeClr>
            </a:solid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smtClean="0">
                <a:ln>
                  <a:noFill/>
                </a:ln>
                <a:solidFill>
                  <a:srgbClr val="CB1028"/>
                </a:solidFill>
                <a:effectLst/>
                <a:latin typeface="Arial" charset="0"/>
                <a:ea typeface="ＭＳ Ｐゴシック" pitchFamily="124" charset="-128"/>
              </a:rPr>
              <a:t>Einleitung</a:t>
            </a:r>
          </a:p>
          <a:p>
            <a:pPr marL="0" marR="0" indent="0" algn="just" defTabSz="914400" rtl="0" eaLnBrk="0" fontAlgn="base" latinLnBrk="0" hangingPunct="0">
              <a:lnSpc>
                <a:spcPct val="100000"/>
              </a:lnSpc>
              <a:spcBef>
                <a:spcPct val="0"/>
              </a:spcBef>
              <a:spcAft>
                <a:spcPct val="0"/>
              </a:spcAft>
              <a:buClrTx/>
              <a:buSzTx/>
              <a:buFontTx/>
              <a:buNone/>
              <a:tabLst/>
            </a:pPr>
            <a:r>
              <a:rPr kumimoji="0" lang="de-DE" sz="4000" b="0" i="0" u="none" strike="noStrike" cap="none" normalizeH="0" baseline="0" dirty="0" smtClean="0">
                <a:ln>
                  <a:noFill/>
                </a:ln>
                <a:solidFill>
                  <a:srgbClr val="000000"/>
                </a:solidFill>
                <a:effectLst/>
                <a:ea typeface="ＭＳ Ｐゴシック" pitchFamily="124" charset="-128"/>
              </a:rPr>
              <a:t>Für Profilmessungen der Grenzschicht werden oft</a:t>
            </a:r>
            <a:r>
              <a:rPr kumimoji="0" lang="de-DE" sz="4000" b="0" i="0" u="none" strike="noStrike" cap="none" normalizeH="0" dirty="0" smtClean="0">
                <a:ln>
                  <a:noFill/>
                </a:ln>
                <a:solidFill>
                  <a:srgbClr val="000000"/>
                </a:solidFill>
                <a:effectLst/>
                <a:ea typeface="ＭＳ Ｐゴシック" pitchFamily="124" charset="-128"/>
              </a:rPr>
              <a:t> Ballonaufstiege durchgeführt.</a:t>
            </a:r>
            <a:r>
              <a:rPr lang="de-DE" sz="4000" dirty="0" smtClean="0">
                <a:ea typeface="ＭＳ Ｐゴシック" pitchFamily="124" charset="-128"/>
              </a:rPr>
              <a:t> Da die Grenzschicht zeitlich und räumlich stark variabel ist, ist ein Einzelaufstieg meist nicht repräsentativ für den mittleren Zustand der Grenzschicht. Unsere Untersuchungen zeigen, wie viel Variabilität tatsächlich in einem Aufstieg steckt.</a:t>
            </a:r>
            <a:endParaRPr lang="de-DE" sz="4000" dirty="0" smtClean="0">
              <a:ea typeface="ＭＳ Ｐゴシック" pitchFamily="124" charset="-128"/>
            </a:endParaRPr>
          </a:p>
        </p:txBody>
      </p:sp>
      <p:sp>
        <p:nvSpPr>
          <p:cNvPr id="33" name="Rechteck 32"/>
          <p:cNvSpPr/>
          <p:nvPr/>
        </p:nvSpPr>
        <p:spPr bwMode="auto">
          <a:xfrm>
            <a:off x="1034597" y="31592857"/>
            <a:ext cx="26896987" cy="3135632"/>
          </a:xfrm>
          <a:prstGeom prst="rect">
            <a:avLst/>
          </a:prstGeom>
          <a:noFill/>
          <a:ln>
            <a:solidFill>
              <a:schemeClr val="bg1">
                <a:lumMod val="50000"/>
              </a:schemeClr>
            </a:solid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rgbClr val="000000"/>
              </a:solidFill>
              <a:effectLst/>
              <a:latin typeface="Arial" charset="0"/>
              <a:ea typeface="ＭＳ Ｐゴシック" pitchFamily="124" charset="-128"/>
            </a:endParaRPr>
          </a:p>
        </p:txBody>
      </p:sp>
      <p:sp>
        <p:nvSpPr>
          <p:cNvPr id="18" name="Textfeld 17"/>
          <p:cNvSpPr txBox="1"/>
          <p:nvPr/>
        </p:nvSpPr>
        <p:spPr>
          <a:xfrm>
            <a:off x="1931013" y="11194218"/>
            <a:ext cx="15006156" cy="6463308"/>
          </a:xfrm>
          <a:prstGeom prst="rect">
            <a:avLst/>
          </a:prstGeom>
          <a:noFill/>
        </p:spPr>
        <p:txBody>
          <a:bodyPr wrap="square" rtlCol="0">
            <a:spAutoFit/>
          </a:bodyPr>
          <a:lstStyle/>
          <a:p>
            <a:r>
              <a:rPr lang="de-DE" sz="5400" b="1" dirty="0" smtClean="0">
                <a:solidFill>
                  <a:srgbClr val="CB1028"/>
                </a:solidFill>
              </a:rPr>
              <a:t>Methode</a:t>
            </a:r>
          </a:p>
          <a:p>
            <a:pPr algn="just"/>
            <a:r>
              <a:rPr lang="de-DE" sz="4000" dirty="0" smtClean="0"/>
              <a:t>Um die Temperatur und Feuchte in der Grenzschicht kontinuierlich zu messen, wurden elf ALPACAs an der Leine eines </a:t>
            </a:r>
            <a:r>
              <a:rPr lang="de-DE" sz="4000" dirty="0" err="1" smtClean="0"/>
              <a:t>Helikites</a:t>
            </a:r>
            <a:r>
              <a:rPr lang="de-DE" sz="4000" dirty="0" smtClean="0"/>
              <a:t> in verschiedenen Höhen befestigt. Während der Messung wurde eine Radiosonde möglichst nahe am </a:t>
            </a:r>
            <a:r>
              <a:rPr lang="de-DE" sz="4000" dirty="0" err="1" smtClean="0"/>
              <a:t>Helikite</a:t>
            </a:r>
            <a:r>
              <a:rPr lang="de-DE" sz="4000" dirty="0" smtClean="0"/>
              <a:t> steigen gelassen. Aus den 3-sekündlichen ALPACA Messungen in der Zeit des </a:t>
            </a:r>
            <a:r>
              <a:rPr lang="de-DE" sz="4000" dirty="0" err="1" smtClean="0"/>
              <a:t>Radiosondenaufstiegs</a:t>
            </a:r>
            <a:r>
              <a:rPr lang="de-DE" sz="4000" dirty="0" smtClean="0"/>
              <a:t> (ca. 2-3 Minuten) wurde ein Ensemble von 30 </a:t>
            </a:r>
            <a:r>
              <a:rPr lang="de-DE" sz="4000" dirty="0" err="1" smtClean="0"/>
              <a:t>Radiosondenaufstiegen</a:t>
            </a:r>
            <a:r>
              <a:rPr lang="de-DE" sz="4000" dirty="0" smtClean="0"/>
              <a:t> simuliert. Anhand dieses Ensembles lässt sich bestimmen, wie stark Temperatur und Feuchte während des </a:t>
            </a:r>
            <a:r>
              <a:rPr lang="de-DE" sz="4000" dirty="0" err="1" smtClean="0"/>
              <a:t>Sondenaufstieges</a:t>
            </a:r>
            <a:r>
              <a:rPr lang="de-DE" sz="4000" dirty="0" smtClean="0"/>
              <a:t> variieren.</a:t>
            </a:r>
          </a:p>
        </p:txBody>
      </p:sp>
      <p:sp>
        <p:nvSpPr>
          <p:cNvPr id="39" name="Textfeld 38"/>
          <p:cNvSpPr txBox="1"/>
          <p:nvPr/>
        </p:nvSpPr>
        <p:spPr>
          <a:xfrm>
            <a:off x="15510871" y="19811784"/>
            <a:ext cx="11425864" cy="4001095"/>
          </a:xfrm>
          <a:prstGeom prst="rect">
            <a:avLst/>
          </a:prstGeom>
          <a:noFill/>
        </p:spPr>
        <p:txBody>
          <a:bodyPr wrap="square" rtlCol="0">
            <a:spAutoFit/>
          </a:bodyPr>
          <a:lstStyle/>
          <a:p>
            <a:r>
              <a:rPr lang="de-DE" sz="5400" b="1" dirty="0" smtClean="0">
                <a:solidFill>
                  <a:srgbClr val="CB1028"/>
                </a:solidFill>
              </a:rPr>
              <a:t>Ergebnisse</a:t>
            </a:r>
          </a:p>
          <a:p>
            <a:pPr algn="just"/>
            <a:r>
              <a:rPr lang="de-DE" sz="4000" dirty="0" smtClean="0"/>
              <a:t>Das gemessene Temperatur- und Feuchteprofil der Radiosonde deckt sich größtenteils mit den simulierten Ensembles (Abb. 1). Die Temperatur variiert im Messzeitraum um bis zu 1 K, </a:t>
            </a:r>
            <a:r>
              <a:rPr lang="de-DE" sz="4000" smtClean="0"/>
              <a:t>meist jedoch unter 0,5 K. </a:t>
            </a:r>
            <a:endParaRPr lang="de-DE" sz="4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EN_CliSAP_Plakatmaster">
  <a:themeElements>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fontScheme name="Präsentation1">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lnDef>
  </a:objectDefaults>
  <a:extraClrSchemeLst>
    <a:extraClrScheme>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261</Words>
  <Application>Microsoft Macintosh PowerPoint</Application>
  <PresentationFormat>Benutzerdefiniert</PresentationFormat>
  <Paragraphs>19</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ＭＳ Ｐゴシック</vt:lpstr>
      <vt:lpstr>Verdana</vt:lpstr>
      <vt:lpstr>Arial</vt:lpstr>
      <vt:lpstr>CEN_CliSAP_Plakatmaster</vt:lpstr>
      <vt:lpstr>PowerPoint-Präsentation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Jakob Dörr</cp:lastModifiedBy>
  <cp:revision>11</cp:revision>
  <dcterms:modified xsi:type="dcterms:W3CDTF">2018-09-09T19:38:41Z</dcterms:modified>
</cp:coreProperties>
</file>