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991324"/>
    <a:srgbClr val="B8CADF"/>
    <a:srgbClr val="141313"/>
    <a:srgbClr val="C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50000" autoAdjust="0"/>
  </p:normalViewPr>
  <p:slideViewPr>
    <p:cSldViewPr>
      <p:cViewPr varScale="1">
        <p:scale>
          <a:sx n="11" d="100"/>
          <a:sy n="11" d="100"/>
        </p:scale>
        <p:origin x="2184" y="108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11.09.2018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0961142" y="18586081"/>
            <a:ext cx="17929032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i="1" u="sng" dirty="0"/>
              <a:t>Abbildung 1</a:t>
            </a:r>
            <a:r>
              <a:rPr lang="de-DE" sz="2000" i="1" dirty="0"/>
              <a:t>: Dies ist ein Beispiel für eine Bildunterschrift 20 </a:t>
            </a:r>
            <a:r>
              <a:rPr lang="de-DE" sz="2000" i="1" dirty="0" err="1"/>
              <a:t>pt</a:t>
            </a:r>
            <a:r>
              <a:rPr lang="de-DE" sz="2000" i="1" dirty="0"/>
              <a:t>. </a:t>
            </a:r>
            <a:r>
              <a:rPr lang="de-DE" sz="2000" i="1" dirty="0" err="1"/>
              <a:t>Eenis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 </a:t>
            </a:r>
            <a:r>
              <a:rPr lang="de-DE" sz="2000" i="1" dirty="0" err="1"/>
              <a:t>senis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cum es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 </a:t>
            </a:r>
            <a:r>
              <a:rPr lang="de-DE" sz="2000" i="1" dirty="0" err="1"/>
              <a:t>Auenis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</a:t>
            </a:r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verhält sich die Leine des </a:t>
            </a:r>
            <a:r>
              <a:rPr lang="de-DE" sz="6600" b="1" dirty="0" err="1">
                <a:solidFill>
                  <a:schemeClr val="tx1"/>
                </a:solidFill>
              </a:rPr>
              <a:t>Helikites</a:t>
            </a:r>
            <a:r>
              <a:rPr lang="de-DE" sz="6600" b="1" dirty="0">
                <a:solidFill>
                  <a:schemeClr val="tx1"/>
                </a:solidFill>
              </a:rPr>
              <a:t> bei </a:t>
            </a:r>
          </a:p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unterschiedlichen Windbedingungen?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90" y="7647602"/>
            <a:ext cx="17078348" cy="104843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0874743-36AF-4A5E-B1D5-200D0CCDDE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4" t="5919" r="16229" b="5739"/>
          <a:stretch/>
        </p:blipFill>
        <p:spPr>
          <a:xfrm>
            <a:off x="12587332" y="20055858"/>
            <a:ext cx="15409712" cy="14893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CEN_CliSAP_Plakatmaster</Template>
  <TotalTime>0</TotalTime>
  <Words>110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Clemens</dc:creator>
  <cp:lastModifiedBy>Theresa Lang</cp:lastModifiedBy>
  <cp:revision>18</cp:revision>
  <cp:lastPrinted>2014-06-06T08:10:34Z</cp:lastPrinted>
  <dcterms:created xsi:type="dcterms:W3CDTF">2014-06-05T14:19:47Z</dcterms:created>
  <dcterms:modified xsi:type="dcterms:W3CDTF">2018-09-11T17:19:00Z</dcterms:modified>
</cp:coreProperties>
</file>