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991324"/>
    <a:srgbClr val="B8CADF"/>
    <a:srgbClr val="141313"/>
    <a:srgbClr val="CA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05" autoAdjust="0"/>
  </p:normalViewPr>
  <p:slideViewPr>
    <p:cSldViewPr>
      <p:cViewPr>
        <p:scale>
          <a:sx n="10" d="100"/>
          <a:sy n="10" d="100"/>
        </p:scale>
        <p:origin x="2252" y="196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16.09.2018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emf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A9D74C3F-3BE3-439D-AB17-8909493338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710" y="951609"/>
            <a:ext cx="4392488" cy="3348477"/>
          </a:xfrm>
          <a:prstGeom prst="rect">
            <a:avLst/>
          </a:prstGeom>
        </p:spPr>
      </p:pic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5936658" y="22757165"/>
            <a:ext cx="17929032" cy="40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000" b="1" i="1" u="sng" dirty="0"/>
              <a:t>Abbildung 1</a:t>
            </a:r>
            <a:r>
              <a:rPr lang="de-DE" sz="2000" i="1" dirty="0"/>
              <a:t>:</a:t>
            </a:r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>
                <a:solidFill>
                  <a:schemeClr val="tx1"/>
                </a:solidFill>
              </a:rPr>
              <a:t>Wie lässt </a:t>
            </a:r>
            <a:r>
              <a:rPr lang="de-DE" sz="6600" b="1" dirty="0">
                <a:solidFill>
                  <a:schemeClr val="tx1"/>
                </a:solidFill>
              </a:rPr>
              <a:t>sich die Grenzschichthöhe mit den ALPACAs</a:t>
            </a:r>
          </a:p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bestimmen?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04FA47-7BF0-47D0-88FE-5C6F0FEAE8B6}"/>
              </a:ext>
            </a:extLst>
          </p:cNvPr>
          <p:cNvSpPr txBox="1"/>
          <p:nvPr/>
        </p:nvSpPr>
        <p:spPr>
          <a:xfrm>
            <a:off x="3184278" y="7720361"/>
            <a:ext cx="24338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Methoden zur Bestimmung der Grenzschichthöhe: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potentiellen Temperatur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pseudopotentiellen Temperatur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relativen Feuchte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Gradeinet der spezifischen </a:t>
            </a:r>
            <a:r>
              <a:rPr lang="de-DE" sz="3200" dirty="0" err="1"/>
              <a:t>Feichte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Windgeschwindigkeit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Bulk-Richardson Zahl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1B0CFD-BEFB-4EF4-8BE1-796192787D5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742" y="7019640"/>
            <a:ext cx="14630429" cy="451714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0E7DFF-3ECF-4453-85B4-8F933437798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742" y="11340120"/>
            <a:ext cx="14630429" cy="451714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869E4B-C62B-460B-8D9E-34A51B0735F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742" y="15641241"/>
            <a:ext cx="14630429" cy="451714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5704965-19AF-4106-ACA7-83920C94437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742" y="19981080"/>
            <a:ext cx="14630429" cy="451714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EBE852B-C134-48CA-89C5-4BED896CF04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216" y="24210193"/>
            <a:ext cx="11260854" cy="1351303"/>
          </a:xfrm>
          <a:prstGeom prst="rect">
            <a:avLst/>
          </a:prstGeom>
        </p:spPr>
      </p:pic>
      <p:pic>
        <p:nvPicPr>
          <p:cNvPr id="34" name="Bild 20">
            <a:extLst>
              <a:ext uri="{FF2B5EF4-FFF2-40B4-BE49-F238E27FC236}">
                <a16:creationId xmlns:a16="http://schemas.microsoft.com/office/drawing/2014/main" id="{30C35D4B-54C9-4EFD-B637-C2B14B31D2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9186F4D-0C4C-4734-9D8C-2470FAFB8AE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246" y="2081025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4" name="Textfeld 3"/>
          <p:cNvSpPr txBox="1"/>
          <p:nvPr/>
        </p:nvSpPr>
        <p:spPr>
          <a:xfrm>
            <a:off x="25612258" y="2398156"/>
            <a:ext cx="2520280" cy="923330"/>
          </a:xfrm>
          <a:prstGeom prst="rect">
            <a:avLst/>
          </a:prstGeom>
          <a:solidFill>
            <a:srgbClr val="D6D6D6"/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CEN_CliSAP_Plakatmaster</Template>
  <TotalTime>0</TotalTime>
  <Words>86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Verdana</vt:lpstr>
      <vt:lpstr>CEN_CliSAP_Plakatmaster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Clemens</dc:creator>
  <cp:lastModifiedBy>Theresa Lang</cp:lastModifiedBy>
  <cp:revision>24</cp:revision>
  <cp:lastPrinted>2014-06-06T08:10:34Z</cp:lastPrinted>
  <dcterms:created xsi:type="dcterms:W3CDTF">2014-06-05T14:19:47Z</dcterms:created>
  <dcterms:modified xsi:type="dcterms:W3CDTF">2018-09-16T15:55:49Z</dcterms:modified>
</cp:coreProperties>
</file>