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61" r:id="rId4"/>
    <p:sldId id="262" r:id="rId5"/>
    <p:sldId id="258" r:id="rId6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24" autoAdjust="0"/>
    <p:restoredTop sz="94660"/>
  </p:normalViewPr>
  <p:slideViewPr>
    <p:cSldViewPr snapToGrid="0">
      <p:cViewPr>
        <p:scale>
          <a:sx n="100" d="100"/>
          <a:sy n="100" d="100"/>
        </p:scale>
        <p:origin x="68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390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407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4311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711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6606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068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77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69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4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57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58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02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400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93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80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216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350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ip-codes.com/county/" TargetMode="External"/><Relationship Id="rId2" Type="http://schemas.openxmlformats.org/officeDocument/2006/relationships/hyperlink" Target="https://latitude.to/articles-by-country/us/united-stat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tx2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BD00-B197-4CD3-A63B-94BF4DF96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1480800" cy="1404257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Predicting locations for a new pet supply store in the Austin, Tx area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4FB7D-8F2C-4C89-9FCC-468A2D4B5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123" y="3429000"/>
            <a:ext cx="8801947" cy="2861186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Michelle Skibitzki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March 9, 2020</a:t>
            </a:r>
          </a:p>
        </p:txBody>
      </p:sp>
    </p:spTree>
    <p:extLst>
      <p:ext uri="{BB962C8B-B14F-4D97-AF65-F5344CB8AC3E}">
        <p14:creationId xmlns:p14="http://schemas.microsoft.com/office/powerpoint/2010/main" val="2995560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577FE8-B86C-40B2-9680-C5C48D0B0199}"/>
              </a:ext>
            </a:extLst>
          </p:cNvPr>
          <p:cNvSpPr txBox="1"/>
          <p:nvPr/>
        </p:nvSpPr>
        <p:spPr>
          <a:xfrm>
            <a:off x="301625" y="295275"/>
            <a:ext cx="11379200" cy="4687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Predicting ideal locations for a new pet supply store is valuable for small business owners</a:t>
            </a:r>
          </a:p>
          <a:p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 business owners are dependent on word of mouth and have difficulty competing with the large box stores for business.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Predicting ideal locations for new small business pet supply stores helps find the areas that are already saturated with other pet stores, in comparison with area populations where a market might becomes too competitive, so the small stores may not be able to keep up.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33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33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516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577FE8-B86C-40B2-9680-C5C48D0B0199}"/>
              </a:ext>
            </a:extLst>
          </p:cNvPr>
          <p:cNvSpPr txBox="1"/>
          <p:nvPr/>
        </p:nvSpPr>
        <p:spPr>
          <a:xfrm>
            <a:off x="330200" y="466725"/>
            <a:ext cx="11379200" cy="3703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Acquisition and Cleaning</a:t>
            </a:r>
          </a:p>
          <a:p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 locations for Travis and Williamson counties, along with the geo locations for all major cities gathered from </a:t>
            </a:r>
            <a:r>
              <a:rPr lang="en-US" sz="213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https://latitude.to/articles-by-country/us/united-states/</a:t>
            </a:r>
            <a:endParaRPr lang="en-US" sz="2133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of the major cities in Travis and Williamson counties, along with populations of those cities gathered from </a:t>
            </a:r>
            <a:r>
              <a:rPr lang="en-US" sz="213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https://www.zip-codes.com/county/</a:t>
            </a:r>
            <a:endParaRPr lang="en-US" sz="2133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Cleaned city data left 17 cities assessed.  Across those 17 cities, 100 existing pet stores per city was compared.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provided that did not directly influence the outcome of the data was dropped.  (</a:t>
            </a:r>
            <a:r>
              <a:rPr lang="en-US" sz="2133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</a:t>
            </a:r>
            <a:r>
              <a:rPr lang="en-US" sz="213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cities with a population of 0, but existed for postal data only)</a:t>
            </a:r>
          </a:p>
        </p:txBody>
      </p:sp>
    </p:spTree>
    <p:extLst>
      <p:ext uri="{BB962C8B-B14F-4D97-AF65-F5344CB8AC3E}">
        <p14:creationId xmlns:p14="http://schemas.microsoft.com/office/powerpoint/2010/main" val="1794830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577FE8-B86C-40B2-9680-C5C48D0B0199}"/>
              </a:ext>
            </a:extLst>
          </p:cNvPr>
          <p:cNvSpPr txBox="1"/>
          <p:nvPr/>
        </p:nvSpPr>
        <p:spPr>
          <a:xfrm>
            <a:off x="236537" y="154646"/>
            <a:ext cx="117189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Population Data and Foursquare Venue Assessments</a:t>
            </a:r>
          </a:p>
          <a:p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E4A9FA-0380-40CA-9949-476AD10CA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58" y="1770473"/>
            <a:ext cx="3168513" cy="48715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F90F26-4133-4B75-A605-DF2F3948E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445" y="693255"/>
            <a:ext cx="6629797" cy="60100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B27DA8-E670-47CD-9F0B-CAE97831139F}"/>
              </a:ext>
            </a:extLst>
          </p:cNvPr>
          <p:cNvSpPr txBox="1"/>
          <p:nvPr/>
        </p:nvSpPr>
        <p:spPr>
          <a:xfrm>
            <a:off x="191686" y="770199"/>
            <a:ext cx="48526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Population data and exiting pet stores utilized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graphically demonstrate where the markets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already saturated. </a:t>
            </a:r>
          </a:p>
        </p:txBody>
      </p:sp>
    </p:spTree>
    <p:extLst>
      <p:ext uri="{BB962C8B-B14F-4D97-AF65-F5344CB8AC3E}">
        <p14:creationId xmlns:p14="http://schemas.microsoft.com/office/powerpoint/2010/main" val="223566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3DD744D-F1E2-4C53-95C2-6AEA23E1C9C1}"/>
              </a:ext>
            </a:extLst>
          </p:cNvPr>
          <p:cNvSpPr txBox="1"/>
          <p:nvPr/>
        </p:nvSpPr>
        <p:spPr>
          <a:xfrm>
            <a:off x="254000" y="219075"/>
            <a:ext cx="113792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 and Future Assessments</a:t>
            </a:r>
          </a:p>
          <a:p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the mapping data and information provided, the best location to start a new Pet Supply store where there is not already a large number of stores would be in the Pflugerville area along the I-130 corridor to Manor.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first-order solution to the question “Where is the best place to open a new pet supply store near Austin, Texas?” Using public datasets, we are able to, at least partially, address a few factors we have mentioned at the beginning: population and existing saturation of pet stores. We also carry out a very simple competitor analysis based on the distribution of pet stores in the chosen Travis and Williamson counties.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Further analysis would need to take into consideration cost of opening the store in the locations, along with ease of access to the business at those locations.</a:t>
            </a:r>
          </a:p>
        </p:txBody>
      </p:sp>
    </p:spTree>
    <p:extLst>
      <p:ext uri="{BB962C8B-B14F-4D97-AF65-F5344CB8AC3E}">
        <p14:creationId xmlns:p14="http://schemas.microsoft.com/office/powerpoint/2010/main" val="74025388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151</TotalTime>
  <Words>403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Slice</vt:lpstr>
      <vt:lpstr>Predicting locations for a new pet supply store in the Austin, Tx area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locations for a new pet supply store in the Austin, Tx area</dc:title>
  <dc:creator>Michelle Skibitzki</dc:creator>
  <cp:lastModifiedBy>Michelle Skibitzki</cp:lastModifiedBy>
  <cp:revision>19</cp:revision>
  <dcterms:created xsi:type="dcterms:W3CDTF">2020-03-09T18:55:26Z</dcterms:created>
  <dcterms:modified xsi:type="dcterms:W3CDTF">2020-03-09T21:36:50Z</dcterms:modified>
</cp:coreProperties>
</file>