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354" r:id="rId6"/>
    <p:sldId id="353" r:id="rId7"/>
    <p:sldId id="355" r:id="rId8"/>
    <p:sldId id="356" r:id="rId9"/>
    <p:sldId id="278" r:id="rId10"/>
    <p:sldId id="339" r:id="rId11"/>
    <p:sldId id="357" r:id="rId12"/>
    <p:sldId id="359" r:id="rId13"/>
    <p:sldId id="358" r:id="rId14"/>
    <p:sldId id="360" r:id="rId15"/>
    <p:sldId id="361" r:id="rId16"/>
    <p:sldId id="350" r:id="rId17"/>
    <p:sldId id="362" r:id="rId18"/>
    <p:sldId id="363" r:id="rId19"/>
    <p:sldId id="364" r:id="rId20"/>
    <p:sldId id="365" r:id="rId21"/>
    <p:sldId id="352" r:id="rId22"/>
    <p:sldId id="298" r:id="rId23"/>
    <p:sldId id="29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" id="{2F8BF25F-C1BE-48D0-BADC-476443524DA5}">
          <p14:sldIdLst>
            <p14:sldId id="256"/>
            <p14:sldId id="354"/>
            <p14:sldId id="353"/>
            <p14:sldId id="355"/>
            <p14:sldId id="356"/>
            <p14:sldId id="278"/>
            <p14:sldId id="339"/>
            <p14:sldId id="357"/>
            <p14:sldId id="359"/>
            <p14:sldId id="358"/>
            <p14:sldId id="360"/>
            <p14:sldId id="361"/>
          </p14:sldIdLst>
        </p14:section>
        <p14:section name="Hypermedia &amp; REST" id="{847D7577-B11A-4873-AA88-C2DF1ADA8E65}">
          <p14:sldIdLst>
            <p14:sldId id="350"/>
            <p14:sldId id="362"/>
            <p14:sldId id="363"/>
            <p14:sldId id="364"/>
            <p14:sldId id="365"/>
            <p14:sldId id="352"/>
            <p14:sldId id="298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771F"/>
    <a:srgbClr val="0D79C3"/>
    <a:srgbClr val="EAF1F7"/>
    <a:srgbClr val="0F72C3"/>
    <a:srgbClr val="31668B"/>
    <a:srgbClr val="5F5F5F"/>
    <a:srgbClr val="E6ECFE"/>
    <a:srgbClr val="A1B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0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ingkidsprogramming.org/" TargetMode="External"/><Relationship Id="rId2" Type="http://schemas.openxmlformats.org/officeDocument/2006/relationships/hyperlink" Target="http://msdn.microsoft.com/en-us/beginner/ff384126.aspx" TargetMode="External"/><Relationship Id="rId1" Type="http://schemas.openxmlformats.org/officeDocument/2006/relationships/hyperlink" Target="http://smallbasic.com/" TargetMode="External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ingkidsprogramming.org/" TargetMode="External"/><Relationship Id="rId2" Type="http://schemas.openxmlformats.org/officeDocument/2006/relationships/hyperlink" Target="http://msdn.microsoft.com/en-us/beginner/ff384126.aspx" TargetMode="External"/><Relationship Id="rId1" Type="http://schemas.openxmlformats.org/officeDocument/2006/relationships/hyperlink" Target="http://smallbasic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908174-718D-4506-8805-ABDA43123B5D}" type="doc">
      <dgm:prSet loTypeId="urn:microsoft.com/office/officeart/2005/8/layout/vList2" loCatId="list" qsTypeId="urn:microsoft.com/office/officeart/2005/8/quickstyle/3d2" qsCatId="3D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9CF79C3-B175-41C5-A202-5471221B6AEB}">
      <dgm:prSet/>
      <dgm:spPr/>
      <dgm:t>
        <a:bodyPr/>
        <a:lstStyle/>
        <a:p>
          <a:pPr rtl="0"/>
          <a:r>
            <a:rPr lang="en-US" smtClean="0"/>
            <a:t>Software Developer</a:t>
          </a:r>
          <a:endParaRPr lang="en-US"/>
        </a:p>
      </dgm:t>
    </dgm:pt>
    <dgm:pt modelId="{E6C079EA-4C6B-47CB-B142-3154B1E3BC99}" type="parTrans" cxnId="{558B7045-0662-44B1-AC82-7EEC9ECDB6DE}">
      <dgm:prSet/>
      <dgm:spPr/>
      <dgm:t>
        <a:bodyPr/>
        <a:lstStyle/>
        <a:p>
          <a:endParaRPr lang="en-US"/>
        </a:p>
      </dgm:t>
    </dgm:pt>
    <dgm:pt modelId="{6F89D26E-1B30-4F0B-BC82-E36C2D4D00FC}" type="sibTrans" cxnId="{558B7045-0662-44B1-AC82-7EEC9ECDB6DE}">
      <dgm:prSet/>
      <dgm:spPr/>
      <dgm:t>
        <a:bodyPr/>
        <a:lstStyle/>
        <a:p>
          <a:endParaRPr lang="en-US"/>
        </a:p>
      </dgm:t>
    </dgm:pt>
    <dgm:pt modelId="{2596F977-078F-478B-B4BF-C9F46231C94E}">
      <dgm:prSet/>
      <dgm:spPr/>
      <dgm:t>
        <a:bodyPr/>
        <a:lstStyle/>
        <a:p>
          <a:pPr rtl="0"/>
          <a:r>
            <a:rPr lang="en-US" smtClean="0"/>
            <a:t>Software Engineer</a:t>
          </a:r>
          <a:endParaRPr lang="en-US"/>
        </a:p>
      </dgm:t>
    </dgm:pt>
    <dgm:pt modelId="{398EE1F9-EC05-4CC5-AB63-8F3E422CCC3D}" type="parTrans" cxnId="{B622ACE9-8C6B-472F-A8B7-8D495D5C480F}">
      <dgm:prSet/>
      <dgm:spPr/>
      <dgm:t>
        <a:bodyPr/>
        <a:lstStyle/>
        <a:p>
          <a:endParaRPr lang="en-US"/>
        </a:p>
      </dgm:t>
    </dgm:pt>
    <dgm:pt modelId="{1603DA4B-0230-4826-9412-C5F3C90B07E6}" type="sibTrans" cxnId="{B622ACE9-8C6B-472F-A8B7-8D495D5C480F}">
      <dgm:prSet/>
      <dgm:spPr/>
      <dgm:t>
        <a:bodyPr/>
        <a:lstStyle/>
        <a:p>
          <a:endParaRPr lang="en-US"/>
        </a:p>
      </dgm:t>
    </dgm:pt>
    <dgm:pt modelId="{DF4DD282-CA0C-46CC-8309-ED2F63CE5AC6}">
      <dgm:prSet/>
      <dgm:spPr/>
      <dgm:t>
        <a:bodyPr/>
        <a:lstStyle/>
        <a:p>
          <a:pPr rtl="0"/>
          <a:r>
            <a:rPr lang="en-US" smtClean="0"/>
            <a:t>Software Architect</a:t>
          </a:r>
          <a:endParaRPr lang="en-US"/>
        </a:p>
      </dgm:t>
    </dgm:pt>
    <dgm:pt modelId="{E2E885AC-9DB3-4223-944A-D17FE5AAF905}" type="parTrans" cxnId="{82316EAA-DD20-4963-939B-54EA727694C3}">
      <dgm:prSet/>
      <dgm:spPr/>
      <dgm:t>
        <a:bodyPr/>
        <a:lstStyle/>
        <a:p>
          <a:endParaRPr lang="en-US"/>
        </a:p>
      </dgm:t>
    </dgm:pt>
    <dgm:pt modelId="{CFDB5074-3171-48A8-B32A-126E8394C877}" type="sibTrans" cxnId="{82316EAA-DD20-4963-939B-54EA727694C3}">
      <dgm:prSet/>
      <dgm:spPr/>
      <dgm:t>
        <a:bodyPr/>
        <a:lstStyle/>
        <a:p>
          <a:endParaRPr lang="en-US"/>
        </a:p>
      </dgm:t>
    </dgm:pt>
    <dgm:pt modelId="{F94F41BE-9841-45A6-BF3C-5738020507C9}">
      <dgm:prSet/>
      <dgm:spPr/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Computer Programmer</a:t>
          </a:r>
          <a:endParaRPr lang="en-US" b="1" dirty="0">
            <a:solidFill>
              <a:srgbClr val="FFFF00"/>
            </a:solidFill>
          </a:endParaRPr>
        </a:p>
      </dgm:t>
    </dgm:pt>
    <dgm:pt modelId="{DA546CFB-D7AC-4651-8C72-0F674DE6640A}" type="parTrans" cxnId="{DAF1F0CB-FE42-4ED8-801F-953C4775B4E1}">
      <dgm:prSet/>
      <dgm:spPr/>
      <dgm:t>
        <a:bodyPr/>
        <a:lstStyle/>
        <a:p>
          <a:endParaRPr lang="en-US"/>
        </a:p>
      </dgm:t>
    </dgm:pt>
    <dgm:pt modelId="{4BFAF12D-6936-49AC-8B06-E4C1720C31E0}" type="sibTrans" cxnId="{DAF1F0CB-FE42-4ED8-801F-953C4775B4E1}">
      <dgm:prSet/>
      <dgm:spPr/>
      <dgm:t>
        <a:bodyPr/>
        <a:lstStyle/>
        <a:p>
          <a:endParaRPr lang="en-US"/>
        </a:p>
      </dgm:t>
    </dgm:pt>
    <dgm:pt modelId="{DB3C4887-7835-47A9-BBB1-92B0ACAECEBD}" type="pres">
      <dgm:prSet presAssocID="{8F908174-718D-4506-8805-ABDA43123B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0061AB-48A7-477D-883F-9FB27CB51A85}" type="pres">
      <dgm:prSet presAssocID="{89CF79C3-B175-41C5-A202-5471221B6AE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1D5938-8B15-4E32-B140-34A5D75AC5C7}" type="pres">
      <dgm:prSet presAssocID="{6F89D26E-1B30-4F0B-BC82-E36C2D4D00FC}" presName="spacer" presStyleCnt="0"/>
      <dgm:spPr/>
    </dgm:pt>
    <dgm:pt modelId="{C00910B2-73D5-4227-B8FF-D0EDE413BEC7}" type="pres">
      <dgm:prSet presAssocID="{2596F977-078F-478B-B4BF-C9F46231C94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FEEF1-58D1-4AAA-B0CF-08CAF94F3371}" type="pres">
      <dgm:prSet presAssocID="{1603DA4B-0230-4826-9412-C5F3C90B07E6}" presName="spacer" presStyleCnt="0"/>
      <dgm:spPr/>
    </dgm:pt>
    <dgm:pt modelId="{FD52D8BE-7424-48B8-BE1F-3479C670DE9D}" type="pres">
      <dgm:prSet presAssocID="{DF4DD282-CA0C-46CC-8309-ED2F63CE5AC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D74A44-615C-49F7-BEF5-A7BA1390DF42}" type="pres">
      <dgm:prSet presAssocID="{CFDB5074-3171-48A8-B32A-126E8394C877}" presName="spacer" presStyleCnt="0"/>
      <dgm:spPr/>
    </dgm:pt>
    <dgm:pt modelId="{7B9FA114-6266-4DA0-B67A-BF716CA09788}" type="pres">
      <dgm:prSet presAssocID="{F94F41BE-9841-45A6-BF3C-5738020507C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D538C2-FF4F-426E-A2BD-E8F205CBF0DC}" type="presOf" srcId="{8F908174-718D-4506-8805-ABDA43123B5D}" destId="{DB3C4887-7835-47A9-BBB1-92B0ACAECEBD}" srcOrd="0" destOrd="0" presId="urn:microsoft.com/office/officeart/2005/8/layout/vList2"/>
    <dgm:cxn modelId="{6BB96730-191F-4511-9737-E69FC3A7567D}" type="presOf" srcId="{DF4DD282-CA0C-46CC-8309-ED2F63CE5AC6}" destId="{FD52D8BE-7424-48B8-BE1F-3479C670DE9D}" srcOrd="0" destOrd="0" presId="urn:microsoft.com/office/officeart/2005/8/layout/vList2"/>
    <dgm:cxn modelId="{B622ACE9-8C6B-472F-A8B7-8D495D5C480F}" srcId="{8F908174-718D-4506-8805-ABDA43123B5D}" destId="{2596F977-078F-478B-B4BF-C9F46231C94E}" srcOrd="1" destOrd="0" parTransId="{398EE1F9-EC05-4CC5-AB63-8F3E422CCC3D}" sibTransId="{1603DA4B-0230-4826-9412-C5F3C90B07E6}"/>
    <dgm:cxn modelId="{FC3994FF-A7DC-4FFB-BF0B-A5759F81DAE0}" type="presOf" srcId="{F94F41BE-9841-45A6-BF3C-5738020507C9}" destId="{7B9FA114-6266-4DA0-B67A-BF716CA09788}" srcOrd="0" destOrd="0" presId="urn:microsoft.com/office/officeart/2005/8/layout/vList2"/>
    <dgm:cxn modelId="{62325B9C-E997-4BB7-B6C5-35B262D3D194}" type="presOf" srcId="{2596F977-078F-478B-B4BF-C9F46231C94E}" destId="{C00910B2-73D5-4227-B8FF-D0EDE413BEC7}" srcOrd="0" destOrd="0" presId="urn:microsoft.com/office/officeart/2005/8/layout/vList2"/>
    <dgm:cxn modelId="{558B7045-0662-44B1-AC82-7EEC9ECDB6DE}" srcId="{8F908174-718D-4506-8805-ABDA43123B5D}" destId="{89CF79C3-B175-41C5-A202-5471221B6AEB}" srcOrd="0" destOrd="0" parTransId="{E6C079EA-4C6B-47CB-B142-3154B1E3BC99}" sibTransId="{6F89D26E-1B30-4F0B-BC82-E36C2D4D00FC}"/>
    <dgm:cxn modelId="{DAF1F0CB-FE42-4ED8-801F-953C4775B4E1}" srcId="{8F908174-718D-4506-8805-ABDA43123B5D}" destId="{F94F41BE-9841-45A6-BF3C-5738020507C9}" srcOrd="3" destOrd="0" parTransId="{DA546CFB-D7AC-4651-8C72-0F674DE6640A}" sibTransId="{4BFAF12D-6936-49AC-8B06-E4C1720C31E0}"/>
    <dgm:cxn modelId="{83874CEB-3A57-4CA1-B600-57AE35D1FBAC}" type="presOf" srcId="{89CF79C3-B175-41C5-A202-5471221B6AEB}" destId="{F50061AB-48A7-477D-883F-9FB27CB51A85}" srcOrd="0" destOrd="0" presId="urn:microsoft.com/office/officeart/2005/8/layout/vList2"/>
    <dgm:cxn modelId="{82316EAA-DD20-4963-939B-54EA727694C3}" srcId="{8F908174-718D-4506-8805-ABDA43123B5D}" destId="{DF4DD282-CA0C-46CC-8309-ED2F63CE5AC6}" srcOrd="2" destOrd="0" parTransId="{E2E885AC-9DB3-4223-944A-D17FE5AAF905}" sibTransId="{CFDB5074-3171-48A8-B32A-126E8394C877}"/>
    <dgm:cxn modelId="{A0B3F204-5E2D-4DB3-8567-B305B26C397B}" type="presParOf" srcId="{DB3C4887-7835-47A9-BBB1-92B0ACAECEBD}" destId="{F50061AB-48A7-477D-883F-9FB27CB51A85}" srcOrd="0" destOrd="0" presId="urn:microsoft.com/office/officeart/2005/8/layout/vList2"/>
    <dgm:cxn modelId="{72AAE4EE-A2D0-4A95-B833-DC940E39D788}" type="presParOf" srcId="{DB3C4887-7835-47A9-BBB1-92B0ACAECEBD}" destId="{DE1D5938-8B15-4E32-B140-34A5D75AC5C7}" srcOrd="1" destOrd="0" presId="urn:microsoft.com/office/officeart/2005/8/layout/vList2"/>
    <dgm:cxn modelId="{F7F68099-E61F-4CE5-A086-FCC732D5ACAF}" type="presParOf" srcId="{DB3C4887-7835-47A9-BBB1-92B0ACAECEBD}" destId="{C00910B2-73D5-4227-B8FF-D0EDE413BEC7}" srcOrd="2" destOrd="0" presId="urn:microsoft.com/office/officeart/2005/8/layout/vList2"/>
    <dgm:cxn modelId="{91825184-A274-4077-8293-0344C265D5F7}" type="presParOf" srcId="{DB3C4887-7835-47A9-BBB1-92B0ACAECEBD}" destId="{5C9FEEF1-58D1-4AAA-B0CF-08CAF94F3371}" srcOrd="3" destOrd="0" presId="urn:microsoft.com/office/officeart/2005/8/layout/vList2"/>
    <dgm:cxn modelId="{BBFA7FCC-E400-4AEB-ABBE-F950C84EFE30}" type="presParOf" srcId="{DB3C4887-7835-47A9-BBB1-92B0ACAECEBD}" destId="{FD52D8BE-7424-48B8-BE1F-3479C670DE9D}" srcOrd="4" destOrd="0" presId="urn:microsoft.com/office/officeart/2005/8/layout/vList2"/>
    <dgm:cxn modelId="{6E7F4749-5D65-42BF-907C-67E5EA0F98EF}" type="presParOf" srcId="{DB3C4887-7835-47A9-BBB1-92B0ACAECEBD}" destId="{19D74A44-615C-49F7-BEF5-A7BA1390DF42}" srcOrd="5" destOrd="0" presId="urn:microsoft.com/office/officeart/2005/8/layout/vList2"/>
    <dgm:cxn modelId="{5EA6050D-B0A3-4703-B215-3D298E7F23BF}" type="presParOf" srcId="{DB3C4887-7835-47A9-BBB1-92B0ACAECEBD}" destId="{7B9FA114-6266-4DA0-B67A-BF716CA0978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A93DCD-5291-4D7C-A23E-84F52C23CC96}" type="doc">
      <dgm:prSet loTypeId="urn:microsoft.com/office/officeart/2005/8/layout/defaul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9BA3E1D-C6C3-4CA0-9558-8A54F4C39931}">
      <dgm:prSet/>
      <dgm:spPr/>
      <dgm:t>
        <a:bodyPr/>
        <a:lstStyle/>
        <a:p>
          <a:pPr rtl="0"/>
          <a:r>
            <a:rPr lang="en-US" dirty="0" smtClean="0"/>
            <a:t>Movement with Paths</a:t>
          </a:r>
          <a:endParaRPr lang="en-US" dirty="0"/>
        </a:p>
      </dgm:t>
    </dgm:pt>
    <dgm:pt modelId="{B0175D1E-958F-493E-8BA2-4A4343009A51}" type="parTrans" cxnId="{633D208D-9710-4238-A266-4ED5690FAE3B}">
      <dgm:prSet/>
      <dgm:spPr/>
      <dgm:t>
        <a:bodyPr/>
        <a:lstStyle/>
        <a:p>
          <a:endParaRPr lang="en-US"/>
        </a:p>
      </dgm:t>
    </dgm:pt>
    <dgm:pt modelId="{2ADCE892-9365-42C0-91EB-E7998892344F}" type="sibTrans" cxnId="{633D208D-9710-4238-A266-4ED5690FAE3B}">
      <dgm:prSet/>
      <dgm:spPr/>
      <dgm:t>
        <a:bodyPr/>
        <a:lstStyle/>
        <a:p>
          <a:endParaRPr lang="en-US"/>
        </a:p>
      </dgm:t>
    </dgm:pt>
    <dgm:pt modelId="{A8506C51-9E1B-4024-8FBF-CB1D367D99EE}">
      <dgm:prSet/>
      <dgm:spPr/>
      <dgm:t>
        <a:bodyPr/>
        <a:lstStyle/>
        <a:p>
          <a:pPr rtl="0"/>
          <a:r>
            <a:rPr lang="en-US" dirty="0" smtClean="0"/>
            <a:t>Advanced Scoring</a:t>
          </a:r>
          <a:endParaRPr lang="en-US" dirty="0"/>
        </a:p>
      </dgm:t>
    </dgm:pt>
    <dgm:pt modelId="{93C522B8-F45E-4027-AE14-5044779F2F0E}" type="parTrans" cxnId="{66D4C3B3-4F08-456E-BE1A-19F13BD7B907}">
      <dgm:prSet/>
      <dgm:spPr/>
      <dgm:t>
        <a:bodyPr/>
        <a:lstStyle/>
        <a:p>
          <a:endParaRPr lang="en-US"/>
        </a:p>
      </dgm:t>
    </dgm:pt>
    <dgm:pt modelId="{4B290249-ED60-4C3C-A96C-9EDD29B5701B}" type="sibTrans" cxnId="{66D4C3B3-4F08-456E-BE1A-19F13BD7B907}">
      <dgm:prSet/>
      <dgm:spPr/>
      <dgm:t>
        <a:bodyPr/>
        <a:lstStyle/>
        <a:p>
          <a:endParaRPr lang="en-US"/>
        </a:p>
      </dgm:t>
    </dgm:pt>
    <dgm:pt modelId="{B2797490-F555-4F2E-A990-ECC4D68A5BF4}">
      <dgm:prSet/>
      <dgm:spPr/>
      <dgm:t>
        <a:bodyPr/>
        <a:lstStyle/>
        <a:p>
          <a:pPr rtl="0"/>
          <a:r>
            <a:rPr lang="en-US" dirty="0" smtClean="0"/>
            <a:t>Power Ups</a:t>
          </a:r>
          <a:endParaRPr lang="en-US" dirty="0"/>
        </a:p>
      </dgm:t>
    </dgm:pt>
    <dgm:pt modelId="{C8A07ABB-3427-490C-833D-4D5F895206E8}" type="parTrans" cxnId="{D63BFCBF-62D3-423F-88FC-02BD87414116}">
      <dgm:prSet/>
      <dgm:spPr/>
      <dgm:t>
        <a:bodyPr/>
        <a:lstStyle/>
        <a:p>
          <a:endParaRPr lang="en-US"/>
        </a:p>
      </dgm:t>
    </dgm:pt>
    <dgm:pt modelId="{DF5F5AF9-037B-404B-ABD2-2B209594D055}" type="sibTrans" cxnId="{D63BFCBF-62D3-423F-88FC-02BD87414116}">
      <dgm:prSet/>
      <dgm:spPr/>
      <dgm:t>
        <a:bodyPr/>
        <a:lstStyle/>
        <a:p>
          <a:endParaRPr lang="en-US"/>
        </a:p>
      </dgm:t>
    </dgm:pt>
    <dgm:pt modelId="{668C9EC3-7BA9-47F4-B7D2-4544FB57DB1F}">
      <dgm:prSet/>
      <dgm:spPr/>
      <dgm:t>
        <a:bodyPr/>
        <a:lstStyle/>
        <a:p>
          <a:pPr rtl="0"/>
          <a:r>
            <a:rPr lang="en-US" dirty="0" smtClean="0"/>
            <a:t>…and more!</a:t>
          </a:r>
          <a:endParaRPr lang="en-US" dirty="0"/>
        </a:p>
      </dgm:t>
    </dgm:pt>
    <dgm:pt modelId="{D796E23C-21CD-482E-886E-5C3FD6C1C1FC}" type="parTrans" cxnId="{17A34480-1D16-4449-BB64-D628859F5505}">
      <dgm:prSet/>
      <dgm:spPr/>
      <dgm:t>
        <a:bodyPr/>
        <a:lstStyle/>
        <a:p>
          <a:endParaRPr lang="en-US"/>
        </a:p>
      </dgm:t>
    </dgm:pt>
    <dgm:pt modelId="{2FE0B9EC-8896-44F0-BD66-ADF024F80216}" type="sibTrans" cxnId="{17A34480-1D16-4449-BB64-D628859F5505}">
      <dgm:prSet/>
      <dgm:spPr/>
      <dgm:t>
        <a:bodyPr/>
        <a:lstStyle/>
        <a:p>
          <a:endParaRPr lang="en-US"/>
        </a:p>
      </dgm:t>
    </dgm:pt>
    <dgm:pt modelId="{7D22D376-7E7B-4581-9CDE-62ECDAB8A2FC}">
      <dgm:prSet/>
      <dgm:spPr/>
      <dgm:t>
        <a:bodyPr/>
        <a:lstStyle/>
        <a:p>
          <a:pPr rtl="0"/>
          <a:r>
            <a:rPr lang="en-US" dirty="0" smtClean="0"/>
            <a:t>Clones and </a:t>
          </a:r>
          <a:r>
            <a:rPr lang="en-US" dirty="0" err="1" smtClean="0"/>
            <a:t>Creatables</a:t>
          </a:r>
          <a:endParaRPr lang="en-US" dirty="0"/>
        </a:p>
      </dgm:t>
    </dgm:pt>
    <dgm:pt modelId="{AA5CD865-AFA5-48A6-BF1B-8FC4A83C1463}" type="parTrans" cxnId="{3F36D9BB-3FC7-4CB7-9F99-8B87449C591F}">
      <dgm:prSet/>
      <dgm:spPr/>
      <dgm:t>
        <a:bodyPr/>
        <a:lstStyle/>
        <a:p>
          <a:endParaRPr lang="en-US"/>
        </a:p>
      </dgm:t>
    </dgm:pt>
    <dgm:pt modelId="{ACDC654C-52DF-43DF-8A08-BBFAAD00F27F}" type="sibTrans" cxnId="{3F36D9BB-3FC7-4CB7-9F99-8B87449C591F}">
      <dgm:prSet/>
      <dgm:spPr/>
      <dgm:t>
        <a:bodyPr/>
        <a:lstStyle/>
        <a:p>
          <a:endParaRPr lang="en-US"/>
        </a:p>
      </dgm:t>
    </dgm:pt>
    <dgm:pt modelId="{5288CA02-9676-4282-AC9B-C76B897ED5F9}" type="pres">
      <dgm:prSet presAssocID="{42A93DCD-5291-4D7C-A23E-84F52C23CC9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02921B-0D79-4064-845C-F1A564F466C4}" type="pres">
      <dgm:prSet presAssocID="{C9BA3E1D-C6C3-4CA0-9558-8A54F4C3993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57EFD-EDA6-4915-9DA9-ADD7BBA21B34}" type="pres">
      <dgm:prSet presAssocID="{2ADCE892-9365-42C0-91EB-E7998892344F}" presName="sibTrans" presStyleCnt="0"/>
      <dgm:spPr/>
    </dgm:pt>
    <dgm:pt modelId="{9A5876BC-1674-466A-9A81-BBD995A1BBB7}" type="pres">
      <dgm:prSet presAssocID="{A8506C51-9E1B-4024-8FBF-CB1D367D99E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B553DA-EB35-4F0C-8858-54C5A952093D}" type="pres">
      <dgm:prSet presAssocID="{4B290249-ED60-4C3C-A96C-9EDD29B5701B}" presName="sibTrans" presStyleCnt="0"/>
      <dgm:spPr/>
    </dgm:pt>
    <dgm:pt modelId="{4513031B-B67E-4DCE-80C3-34DC02CEA5D2}" type="pres">
      <dgm:prSet presAssocID="{B2797490-F555-4F2E-A990-ECC4D68A5BF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78809-0BBC-4683-B47F-4BD6AAD99727}" type="pres">
      <dgm:prSet presAssocID="{DF5F5AF9-037B-404B-ABD2-2B209594D055}" presName="sibTrans" presStyleCnt="0"/>
      <dgm:spPr/>
    </dgm:pt>
    <dgm:pt modelId="{601756F4-FD68-408F-A8CD-9AAA63B19BB6}" type="pres">
      <dgm:prSet presAssocID="{7D22D376-7E7B-4581-9CDE-62ECDAB8A2F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37731-D3B1-433B-B249-76D8A4C36EB0}" type="pres">
      <dgm:prSet presAssocID="{ACDC654C-52DF-43DF-8A08-BBFAAD00F27F}" presName="sibTrans" presStyleCnt="0"/>
      <dgm:spPr/>
    </dgm:pt>
    <dgm:pt modelId="{704B437F-E632-4D85-9B4B-5F957CA0D3D8}" type="pres">
      <dgm:prSet presAssocID="{668C9EC3-7BA9-47F4-B7D2-4544FB57DB1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36D9BB-3FC7-4CB7-9F99-8B87449C591F}" srcId="{42A93DCD-5291-4D7C-A23E-84F52C23CC96}" destId="{7D22D376-7E7B-4581-9CDE-62ECDAB8A2FC}" srcOrd="3" destOrd="0" parTransId="{AA5CD865-AFA5-48A6-BF1B-8FC4A83C1463}" sibTransId="{ACDC654C-52DF-43DF-8A08-BBFAAD00F27F}"/>
    <dgm:cxn modelId="{17A34480-1D16-4449-BB64-D628859F5505}" srcId="{42A93DCD-5291-4D7C-A23E-84F52C23CC96}" destId="{668C9EC3-7BA9-47F4-B7D2-4544FB57DB1F}" srcOrd="4" destOrd="0" parTransId="{D796E23C-21CD-482E-886E-5C3FD6C1C1FC}" sibTransId="{2FE0B9EC-8896-44F0-BD66-ADF024F80216}"/>
    <dgm:cxn modelId="{633D208D-9710-4238-A266-4ED5690FAE3B}" srcId="{42A93DCD-5291-4D7C-A23E-84F52C23CC96}" destId="{C9BA3E1D-C6C3-4CA0-9558-8A54F4C39931}" srcOrd="0" destOrd="0" parTransId="{B0175D1E-958F-493E-8BA2-4A4343009A51}" sibTransId="{2ADCE892-9365-42C0-91EB-E7998892344F}"/>
    <dgm:cxn modelId="{26445B7A-6D4C-4BBA-9CEA-BC1786F9EDE6}" type="presOf" srcId="{7D22D376-7E7B-4581-9CDE-62ECDAB8A2FC}" destId="{601756F4-FD68-408F-A8CD-9AAA63B19BB6}" srcOrd="0" destOrd="0" presId="urn:microsoft.com/office/officeart/2005/8/layout/default"/>
    <dgm:cxn modelId="{1C2AFFCA-9922-4B83-B582-121E4A18BAA1}" type="presOf" srcId="{B2797490-F555-4F2E-A990-ECC4D68A5BF4}" destId="{4513031B-B67E-4DCE-80C3-34DC02CEA5D2}" srcOrd="0" destOrd="0" presId="urn:microsoft.com/office/officeart/2005/8/layout/default"/>
    <dgm:cxn modelId="{128EF2D8-32CE-4E16-B78F-9BD8FA8C957B}" type="presOf" srcId="{42A93DCD-5291-4D7C-A23E-84F52C23CC96}" destId="{5288CA02-9676-4282-AC9B-C76B897ED5F9}" srcOrd="0" destOrd="0" presId="urn:microsoft.com/office/officeart/2005/8/layout/default"/>
    <dgm:cxn modelId="{D63BFCBF-62D3-423F-88FC-02BD87414116}" srcId="{42A93DCD-5291-4D7C-A23E-84F52C23CC96}" destId="{B2797490-F555-4F2E-A990-ECC4D68A5BF4}" srcOrd="2" destOrd="0" parTransId="{C8A07ABB-3427-490C-833D-4D5F895206E8}" sibTransId="{DF5F5AF9-037B-404B-ABD2-2B209594D055}"/>
    <dgm:cxn modelId="{66D4C3B3-4F08-456E-BE1A-19F13BD7B907}" srcId="{42A93DCD-5291-4D7C-A23E-84F52C23CC96}" destId="{A8506C51-9E1B-4024-8FBF-CB1D367D99EE}" srcOrd="1" destOrd="0" parTransId="{93C522B8-F45E-4027-AE14-5044779F2F0E}" sibTransId="{4B290249-ED60-4C3C-A96C-9EDD29B5701B}"/>
    <dgm:cxn modelId="{41C4A648-3B67-4DF7-8209-32811A7FB659}" type="presOf" srcId="{C9BA3E1D-C6C3-4CA0-9558-8A54F4C39931}" destId="{BD02921B-0D79-4064-845C-F1A564F466C4}" srcOrd="0" destOrd="0" presId="urn:microsoft.com/office/officeart/2005/8/layout/default"/>
    <dgm:cxn modelId="{10521755-0E0D-4494-A73A-2400394EBD6C}" type="presOf" srcId="{A8506C51-9E1B-4024-8FBF-CB1D367D99EE}" destId="{9A5876BC-1674-466A-9A81-BBD995A1BBB7}" srcOrd="0" destOrd="0" presId="urn:microsoft.com/office/officeart/2005/8/layout/default"/>
    <dgm:cxn modelId="{C706B42D-E430-465A-9A7F-401A907738CE}" type="presOf" srcId="{668C9EC3-7BA9-47F4-B7D2-4544FB57DB1F}" destId="{704B437F-E632-4D85-9B4B-5F957CA0D3D8}" srcOrd="0" destOrd="0" presId="urn:microsoft.com/office/officeart/2005/8/layout/default"/>
    <dgm:cxn modelId="{514C4C41-FEEE-43B1-8E7E-090E4BACF10C}" type="presParOf" srcId="{5288CA02-9676-4282-AC9B-C76B897ED5F9}" destId="{BD02921B-0D79-4064-845C-F1A564F466C4}" srcOrd="0" destOrd="0" presId="urn:microsoft.com/office/officeart/2005/8/layout/default"/>
    <dgm:cxn modelId="{7160523C-BF16-4D42-A404-BCA5A7E7102B}" type="presParOf" srcId="{5288CA02-9676-4282-AC9B-C76B897ED5F9}" destId="{81E57EFD-EDA6-4915-9DA9-ADD7BBA21B34}" srcOrd="1" destOrd="0" presId="urn:microsoft.com/office/officeart/2005/8/layout/default"/>
    <dgm:cxn modelId="{BF31A356-C841-4C39-96A1-B7180BCCB43F}" type="presParOf" srcId="{5288CA02-9676-4282-AC9B-C76B897ED5F9}" destId="{9A5876BC-1674-466A-9A81-BBD995A1BBB7}" srcOrd="2" destOrd="0" presId="urn:microsoft.com/office/officeart/2005/8/layout/default"/>
    <dgm:cxn modelId="{C494D109-C47B-4D96-A328-58B11FAB87E3}" type="presParOf" srcId="{5288CA02-9676-4282-AC9B-C76B897ED5F9}" destId="{20B553DA-EB35-4F0C-8858-54C5A952093D}" srcOrd="3" destOrd="0" presId="urn:microsoft.com/office/officeart/2005/8/layout/default"/>
    <dgm:cxn modelId="{68367947-D519-4643-9752-38AE15048081}" type="presParOf" srcId="{5288CA02-9676-4282-AC9B-C76B897ED5F9}" destId="{4513031B-B67E-4DCE-80C3-34DC02CEA5D2}" srcOrd="4" destOrd="0" presId="urn:microsoft.com/office/officeart/2005/8/layout/default"/>
    <dgm:cxn modelId="{899E204E-4FD3-4494-841C-62D94BCFADCE}" type="presParOf" srcId="{5288CA02-9676-4282-AC9B-C76B897ED5F9}" destId="{D1978809-0BBC-4683-B47F-4BD6AAD99727}" srcOrd="5" destOrd="0" presId="urn:microsoft.com/office/officeart/2005/8/layout/default"/>
    <dgm:cxn modelId="{BC711449-9585-4300-B433-3483D64B8113}" type="presParOf" srcId="{5288CA02-9676-4282-AC9B-C76B897ED5F9}" destId="{601756F4-FD68-408F-A8CD-9AAA63B19BB6}" srcOrd="6" destOrd="0" presId="urn:microsoft.com/office/officeart/2005/8/layout/default"/>
    <dgm:cxn modelId="{135543B0-C460-4042-8D34-6B169A5A9B06}" type="presParOf" srcId="{5288CA02-9676-4282-AC9B-C76B897ED5F9}" destId="{C0237731-D3B1-433B-B249-76D8A4C36EB0}" srcOrd="7" destOrd="0" presId="urn:microsoft.com/office/officeart/2005/8/layout/default"/>
    <dgm:cxn modelId="{3A1CEEBC-72E5-446B-BB4E-3BE9A0F4E1BA}" type="presParOf" srcId="{5288CA02-9676-4282-AC9B-C76B897ED5F9}" destId="{704B437F-E632-4D85-9B4B-5F957CA0D3D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1E066E0-924F-412A-BDB5-CF5A5F6BE9FC}" type="doc">
      <dgm:prSet loTypeId="urn:microsoft.com/office/officeart/2005/8/layout/defaul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6152B2C-117A-4B9D-A52E-4A92C094DA69}">
      <dgm:prSet/>
      <dgm:spPr/>
      <dgm:t>
        <a:bodyPr/>
        <a:lstStyle/>
        <a:p>
          <a:pPr rtl="0"/>
          <a:r>
            <a:rPr lang="en-US" dirty="0" smtClean="0"/>
            <a:t>Variables</a:t>
          </a:r>
          <a:endParaRPr lang="en-US" dirty="0"/>
        </a:p>
      </dgm:t>
    </dgm:pt>
    <dgm:pt modelId="{EBE59DAD-3C99-47E5-98FE-865897306FD6}" type="parTrans" cxnId="{C7ADA6B6-C759-4B60-BD19-63ED071CF27D}">
      <dgm:prSet/>
      <dgm:spPr/>
      <dgm:t>
        <a:bodyPr/>
        <a:lstStyle/>
        <a:p>
          <a:endParaRPr lang="en-US"/>
        </a:p>
      </dgm:t>
    </dgm:pt>
    <dgm:pt modelId="{76494960-83D1-4C3B-BCF4-B4B4D98B298E}" type="sibTrans" cxnId="{C7ADA6B6-C759-4B60-BD19-63ED071CF27D}">
      <dgm:prSet/>
      <dgm:spPr/>
      <dgm:t>
        <a:bodyPr/>
        <a:lstStyle/>
        <a:p>
          <a:endParaRPr lang="en-US"/>
        </a:p>
      </dgm:t>
    </dgm:pt>
    <dgm:pt modelId="{78237CA4-7B07-4A33-BA5F-C9C85EE0A8E0}">
      <dgm:prSet/>
      <dgm:spPr/>
      <dgm:t>
        <a:bodyPr/>
        <a:lstStyle/>
        <a:p>
          <a:pPr rtl="0"/>
          <a:r>
            <a:rPr lang="en-US" dirty="0" smtClean="0"/>
            <a:t>IF statements</a:t>
          </a:r>
          <a:endParaRPr lang="en-US" dirty="0"/>
        </a:p>
      </dgm:t>
    </dgm:pt>
    <dgm:pt modelId="{6FEDCA40-C141-4B24-B08C-C2B66B13D31C}" type="parTrans" cxnId="{5BD9392C-32B7-4C1B-A0D2-5D3067AE1584}">
      <dgm:prSet/>
      <dgm:spPr/>
      <dgm:t>
        <a:bodyPr/>
        <a:lstStyle/>
        <a:p>
          <a:endParaRPr lang="en-US"/>
        </a:p>
      </dgm:t>
    </dgm:pt>
    <dgm:pt modelId="{80646D71-E818-43D8-BD3E-721DC2DB4D21}" type="sibTrans" cxnId="{5BD9392C-32B7-4C1B-A0D2-5D3067AE1584}">
      <dgm:prSet/>
      <dgm:spPr/>
      <dgm:t>
        <a:bodyPr/>
        <a:lstStyle/>
        <a:p>
          <a:endParaRPr lang="en-US"/>
        </a:p>
      </dgm:t>
    </dgm:pt>
    <dgm:pt modelId="{D5743D02-DE42-404B-9B3B-CA2D06D632C2}">
      <dgm:prSet/>
      <dgm:spPr/>
      <dgm:t>
        <a:bodyPr/>
        <a:lstStyle/>
        <a:p>
          <a:pPr rtl="0"/>
          <a:r>
            <a:rPr lang="en-US" dirty="0" smtClean="0"/>
            <a:t>Events</a:t>
          </a:r>
          <a:endParaRPr lang="en-US" dirty="0"/>
        </a:p>
      </dgm:t>
    </dgm:pt>
    <dgm:pt modelId="{78FC0660-46D4-40D7-AC36-2E1E1A79345A}" type="parTrans" cxnId="{011E4EFB-F998-441B-893D-933AC93B419E}">
      <dgm:prSet/>
      <dgm:spPr/>
      <dgm:t>
        <a:bodyPr/>
        <a:lstStyle/>
        <a:p>
          <a:endParaRPr lang="en-US"/>
        </a:p>
      </dgm:t>
    </dgm:pt>
    <dgm:pt modelId="{8F3BCED5-CA05-48A1-A68A-8A8BA358455E}" type="sibTrans" cxnId="{011E4EFB-F998-441B-893D-933AC93B419E}">
      <dgm:prSet/>
      <dgm:spPr/>
      <dgm:t>
        <a:bodyPr/>
        <a:lstStyle/>
        <a:p>
          <a:endParaRPr lang="en-US"/>
        </a:p>
      </dgm:t>
    </dgm:pt>
    <dgm:pt modelId="{95C1B331-37FD-4374-AC60-0617FB5AD831}">
      <dgm:prSet/>
      <dgm:spPr/>
      <dgm:t>
        <a:bodyPr/>
        <a:lstStyle/>
        <a:p>
          <a:pPr rtl="0"/>
          <a:r>
            <a:rPr lang="en-US" dirty="0" smtClean="0"/>
            <a:t>Functions</a:t>
          </a:r>
          <a:endParaRPr lang="en-US" dirty="0"/>
        </a:p>
      </dgm:t>
    </dgm:pt>
    <dgm:pt modelId="{415D3909-70E0-44AB-8F4D-7F31216A174A}" type="parTrans" cxnId="{353DB3F9-1A35-4144-8BED-F06D5A3FDFF4}">
      <dgm:prSet/>
      <dgm:spPr/>
      <dgm:t>
        <a:bodyPr/>
        <a:lstStyle/>
        <a:p>
          <a:endParaRPr lang="en-US"/>
        </a:p>
      </dgm:t>
    </dgm:pt>
    <dgm:pt modelId="{7DD5D580-EDB8-41F7-8F45-832C404AFB68}" type="sibTrans" cxnId="{353DB3F9-1A35-4144-8BED-F06D5A3FDFF4}">
      <dgm:prSet/>
      <dgm:spPr/>
      <dgm:t>
        <a:bodyPr/>
        <a:lstStyle/>
        <a:p>
          <a:endParaRPr lang="en-US"/>
        </a:p>
      </dgm:t>
    </dgm:pt>
    <dgm:pt modelId="{65F05380-3649-4A5C-BB87-DE03B901F2DE}">
      <dgm:prSet/>
      <dgm:spPr/>
      <dgm:t>
        <a:bodyPr/>
        <a:lstStyle/>
        <a:p>
          <a:pPr rtl="0"/>
          <a:r>
            <a:rPr lang="en-US" dirty="0" smtClean="0"/>
            <a:t>Commands</a:t>
          </a:r>
          <a:endParaRPr lang="en-US" dirty="0"/>
        </a:p>
      </dgm:t>
    </dgm:pt>
    <dgm:pt modelId="{AF1B8952-DC60-4760-8873-A90DA6892158}" type="parTrans" cxnId="{DA4822A2-D65A-49F1-A154-922909A6C6EB}">
      <dgm:prSet/>
      <dgm:spPr/>
      <dgm:t>
        <a:bodyPr/>
        <a:lstStyle/>
        <a:p>
          <a:endParaRPr lang="en-US"/>
        </a:p>
      </dgm:t>
    </dgm:pt>
    <dgm:pt modelId="{4D9730CA-7FD1-4551-933F-3F13C289341A}" type="sibTrans" cxnId="{DA4822A2-D65A-49F1-A154-922909A6C6EB}">
      <dgm:prSet/>
      <dgm:spPr/>
      <dgm:t>
        <a:bodyPr/>
        <a:lstStyle/>
        <a:p>
          <a:endParaRPr lang="en-US"/>
        </a:p>
      </dgm:t>
    </dgm:pt>
    <dgm:pt modelId="{116B3468-393F-44D7-AD02-EBD291D1B427}">
      <dgm:prSet/>
      <dgm:spPr/>
      <dgm:t>
        <a:bodyPr/>
        <a:lstStyle/>
        <a:p>
          <a:pPr rtl="0"/>
          <a:r>
            <a:rPr lang="en-US" dirty="0" smtClean="0"/>
            <a:t>Math Calculations</a:t>
          </a:r>
          <a:endParaRPr lang="en-US" dirty="0"/>
        </a:p>
      </dgm:t>
    </dgm:pt>
    <dgm:pt modelId="{28D6E535-4D23-43C4-A368-08C935E457D8}" type="parTrans" cxnId="{9E702A4F-DEDC-4326-8266-A57927207A47}">
      <dgm:prSet/>
      <dgm:spPr/>
      <dgm:t>
        <a:bodyPr/>
        <a:lstStyle/>
        <a:p>
          <a:endParaRPr lang="en-US"/>
        </a:p>
      </dgm:t>
    </dgm:pt>
    <dgm:pt modelId="{27C9096A-0286-425B-900A-27F3D83E3A71}" type="sibTrans" cxnId="{9E702A4F-DEDC-4326-8266-A57927207A47}">
      <dgm:prSet/>
      <dgm:spPr/>
      <dgm:t>
        <a:bodyPr/>
        <a:lstStyle/>
        <a:p>
          <a:endParaRPr lang="en-US"/>
        </a:p>
      </dgm:t>
    </dgm:pt>
    <dgm:pt modelId="{57DA722F-1462-4EDF-B3F6-1CCD4ECDD2DB}">
      <dgm:prSet/>
      <dgm:spPr/>
      <dgm:t>
        <a:bodyPr/>
        <a:lstStyle/>
        <a:p>
          <a:pPr rtl="0"/>
          <a:r>
            <a:rPr lang="en-US" dirty="0" smtClean="0"/>
            <a:t>Characters</a:t>
          </a:r>
          <a:endParaRPr lang="en-US" dirty="0"/>
        </a:p>
      </dgm:t>
    </dgm:pt>
    <dgm:pt modelId="{C8BBE574-0BC3-40AF-980E-C10D81D4CA1E}" type="parTrans" cxnId="{6CEE0FA0-2A03-4B54-92DA-B04D3E06F68B}">
      <dgm:prSet/>
      <dgm:spPr/>
      <dgm:t>
        <a:bodyPr/>
        <a:lstStyle/>
        <a:p>
          <a:endParaRPr lang="en-US"/>
        </a:p>
      </dgm:t>
    </dgm:pt>
    <dgm:pt modelId="{AD354F81-58BC-4247-8CB6-378B238D07C4}" type="sibTrans" cxnId="{6CEE0FA0-2A03-4B54-92DA-B04D3E06F68B}">
      <dgm:prSet/>
      <dgm:spPr/>
      <dgm:t>
        <a:bodyPr/>
        <a:lstStyle/>
        <a:p>
          <a:endParaRPr lang="en-US"/>
        </a:p>
      </dgm:t>
    </dgm:pt>
    <dgm:pt modelId="{465A07C6-0B78-4593-9C6D-CABEFD5B5EF6}">
      <dgm:prSet/>
      <dgm:spPr/>
      <dgm:t>
        <a:bodyPr/>
        <a:lstStyle/>
        <a:p>
          <a:pPr rtl="0"/>
          <a:r>
            <a:rPr lang="en-US" dirty="0" smtClean="0"/>
            <a:t>Game interaction</a:t>
          </a:r>
          <a:endParaRPr lang="en-US" dirty="0"/>
        </a:p>
      </dgm:t>
    </dgm:pt>
    <dgm:pt modelId="{3E28A404-427E-4BD4-AE8B-031BB5ACF130}" type="parTrans" cxnId="{934B7A13-BF95-4CEB-8B9A-FC763EE5C2DE}">
      <dgm:prSet/>
      <dgm:spPr/>
      <dgm:t>
        <a:bodyPr/>
        <a:lstStyle/>
        <a:p>
          <a:endParaRPr lang="en-US"/>
        </a:p>
      </dgm:t>
    </dgm:pt>
    <dgm:pt modelId="{83E0D2D5-903E-435C-A076-F025766D21E2}" type="sibTrans" cxnId="{934B7A13-BF95-4CEB-8B9A-FC763EE5C2DE}">
      <dgm:prSet/>
      <dgm:spPr/>
      <dgm:t>
        <a:bodyPr/>
        <a:lstStyle/>
        <a:p>
          <a:endParaRPr lang="en-US"/>
        </a:p>
      </dgm:t>
    </dgm:pt>
    <dgm:pt modelId="{F239D278-7E5D-465A-A2A0-8BF70E77C058}">
      <dgm:prSet/>
      <dgm:spPr/>
      <dgm:t>
        <a:bodyPr/>
        <a:lstStyle/>
        <a:p>
          <a:pPr rtl="0"/>
          <a:r>
            <a:rPr lang="en-US" dirty="0" smtClean="0"/>
            <a:t>Pages</a:t>
          </a:r>
          <a:endParaRPr lang="en-US" dirty="0"/>
        </a:p>
      </dgm:t>
    </dgm:pt>
    <dgm:pt modelId="{5574EA1D-BE56-4D7A-920A-ED6AC3A41B00}" type="parTrans" cxnId="{7A0B96B7-5FC4-4303-A497-BF57EC03ADB9}">
      <dgm:prSet/>
      <dgm:spPr/>
      <dgm:t>
        <a:bodyPr/>
        <a:lstStyle/>
        <a:p>
          <a:endParaRPr lang="en-US"/>
        </a:p>
      </dgm:t>
    </dgm:pt>
    <dgm:pt modelId="{0D23D6E8-BAB0-41D5-86A5-3C677ECA64A8}" type="sibTrans" cxnId="{7A0B96B7-5FC4-4303-A497-BF57EC03ADB9}">
      <dgm:prSet/>
      <dgm:spPr/>
      <dgm:t>
        <a:bodyPr/>
        <a:lstStyle/>
        <a:p>
          <a:endParaRPr lang="en-US"/>
        </a:p>
      </dgm:t>
    </dgm:pt>
    <dgm:pt modelId="{70ADC1DB-D615-4373-AC74-3617633D51E0}">
      <dgm:prSet/>
      <dgm:spPr/>
      <dgm:t>
        <a:bodyPr/>
        <a:lstStyle/>
        <a:p>
          <a:pPr rtl="0"/>
          <a:r>
            <a:rPr lang="en-US" dirty="0" smtClean="0"/>
            <a:t>Paths</a:t>
          </a:r>
          <a:endParaRPr lang="en-US" dirty="0"/>
        </a:p>
      </dgm:t>
    </dgm:pt>
    <dgm:pt modelId="{15F3D89F-B5EE-47D2-B21C-5779F40AE6F5}" type="parTrans" cxnId="{374A1009-DEBA-48A6-A821-059A3DA96409}">
      <dgm:prSet/>
      <dgm:spPr/>
      <dgm:t>
        <a:bodyPr/>
        <a:lstStyle/>
        <a:p>
          <a:endParaRPr lang="en-US"/>
        </a:p>
      </dgm:t>
    </dgm:pt>
    <dgm:pt modelId="{E5A9B7F2-14D8-4F90-84AA-FBE11BD9FE8D}" type="sibTrans" cxnId="{374A1009-DEBA-48A6-A821-059A3DA96409}">
      <dgm:prSet/>
      <dgm:spPr/>
      <dgm:t>
        <a:bodyPr/>
        <a:lstStyle/>
        <a:p>
          <a:endParaRPr lang="en-US"/>
        </a:p>
      </dgm:t>
    </dgm:pt>
    <dgm:pt modelId="{586B2E4A-C8C0-418E-8713-2379A98A0252}">
      <dgm:prSet/>
      <dgm:spPr/>
      <dgm:t>
        <a:bodyPr/>
        <a:lstStyle/>
        <a:p>
          <a:pPr rtl="0"/>
          <a:r>
            <a:rPr lang="en-US" dirty="0" smtClean="0"/>
            <a:t>Control Flow</a:t>
          </a:r>
          <a:endParaRPr lang="en-US" dirty="0"/>
        </a:p>
      </dgm:t>
    </dgm:pt>
    <dgm:pt modelId="{7BD0B776-8DA7-483C-90FC-09FE3E72DCE7}" type="parTrans" cxnId="{50B25D31-2E88-4B2A-8C83-6FF68D089C9A}">
      <dgm:prSet/>
      <dgm:spPr/>
      <dgm:t>
        <a:bodyPr/>
        <a:lstStyle/>
        <a:p>
          <a:endParaRPr lang="en-US"/>
        </a:p>
      </dgm:t>
    </dgm:pt>
    <dgm:pt modelId="{02716213-9E87-484F-9B29-8CBFDD81C2A3}" type="sibTrans" cxnId="{50B25D31-2E88-4B2A-8C83-6FF68D089C9A}">
      <dgm:prSet/>
      <dgm:spPr/>
      <dgm:t>
        <a:bodyPr/>
        <a:lstStyle/>
        <a:p>
          <a:endParaRPr lang="en-US"/>
        </a:p>
      </dgm:t>
    </dgm:pt>
    <dgm:pt modelId="{8724378F-D867-4371-9354-1EC9807F6D39}">
      <dgm:prSet/>
      <dgm:spPr/>
      <dgm:t>
        <a:bodyPr/>
        <a:lstStyle/>
        <a:p>
          <a:pPr rtl="0"/>
          <a:r>
            <a:rPr lang="en-US" dirty="0" smtClean="0"/>
            <a:t>Loops</a:t>
          </a:r>
          <a:endParaRPr lang="en-US" dirty="0"/>
        </a:p>
      </dgm:t>
    </dgm:pt>
    <dgm:pt modelId="{F4B4EC83-8508-40E4-88EA-DC470FC2BA68}" type="parTrans" cxnId="{6AC5A52A-6F09-4FBC-8EEF-7BA5A0A215BB}">
      <dgm:prSet/>
      <dgm:spPr/>
      <dgm:t>
        <a:bodyPr/>
        <a:lstStyle/>
        <a:p>
          <a:endParaRPr lang="en-US"/>
        </a:p>
      </dgm:t>
    </dgm:pt>
    <dgm:pt modelId="{26F75725-BDAB-4A63-BD69-FA349FCEAB6E}" type="sibTrans" cxnId="{6AC5A52A-6F09-4FBC-8EEF-7BA5A0A215BB}">
      <dgm:prSet/>
      <dgm:spPr/>
      <dgm:t>
        <a:bodyPr/>
        <a:lstStyle/>
        <a:p>
          <a:endParaRPr lang="en-US"/>
        </a:p>
      </dgm:t>
    </dgm:pt>
    <dgm:pt modelId="{0ED9A647-2197-437C-A4DE-D979965F23C2}">
      <dgm:prSet/>
      <dgm:spPr/>
      <dgm:t>
        <a:bodyPr/>
        <a:lstStyle/>
        <a:p>
          <a:pPr rtl="0"/>
          <a:r>
            <a:rPr lang="en-US" dirty="0" smtClean="0"/>
            <a:t>Scoring</a:t>
          </a:r>
          <a:endParaRPr lang="en-US" dirty="0"/>
        </a:p>
      </dgm:t>
    </dgm:pt>
    <dgm:pt modelId="{F3555EB9-93FB-42FE-9093-3C81E084BA0C}" type="parTrans" cxnId="{23D03AF4-549E-4E57-8561-AD340D96CC74}">
      <dgm:prSet/>
      <dgm:spPr/>
      <dgm:t>
        <a:bodyPr/>
        <a:lstStyle/>
        <a:p>
          <a:endParaRPr lang="en-US"/>
        </a:p>
      </dgm:t>
    </dgm:pt>
    <dgm:pt modelId="{04423DC4-61E5-4C33-BC8B-1E35E3B0C6DF}" type="sibTrans" cxnId="{23D03AF4-549E-4E57-8561-AD340D96CC74}">
      <dgm:prSet/>
      <dgm:spPr/>
      <dgm:t>
        <a:bodyPr/>
        <a:lstStyle/>
        <a:p>
          <a:endParaRPr lang="en-US"/>
        </a:p>
      </dgm:t>
    </dgm:pt>
    <dgm:pt modelId="{F4F169C4-5210-4443-AB26-22EB8C393251}">
      <dgm:prSet/>
      <dgm:spPr/>
      <dgm:t>
        <a:bodyPr/>
        <a:lstStyle/>
        <a:p>
          <a:pPr rtl="0"/>
          <a:r>
            <a:rPr lang="en-US" dirty="0" smtClean="0"/>
            <a:t>Assignments</a:t>
          </a:r>
          <a:endParaRPr lang="en-US" dirty="0"/>
        </a:p>
      </dgm:t>
    </dgm:pt>
    <dgm:pt modelId="{E42576DF-7899-4898-96E6-01342A3DA034}" type="parTrans" cxnId="{E9010F6E-11F0-4299-9C2D-604B8F50FCDB}">
      <dgm:prSet/>
      <dgm:spPr/>
      <dgm:t>
        <a:bodyPr/>
        <a:lstStyle/>
        <a:p>
          <a:endParaRPr lang="en-US"/>
        </a:p>
      </dgm:t>
    </dgm:pt>
    <dgm:pt modelId="{A21E077A-4256-4095-A574-468806EBE619}" type="sibTrans" cxnId="{E9010F6E-11F0-4299-9C2D-604B8F50FCDB}">
      <dgm:prSet/>
      <dgm:spPr/>
      <dgm:t>
        <a:bodyPr/>
        <a:lstStyle/>
        <a:p>
          <a:endParaRPr lang="en-US"/>
        </a:p>
      </dgm:t>
    </dgm:pt>
    <dgm:pt modelId="{02602C49-6DC3-430B-A97A-14D643B257C0}">
      <dgm:prSet/>
      <dgm:spPr/>
      <dgm:t>
        <a:bodyPr/>
        <a:lstStyle/>
        <a:p>
          <a:pPr rtl="0"/>
          <a:r>
            <a:rPr lang="en-US" dirty="0" smtClean="0"/>
            <a:t>Sounds</a:t>
          </a:r>
          <a:endParaRPr lang="en-US" dirty="0"/>
        </a:p>
      </dgm:t>
    </dgm:pt>
    <dgm:pt modelId="{A6BEDAF9-04BB-4A99-9D83-EA358C96E011}" type="parTrans" cxnId="{1412B96A-DDB6-4B05-8B80-42C901C8D220}">
      <dgm:prSet/>
      <dgm:spPr/>
      <dgm:t>
        <a:bodyPr/>
        <a:lstStyle/>
        <a:p>
          <a:endParaRPr lang="en-US"/>
        </a:p>
      </dgm:t>
    </dgm:pt>
    <dgm:pt modelId="{CDDC81A5-00EE-4D4A-B735-E57E4B38A554}" type="sibTrans" cxnId="{1412B96A-DDB6-4B05-8B80-42C901C8D220}">
      <dgm:prSet/>
      <dgm:spPr/>
      <dgm:t>
        <a:bodyPr/>
        <a:lstStyle/>
        <a:p>
          <a:endParaRPr lang="en-US"/>
        </a:p>
      </dgm:t>
    </dgm:pt>
    <dgm:pt modelId="{C1A20FBD-0AA1-43A3-ADD2-6506F0CEDCC0}">
      <dgm:prSet/>
      <dgm:spPr/>
      <dgm:t>
        <a:bodyPr/>
        <a:lstStyle/>
        <a:p>
          <a:pPr rtl="0"/>
          <a:r>
            <a:rPr lang="en-US" dirty="0" smtClean="0"/>
            <a:t>Character Movement</a:t>
          </a:r>
          <a:endParaRPr lang="en-US" dirty="0"/>
        </a:p>
      </dgm:t>
    </dgm:pt>
    <dgm:pt modelId="{10AC6602-A84E-4452-8A01-06679D570865}" type="parTrans" cxnId="{CEA339B7-9F5F-42CE-A0B7-898D4497FA2E}">
      <dgm:prSet/>
      <dgm:spPr/>
      <dgm:t>
        <a:bodyPr/>
        <a:lstStyle/>
        <a:p>
          <a:endParaRPr lang="en-US"/>
        </a:p>
      </dgm:t>
    </dgm:pt>
    <dgm:pt modelId="{0C073074-8FC4-4E6D-ABA4-1D9A6A0033CC}" type="sibTrans" cxnId="{CEA339B7-9F5F-42CE-A0B7-898D4497FA2E}">
      <dgm:prSet/>
      <dgm:spPr/>
      <dgm:t>
        <a:bodyPr/>
        <a:lstStyle/>
        <a:p>
          <a:endParaRPr lang="en-US"/>
        </a:p>
      </dgm:t>
    </dgm:pt>
    <dgm:pt modelId="{E5F38FD0-E000-442E-985E-E08D402C1884}" type="pres">
      <dgm:prSet presAssocID="{31E066E0-924F-412A-BDB5-CF5A5F6BE9F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C71951-C9EB-4FF4-81D2-DC871D7EF814}" type="pres">
      <dgm:prSet presAssocID="{F6152B2C-117A-4B9D-A52E-4A92C094DA69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5CE75-20EE-4612-BE43-E6898070286D}" type="pres">
      <dgm:prSet presAssocID="{76494960-83D1-4C3B-BCF4-B4B4D98B298E}" presName="sibTrans" presStyleCnt="0"/>
      <dgm:spPr/>
    </dgm:pt>
    <dgm:pt modelId="{CE9D1325-BAE4-41FF-89B1-19200F8A4F60}" type="pres">
      <dgm:prSet presAssocID="{78237CA4-7B07-4A33-BA5F-C9C85EE0A8E0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1475A-64F9-40B9-99FB-83F9A30F5986}" type="pres">
      <dgm:prSet presAssocID="{80646D71-E818-43D8-BD3E-721DC2DB4D21}" presName="sibTrans" presStyleCnt="0"/>
      <dgm:spPr/>
    </dgm:pt>
    <dgm:pt modelId="{E074C3F2-EBDB-436F-9262-85881ADD621C}" type="pres">
      <dgm:prSet presAssocID="{D5743D02-DE42-404B-9B3B-CA2D06D632C2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8FF964-30AD-4D6D-A672-6EEBC290E4D3}" type="pres">
      <dgm:prSet presAssocID="{8F3BCED5-CA05-48A1-A68A-8A8BA358455E}" presName="sibTrans" presStyleCnt="0"/>
      <dgm:spPr/>
    </dgm:pt>
    <dgm:pt modelId="{5440FF39-0ADB-4873-B108-CD5BF23BB698}" type="pres">
      <dgm:prSet presAssocID="{95C1B331-37FD-4374-AC60-0617FB5AD831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AD09B-E466-4598-B1B5-3350C8DECA65}" type="pres">
      <dgm:prSet presAssocID="{7DD5D580-EDB8-41F7-8F45-832C404AFB68}" presName="sibTrans" presStyleCnt="0"/>
      <dgm:spPr/>
    </dgm:pt>
    <dgm:pt modelId="{D76EA9FF-2D77-408E-A278-D6317C84E803}" type="pres">
      <dgm:prSet presAssocID="{65F05380-3649-4A5C-BB87-DE03B901F2DE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B4C69-F2B3-46EB-A619-026F4EF94876}" type="pres">
      <dgm:prSet presAssocID="{4D9730CA-7FD1-4551-933F-3F13C289341A}" presName="sibTrans" presStyleCnt="0"/>
      <dgm:spPr/>
    </dgm:pt>
    <dgm:pt modelId="{4DD015AC-DAFE-4D59-B17F-533C97BBB840}" type="pres">
      <dgm:prSet presAssocID="{116B3468-393F-44D7-AD02-EBD291D1B427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57E73-1B0C-4308-95BD-DBF2B412310B}" type="pres">
      <dgm:prSet presAssocID="{27C9096A-0286-425B-900A-27F3D83E3A71}" presName="sibTrans" presStyleCnt="0"/>
      <dgm:spPr/>
    </dgm:pt>
    <dgm:pt modelId="{2FC59D5F-9AF2-4F6A-9BE9-3145D9AA7FDD}" type="pres">
      <dgm:prSet presAssocID="{57DA722F-1462-4EDF-B3F6-1CCD4ECDD2DB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C4CC7-E52D-4F20-9164-C2C7D8CF1B70}" type="pres">
      <dgm:prSet presAssocID="{AD354F81-58BC-4247-8CB6-378B238D07C4}" presName="sibTrans" presStyleCnt="0"/>
      <dgm:spPr/>
    </dgm:pt>
    <dgm:pt modelId="{25BCABB0-DE1A-477C-A8DB-5F880F18C6C7}" type="pres">
      <dgm:prSet presAssocID="{465A07C6-0B78-4593-9C6D-CABEFD5B5EF6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B27F2-9E2C-4EB9-9790-5FDFE5B4B7C1}" type="pres">
      <dgm:prSet presAssocID="{83E0D2D5-903E-435C-A076-F025766D21E2}" presName="sibTrans" presStyleCnt="0"/>
      <dgm:spPr/>
    </dgm:pt>
    <dgm:pt modelId="{0D41CEB4-462A-4C73-AE18-B8E22D16459E}" type="pres">
      <dgm:prSet presAssocID="{F239D278-7E5D-465A-A2A0-8BF70E77C058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DD17D-D71D-4E05-85C5-63FE35CA3C5D}" type="pres">
      <dgm:prSet presAssocID="{0D23D6E8-BAB0-41D5-86A5-3C677ECA64A8}" presName="sibTrans" presStyleCnt="0"/>
      <dgm:spPr/>
    </dgm:pt>
    <dgm:pt modelId="{E1B9A672-7732-455F-B72E-22DB5B1F1272}" type="pres">
      <dgm:prSet presAssocID="{70ADC1DB-D615-4373-AC74-3617633D51E0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76289-DBFB-4598-A307-A8A91445DE9A}" type="pres">
      <dgm:prSet presAssocID="{E5A9B7F2-14D8-4F90-84AA-FBE11BD9FE8D}" presName="sibTrans" presStyleCnt="0"/>
      <dgm:spPr/>
    </dgm:pt>
    <dgm:pt modelId="{3B88BC57-884E-4E9A-9578-4D7ADA7CE2A1}" type="pres">
      <dgm:prSet presAssocID="{586B2E4A-C8C0-418E-8713-2379A98A0252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313B4-8167-44B9-9130-538D080A0009}" type="pres">
      <dgm:prSet presAssocID="{02716213-9E87-484F-9B29-8CBFDD81C2A3}" presName="sibTrans" presStyleCnt="0"/>
      <dgm:spPr/>
    </dgm:pt>
    <dgm:pt modelId="{49C2C654-6304-4702-B78B-4572F40266C0}" type="pres">
      <dgm:prSet presAssocID="{8724378F-D867-4371-9354-1EC9807F6D39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37A2B-2714-4106-A6F7-1A70ABFBC173}" type="pres">
      <dgm:prSet presAssocID="{26F75725-BDAB-4A63-BD69-FA349FCEAB6E}" presName="sibTrans" presStyleCnt="0"/>
      <dgm:spPr/>
    </dgm:pt>
    <dgm:pt modelId="{F3FB4D8E-BA18-4862-A858-ABD278AEF0AB}" type="pres">
      <dgm:prSet presAssocID="{0ED9A647-2197-437C-A4DE-D979965F23C2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D75F9-0E8C-4469-80F8-FA458DAA7915}" type="pres">
      <dgm:prSet presAssocID="{04423DC4-61E5-4C33-BC8B-1E35E3B0C6DF}" presName="sibTrans" presStyleCnt="0"/>
      <dgm:spPr/>
    </dgm:pt>
    <dgm:pt modelId="{3E80A1C3-41DA-43E6-A867-98A2000A7AE1}" type="pres">
      <dgm:prSet presAssocID="{F4F169C4-5210-4443-AB26-22EB8C393251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0E663-B510-41DB-AB6E-D3B9CC35FF78}" type="pres">
      <dgm:prSet presAssocID="{A21E077A-4256-4095-A574-468806EBE619}" presName="sibTrans" presStyleCnt="0"/>
      <dgm:spPr/>
    </dgm:pt>
    <dgm:pt modelId="{B255A5FD-035B-4DC0-A9EE-E473F5B07E04}" type="pres">
      <dgm:prSet presAssocID="{02602C49-6DC3-430B-A97A-14D643B257C0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C9638-3667-4922-824D-1C99A450445B}" type="pres">
      <dgm:prSet presAssocID="{CDDC81A5-00EE-4D4A-B735-E57E4B38A554}" presName="sibTrans" presStyleCnt="0"/>
      <dgm:spPr/>
    </dgm:pt>
    <dgm:pt modelId="{3AF256BE-6852-46C1-A2D6-045255D21DAF}" type="pres">
      <dgm:prSet presAssocID="{C1A20FBD-0AA1-43A3-ADD2-6506F0CEDCC0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B25D31-2E88-4B2A-8C83-6FF68D089C9A}" srcId="{31E066E0-924F-412A-BDB5-CF5A5F6BE9FC}" destId="{586B2E4A-C8C0-418E-8713-2379A98A0252}" srcOrd="10" destOrd="0" parTransId="{7BD0B776-8DA7-483C-90FC-09FE3E72DCE7}" sibTransId="{02716213-9E87-484F-9B29-8CBFDD81C2A3}"/>
    <dgm:cxn modelId="{23D03AF4-549E-4E57-8561-AD340D96CC74}" srcId="{31E066E0-924F-412A-BDB5-CF5A5F6BE9FC}" destId="{0ED9A647-2197-437C-A4DE-D979965F23C2}" srcOrd="12" destOrd="0" parTransId="{F3555EB9-93FB-42FE-9093-3C81E084BA0C}" sibTransId="{04423DC4-61E5-4C33-BC8B-1E35E3B0C6DF}"/>
    <dgm:cxn modelId="{E9010F6E-11F0-4299-9C2D-604B8F50FCDB}" srcId="{31E066E0-924F-412A-BDB5-CF5A5F6BE9FC}" destId="{F4F169C4-5210-4443-AB26-22EB8C393251}" srcOrd="13" destOrd="0" parTransId="{E42576DF-7899-4898-96E6-01342A3DA034}" sibTransId="{A21E077A-4256-4095-A574-468806EBE619}"/>
    <dgm:cxn modelId="{374A1009-DEBA-48A6-A821-059A3DA96409}" srcId="{31E066E0-924F-412A-BDB5-CF5A5F6BE9FC}" destId="{70ADC1DB-D615-4373-AC74-3617633D51E0}" srcOrd="9" destOrd="0" parTransId="{15F3D89F-B5EE-47D2-B21C-5779F40AE6F5}" sibTransId="{E5A9B7F2-14D8-4F90-84AA-FBE11BD9FE8D}"/>
    <dgm:cxn modelId="{3A397F4F-FD81-4E60-B60E-E5A76C61577F}" type="presOf" srcId="{F239D278-7E5D-465A-A2A0-8BF70E77C058}" destId="{0D41CEB4-462A-4C73-AE18-B8E22D16459E}" srcOrd="0" destOrd="0" presId="urn:microsoft.com/office/officeart/2005/8/layout/default"/>
    <dgm:cxn modelId="{05F98E16-AC29-4D34-AB43-0FFD2AA44A1B}" type="presOf" srcId="{586B2E4A-C8C0-418E-8713-2379A98A0252}" destId="{3B88BC57-884E-4E9A-9578-4D7ADA7CE2A1}" srcOrd="0" destOrd="0" presId="urn:microsoft.com/office/officeart/2005/8/layout/default"/>
    <dgm:cxn modelId="{9E702A4F-DEDC-4326-8266-A57927207A47}" srcId="{31E066E0-924F-412A-BDB5-CF5A5F6BE9FC}" destId="{116B3468-393F-44D7-AD02-EBD291D1B427}" srcOrd="5" destOrd="0" parTransId="{28D6E535-4D23-43C4-A368-08C935E457D8}" sibTransId="{27C9096A-0286-425B-900A-27F3D83E3A71}"/>
    <dgm:cxn modelId="{1412B96A-DDB6-4B05-8B80-42C901C8D220}" srcId="{31E066E0-924F-412A-BDB5-CF5A5F6BE9FC}" destId="{02602C49-6DC3-430B-A97A-14D643B257C0}" srcOrd="14" destOrd="0" parTransId="{A6BEDAF9-04BB-4A99-9D83-EA358C96E011}" sibTransId="{CDDC81A5-00EE-4D4A-B735-E57E4B38A554}"/>
    <dgm:cxn modelId="{90AB43EF-03DF-4559-AD3F-FCD0C492F44F}" type="presOf" srcId="{02602C49-6DC3-430B-A97A-14D643B257C0}" destId="{B255A5FD-035B-4DC0-A9EE-E473F5B07E04}" srcOrd="0" destOrd="0" presId="urn:microsoft.com/office/officeart/2005/8/layout/default"/>
    <dgm:cxn modelId="{C7ADA6B6-C759-4B60-BD19-63ED071CF27D}" srcId="{31E066E0-924F-412A-BDB5-CF5A5F6BE9FC}" destId="{F6152B2C-117A-4B9D-A52E-4A92C094DA69}" srcOrd="0" destOrd="0" parTransId="{EBE59DAD-3C99-47E5-98FE-865897306FD6}" sibTransId="{76494960-83D1-4C3B-BCF4-B4B4D98B298E}"/>
    <dgm:cxn modelId="{011E4EFB-F998-441B-893D-933AC93B419E}" srcId="{31E066E0-924F-412A-BDB5-CF5A5F6BE9FC}" destId="{D5743D02-DE42-404B-9B3B-CA2D06D632C2}" srcOrd="2" destOrd="0" parTransId="{78FC0660-46D4-40D7-AC36-2E1E1A79345A}" sibTransId="{8F3BCED5-CA05-48A1-A68A-8A8BA358455E}"/>
    <dgm:cxn modelId="{934B7A13-BF95-4CEB-8B9A-FC763EE5C2DE}" srcId="{31E066E0-924F-412A-BDB5-CF5A5F6BE9FC}" destId="{465A07C6-0B78-4593-9C6D-CABEFD5B5EF6}" srcOrd="7" destOrd="0" parTransId="{3E28A404-427E-4BD4-AE8B-031BB5ACF130}" sibTransId="{83E0D2D5-903E-435C-A076-F025766D21E2}"/>
    <dgm:cxn modelId="{81D24111-6216-4A58-A87C-73D00B1A652D}" type="presOf" srcId="{F6152B2C-117A-4B9D-A52E-4A92C094DA69}" destId="{CCC71951-C9EB-4FF4-81D2-DC871D7EF814}" srcOrd="0" destOrd="0" presId="urn:microsoft.com/office/officeart/2005/8/layout/default"/>
    <dgm:cxn modelId="{353DB3F9-1A35-4144-8BED-F06D5A3FDFF4}" srcId="{31E066E0-924F-412A-BDB5-CF5A5F6BE9FC}" destId="{95C1B331-37FD-4374-AC60-0617FB5AD831}" srcOrd="3" destOrd="0" parTransId="{415D3909-70E0-44AB-8F4D-7F31216A174A}" sibTransId="{7DD5D580-EDB8-41F7-8F45-832C404AFB68}"/>
    <dgm:cxn modelId="{6AC5A52A-6F09-4FBC-8EEF-7BA5A0A215BB}" srcId="{31E066E0-924F-412A-BDB5-CF5A5F6BE9FC}" destId="{8724378F-D867-4371-9354-1EC9807F6D39}" srcOrd="11" destOrd="0" parTransId="{F4B4EC83-8508-40E4-88EA-DC470FC2BA68}" sibTransId="{26F75725-BDAB-4A63-BD69-FA349FCEAB6E}"/>
    <dgm:cxn modelId="{FD5A66A6-A0A7-461A-AE4B-5CB886DC16DD}" type="presOf" srcId="{95C1B331-37FD-4374-AC60-0617FB5AD831}" destId="{5440FF39-0ADB-4873-B108-CD5BF23BB698}" srcOrd="0" destOrd="0" presId="urn:microsoft.com/office/officeart/2005/8/layout/default"/>
    <dgm:cxn modelId="{1FBF7515-CE4E-42F4-8202-3A9487884228}" type="presOf" srcId="{70ADC1DB-D615-4373-AC74-3617633D51E0}" destId="{E1B9A672-7732-455F-B72E-22DB5B1F1272}" srcOrd="0" destOrd="0" presId="urn:microsoft.com/office/officeart/2005/8/layout/default"/>
    <dgm:cxn modelId="{5F3B1C3A-3530-4756-90DA-24C925E236A5}" type="presOf" srcId="{65F05380-3649-4A5C-BB87-DE03B901F2DE}" destId="{D76EA9FF-2D77-408E-A278-D6317C84E803}" srcOrd="0" destOrd="0" presId="urn:microsoft.com/office/officeart/2005/8/layout/default"/>
    <dgm:cxn modelId="{788D172E-0E7A-4334-B652-F190A652F967}" type="presOf" srcId="{0ED9A647-2197-437C-A4DE-D979965F23C2}" destId="{F3FB4D8E-BA18-4862-A858-ABD278AEF0AB}" srcOrd="0" destOrd="0" presId="urn:microsoft.com/office/officeart/2005/8/layout/default"/>
    <dgm:cxn modelId="{5BD9392C-32B7-4C1B-A0D2-5D3067AE1584}" srcId="{31E066E0-924F-412A-BDB5-CF5A5F6BE9FC}" destId="{78237CA4-7B07-4A33-BA5F-C9C85EE0A8E0}" srcOrd="1" destOrd="0" parTransId="{6FEDCA40-C141-4B24-B08C-C2B66B13D31C}" sibTransId="{80646D71-E818-43D8-BD3E-721DC2DB4D21}"/>
    <dgm:cxn modelId="{0D056443-881A-4578-8E2E-999F13B883B8}" type="presOf" srcId="{8724378F-D867-4371-9354-1EC9807F6D39}" destId="{49C2C654-6304-4702-B78B-4572F40266C0}" srcOrd="0" destOrd="0" presId="urn:microsoft.com/office/officeart/2005/8/layout/default"/>
    <dgm:cxn modelId="{7A0B96B7-5FC4-4303-A497-BF57EC03ADB9}" srcId="{31E066E0-924F-412A-BDB5-CF5A5F6BE9FC}" destId="{F239D278-7E5D-465A-A2A0-8BF70E77C058}" srcOrd="8" destOrd="0" parTransId="{5574EA1D-BE56-4D7A-920A-ED6AC3A41B00}" sibTransId="{0D23D6E8-BAB0-41D5-86A5-3C677ECA64A8}"/>
    <dgm:cxn modelId="{11219724-937D-4770-8F8D-EF04E42EFB22}" type="presOf" srcId="{D5743D02-DE42-404B-9B3B-CA2D06D632C2}" destId="{E074C3F2-EBDB-436F-9262-85881ADD621C}" srcOrd="0" destOrd="0" presId="urn:microsoft.com/office/officeart/2005/8/layout/default"/>
    <dgm:cxn modelId="{6CEE0FA0-2A03-4B54-92DA-B04D3E06F68B}" srcId="{31E066E0-924F-412A-BDB5-CF5A5F6BE9FC}" destId="{57DA722F-1462-4EDF-B3F6-1CCD4ECDD2DB}" srcOrd="6" destOrd="0" parTransId="{C8BBE574-0BC3-40AF-980E-C10D81D4CA1E}" sibTransId="{AD354F81-58BC-4247-8CB6-378B238D07C4}"/>
    <dgm:cxn modelId="{CEA339B7-9F5F-42CE-A0B7-898D4497FA2E}" srcId="{31E066E0-924F-412A-BDB5-CF5A5F6BE9FC}" destId="{C1A20FBD-0AA1-43A3-ADD2-6506F0CEDCC0}" srcOrd="15" destOrd="0" parTransId="{10AC6602-A84E-4452-8A01-06679D570865}" sibTransId="{0C073074-8FC4-4E6D-ABA4-1D9A6A0033CC}"/>
    <dgm:cxn modelId="{DA4822A2-D65A-49F1-A154-922909A6C6EB}" srcId="{31E066E0-924F-412A-BDB5-CF5A5F6BE9FC}" destId="{65F05380-3649-4A5C-BB87-DE03B901F2DE}" srcOrd="4" destOrd="0" parTransId="{AF1B8952-DC60-4760-8873-A90DA6892158}" sibTransId="{4D9730CA-7FD1-4551-933F-3F13C289341A}"/>
    <dgm:cxn modelId="{2F8A186E-F86E-4544-8C52-492988119146}" type="presOf" srcId="{31E066E0-924F-412A-BDB5-CF5A5F6BE9FC}" destId="{E5F38FD0-E000-442E-985E-E08D402C1884}" srcOrd="0" destOrd="0" presId="urn:microsoft.com/office/officeart/2005/8/layout/default"/>
    <dgm:cxn modelId="{1CC8C414-A162-4F5F-A5A0-12FEAEC88341}" type="presOf" srcId="{C1A20FBD-0AA1-43A3-ADD2-6506F0CEDCC0}" destId="{3AF256BE-6852-46C1-A2D6-045255D21DAF}" srcOrd="0" destOrd="0" presId="urn:microsoft.com/office/officeart/2005/8/layout/default"/>
    <dgm:cxn modelId="{8F1B14DF-9BB6-4579-9524-2802A3EF805E}" type="presOf" srcId="{116B3468-393F-44D7-AD02-EBD291D1B427}" destId="{4DD015AC-DAFE-4D59-B17F-533C97BBB840}" srcOrd="0" destOrd="0" presId="urn:microsoft.com/office/officeart/2005/8/layout/default"/>
    <dgm:cxn modelId="{6B1224F3-388F-4EFC-B717-CF45555DB694}" type="presOf" srcId="{78237CA4-7B07-4A33-BA5F-C9C85EE0A8E0}" destId="{CE9D1325-BAE4-41FF-89B1-19200F8A4F60}" srcOrd="0" destOrd="0" presId="urn:microsoft.com/office/officeart/2005/8/layout/default"/>
    <dgm:cxn modelId="{B750F828-6804-4F3F-9CFD-754A6A159BD7}" type="presOf" srcId="{57DA722F-1462-4EDF-B3F6-1CCD4ECDD2DB}" destId="{2FC59D5F-9AF2-4F6A-9BE9-3145D9AA7FDD}" srcOrd="0" destOrd="0" presId="urn:microsoft.com/office/officeart/2005/8/layout/default"/>
    <dgm:cxn modelId="{02AA793A-6A79-4BC3-B71A-481ABB068D38}" type="presOf" srcId="{465A07C6-0B78-4593-9C6D-CABEFD5B5EF6}" destId="{25BCABB0-DE1A-477C-A8DB-5F880F18C6C7}" srcOrd="0" destOrd="0" presId="urn:microsoft.com/office/officeart/2005/8/layout/default"/>
    <dgm:cxn modelId="{1B6E4247-B3BF-4121-AB90-2688CB764911}" type="presOf" srcId="{F4F169C4-5210-4443-AB26-22EB8C393251}" destId="{3E80A1C3-41DA-43E6-A867-98A2000A7AE1}" srcOrd="0" destOrd="0" presId="urn:microsoft.com/office/officeart/2005/8/layout/default"/>
    <dgm:cxn modelId="{B643CDA9-38E1-4703-9B58-E2AF3D003C29}" type="presParOf" srcId="{E5F38FD0-E000-442E-985E-E08D402C1884}" destId="{CCC71951-C9EB-4FF4-81D2-DC871D7EF814}" srcOrd="0" destOrd="0" presId="urn:microsoft.com/office/officeart/2005/8/layout/default"/>
    <dgm:cxn modelId="{D351091C-1450-4CC1-BB44-10BF9CAF5ECC}" type="presParOf" srcId="{E5F38FD0-E000-442E-985E-E08D402C1884}" destId="{5C55CE75-20EE-4612-BE43-E6898070286D}" srcOrd="1" destOrd="0" presId="urn:microsoft.com/office/officeart/2005/8/layout/default"/>
    <dgm:cxn modelId="{632CA0EC-101E-4175-926E-CD16A6BCE3CE}" type="presParOf" srcId="{E5F38FD0-E000-442E-985E-E08D402C1884}" destId="{CE9D1325-BAE4-41FF-89B1-19200F8A4F60}" srcOrd="2" destOrd="0" presId="urn:microsoft.com/office/officeart/2005/8/layout/default"/>
    <dgm:cxn modelId="{7F00945D-436D-496E-8FD6-162C07F3789F}" type="presParOf" srcId="{E5F38FD0-E000-442E-985E-E08D402C1884}" destId="{5A51475A-64F9-40B9-99FB-83F9A30F5986}" srcOrd="3" destOrd="0" presId="urn:microsoft.com/office/officeart/2005/8/layout/default"/>
    <dgm:cxn modelId="{27547560-B7A2-4CCB-A61C-BC8EE92C2B74}" type="presParOf" srcId="{E5F38FD0-E000-442E-985E-E08D402C1884}" destId="{E074C3F2-EBDB-436F-9262-85881ADD621C}" srcOrd="4" destOrd="0" presId="urn:microsoft.com/office/officeart/2005/8/layout/default"/>
    <dgm:cxn modelId="{B5F5F987-B868-4CC6-84B8-008097B15CEE}" type="presParOf" srcId="{E5F38FD0-E000-442E-985E-E08D402C1884}" destId="{208FF964-30AD-4D6D-A672-6EEBC290E4D3}" srcOrd="5" destOrd="0" presId="urn:microsoft.com/office/officeart/2005/8/layout/default"/>
    <dgm:cxn modelId="{D7152B16-B4C6-4D86-B519-DBDA12327428}" type="presParOf" srcId="{E5F38FD0-E000-442E-985E-E08D402C1884}" destId="{5440FF39-0ADB-4873-B108-CD5BF23BB698}" srcOrd="6" destOrd="0" presId="urn:microsoft.com/office/officeart/2005/8/layout/default"/>
    <dgm:cxn modelId="{E9F224D1-E949-4B23-A1E6-11B7350D34DA}" type="presParOf" srcId="{E5F38FD0-E000-442E-985E-E08D402C1884}" destId="{8CFAD09B-E466-4598-B1B5-3350C8DECA65}" srcOrd="7" destOrd="0" presId="urn:microsoft.com/office/officeart/2005/8/layout/default"/>
    <dgm:cxn modelId="{96D0F3A6-18D1-4C40-82F1-CF9B1DDE3CFD}" type="presParOf" srcId="{E5F38FD0-E000-442E-985E-E08D402C1884}" destId="{D76EA9FF-2D77-408E-A278-D6317C84E803}" srcOrd="8" destOrd="0" presId="urn:microsoft.com/office/officeart/2005/8/layout/default"/>
    <dgm:cxn modelId="{89D47C91-C017-4C76-A42F-13FD7CD4F812}" type="presParOf" srcId="{E5F38FD0-E000-442E-985E-E08D402C1884}" destId="{A7FB4C69-F2B3-46EB-A619-026F4EF94876}" srcOrd="9" destOrd="0" presId="urn:microsoft.com/office/officeart/2005/8/layout/default"/>
    <dgm:cxn modelId="{F668D25A-A456-4204-854F-FB7D61E65E71}" type="presParOf" srcId="{E5F38FD0-E000-442E-985E-E08D402C1884}" destId="{4DD015AC-DAFE-4D59-B17F-533C97BBB840}" srcOrd="10" destOrd="0" presId="urn:microsoft.com/office/officeart/2005/8/layout/default"/>
    <dgm:cxn modelId="{FA9A4A00-B4AF-4DC4-A7B8-ECD358284CC9}" type="presParOf" srcId="{E5F38FD0-E000-442E-985E-E08D402C1884}" destId="{58A57E73-1B0C-4308-95BD-DBF2B412310B}" srcOrd="11" destOrd="0" presId="urn:microsoft.com/office/officeart/2005/8/layout/default"/>
    <dgm:cxn modelId="{DD05AA31-2AAD-4D13-B192-4C99CBC4E568}" type="presParOf" srcId="{E5F38FD0-E000-442E-985E-E08D402C1884}" destId="{2FC59D5F-9AF2-4F6A-9BE9-3145D9AA7FDD}" srcOrd="12" destOrd="0" presId="urn:microsoft.com/office/officeart/2005/8/layout/default"/>
    <dgm:cxn modelId="{5F316211-FB32-4139-ADD8-EDB5E2392872}" type="presParOf" srcId="{E5F38FD0-E000-442E-985E-E08D402C1884}" destId="{D4BC4CC7-E52D-4F20-9164-C2C7D8CF1B70}" srcOrd="13" destOrd="0" presId="urn:microsoft.com/office/officeart/2005/8/layout/default"/>
    <dgm:cxn modelId="{87CE593D-FEE6-4262-A695-C9D880011B86}" type="presParOf" srcId="{E5F38FD0-E000-442E-985E-E08D402C1884}" destId="{25BCABB0-DE1A-477C-A8DB-5F880F18C6C7}" srcOrd="14" destOrd="0" presId="urn:microsoft.com/office/officeart/2005/8/layout/default"/>
    <dgm:cxn modelId="{4ED87E0F-3A3C-4DBB-B8A3-28296C3A815D}" type="presParOf" srcId="{E5F38FD0-E000-442E-985E-E08D402C1884}" destId="{8CFB27F2-9E2C-4EB9-9790-5FDFE5B4B7C1}" srcOrd="15" destOrd="0" presId="urn:microsoft.com/office/officeart/2005/8/layout/default"/>
    <dgm:cxn modelId="{0C0B1E18-61FF-48A4-B363-29CCAC2F6B6C}" type="presParOf" srcId="{E5F38FD0-E000-442E-985E-E08D402C1884}" destId="{0D41CEB4-462A-4C73-AE18-B8E22D16459E}" srcOrd="16" destOrd="0" presId="urn:microsoft.com/office/officeart/2005/8/layout/default"/>
    <dgm:cxn modelId="{75E56DEC-F9BB-46AE-B5CC-5A2244960213}" type="presParOf" srcId="{E5F38FD0-E000-442E-985E-E08D402C1884}" destId="{091DD17D-D71D-4E05-85C5-63FE35CA3C5D}" srcOrd="17" destOrd="0" presId="urn:microsoft.com/office/officeart/2005/8/layout/default"/>
    <dgm:cxn modelId="{838A35A9-DCDA-4747-90D3-964E6C8F583D}" type="presParOf" srcId="{E5F38FD0-E000-442E-985E-E08D402C1884}" destId="{E1B9A672-7732-455F-B72E-22DB5B1F1272}" srcOrd="18" destOrd="0" presId="urn:microsoft.com/office/officeart/2005/8/layout/default"/>
    <dgm:cxn modelId="{38D1ED54-9EE4-4694-8493-09D0D437E744}" type="presParOf" srcId="{E5F38FD0-E000-442E-985E-E08D402C1884}" destId="{A1D76289-DBFB-4598-A307-A8A91445DE9A}" srcOrd="19" destOrd="0" presId="urn:microsoft.com/office/officeart/2005/8/layout/default"/>
    <dgm:cxn modelId="{257115C4-9B24-4439-808E-E699C011E00D}" type="presParOf" srcId="{E5F38FD0-E000-442E-985E-E08D402C1884}" destId="{3B88BC57-884E-4E9A-9578-4D7ADA7CE2A1}" srcOrd="20" destOrd="0" presId="urn:microsoft.com/office/officeart/2005/8/layout/default"/>
    <dgm:cxn modelId="{F97F1FAE-6BCF-4C1F-BB8C-9DDF53608F2B}" type="presParOf" srcId="{E5F38FD0-E000-442E-985E-E08D402C1884}" destId="{031313B4-8167-44B9-9130-538D080A0009}" srcOrd="21" destOrd="0" presId="urn:microsoft.com/office/officeart/2005/8/layout/default"/>
    <dgm:cxn modelId="{95BB0766-65A4-42FA-85E3-2F75CEBD4C6E}" type="presParOf" srcId="{E5F38FD0-E000-442E-985E-E08D402C1884}" destId="{49C2C654-6304-4702-B78B-4572F40266C0}" srcOrd="22" destOrd="0" presId="urn:microsoft.com/office/officeart/2005/8/layout/default"/>
    <dgm:cxn modelId="{37758995-4BBF-46A2-81C6-3A3F640448C7}" type="presParOf" srcId="{E5F38FD0-E000-442E-985E-E08D402C1884}" destId="{38E37A2B-2714-4106-A6F7-1A70ABFBC173}" srcOrd="23" destOrd="0" presId="urn:microsoft.com/office/officeart/2005/8/layout/default"/>
    <dgm:cxn modelId="{56BB8531-F2F1-43FD-B164-6FCA90D2B340}" type="presParOf" srcId="{E5F38FD0-E000-442E-985E-E08D402C1884}" destId="{F3FB4D8E-BA18-4862-A858-ABD278AEF0AB}" srcOrd="24" destOrd="0" presId="urn:microsoft.com/office/officeart/2005/8/layout/default"/>
    <dgm:cxn modelId="{9AAFED5E-0808-472C-B168-5240102CEB73}" type="presParOf" srcId="{E5F38FD0-E000-442E-985E-E08D402C1884}" destId="{6DED75F9-0E8C-4469-80F8-FA458DAA7915}" srcOrd="25" destOrd="0" presId="urn:microsoft.com/office/officeart/2005/8/layout/default"/>
    <dgm:cxn modelId="{62253551-57F6-4E14-A29B-260E52B51955}" type="presParOf" srcId="{E5F38FD0-E000-442E-985E-E08D402C1884}" destId="{3E80A1C3-41DA-43E6-A867-98A2000A7AE1}" srcOrd="26" destOrd="0" presId="urn:microsoft.com/office/officeart/2005/8/layout/default"/>
    <dgm:cxn modelId="{F4880772-036D-4A38-8CA4-398B188CA755}" type="presParOf" srcId="{E5F38FD0-E000-442E-985E-E08D402C1884}" destId="{C020E663-B510-41DB-AB6E-D3B9CC35FF78}" srcOrd="27" destOrd="0" presId="urn:microsoft.com/office/officeart/2005/8/layout/default"/>
    <dgm:cxn modelId="{08B329AA-3C09-4F74-9ED5-B23A7612C462}" type="presParOf" srcId="{E5F38FD0-E000-442E-985E-E08D402C1884}" destId="{B255A5FD-035B-4DC0-A9EE-E473F5B07E04}" srcOrd="28" destOrd="0" presId="urn:microsoft.com/office/officeart/2005/8/layout/default"/>
    <dgm:cxn modelId="{A382E4F5-DC75-4A1D-9F90-B68CF35C6161}" type="presParOf" srcId="{E5F38FD0-E000-442E-985E-E08D402C1884}" destId="{404C9638-3667-4922-824D-1C99A450445B}" srcOrd="29" destOrd="0" presId="urn:microsoft.com/office/officeart/2005/8/layout/default"/>
    <dgm:cxn modelId="{3BAA2F39-B06D-475E-8776-0E0101DCEF20}" type="presParOf" srcId="{E5F38FD0-E000-442E-985E-E08D402C1884}" destId="{3AF256BE-6852-46C1-A2D6-045255D21DAF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A266E07-8657-4B72-BFCA-EFBE5E3036FD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872CF3-E2E8-41A0-BD17-C177958016D0}">
      <dgm:prSet custT="1"/>
      <dgm:spPr>
        <a:solidFill>
          <a:srgbClr val="D8771F"/>
        </a:solidFill>
      </dgm:spPr>
      <dgm:t>
        <a:bodyPr/>
        <a:lstStyle/>
        <a:p>
          <a:pPr algn="ctr" rtl="0"/>
          <a:r>
            <a:rPr lang="en-US" sz="9600" b="1" u="sng" dirty="0" smtClean="0"/>
            <a:t>No!</a:t>
          </a:r>
          <a:endParaRPr lang="en-US" sz="9600" dirty="0"/>
        </a:p>
      </dgm:t>
    </dgm:pt>
    <dgm:pt modelId="{153B7BC3-9E55-44BF-BE09-EFE6DA49C577}" type="parTrans" cxnId="{6180CD36-3DAC-49CD-A0C6-85BE0AB4A095}">
      <dgm:prSet/>
      <dgm:spPr/>
      <dgm:t>
        <a:bodyPr/>
        <a:lstStyle/>
        <a:p>
          <a:endParaRPr lang="en-US"/>
        </a:p>
      </dgm:t>
    </dgm:pt>
    <dgm:pt modelId="{57134D76-977E-4F58-BF03-7B903A07945F}" type="sibTrans" cxnId="{6180CD36-3DAC-49CD-A0C6-85BE0AB4A095}">
      <dgm:prSet/>
      <dgm:spPr/>
      <dgm:t>
        <a:bodyPr/>
        <a:lstStyle/>
        <a:p>
          <a:endParaRPr lang="en-US"/>
        </a:p>
      </dgm:t>
    </dgm:pt>
    <dgm:pt modelId="{03E2EAF5-1FA8-46DC-BE17-D9602B3F542D}" type="pres">
      <dgm:prSet presAssocID="{FA266E07-8657-4B72-BFCA-EFBE5E3036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32B416-95B8-473D-A9FF-B8DE99D4323F}" type="pres">
      <dgm:prSet presAssocID="{77872CF3-E2E8-41A0-BD17-C177958016D0}" presName="parentText" presStyleLbl="node1" presStyleIdx="0" presStyleCnt="1" custScaleY="2659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CEA009-A1BE-4211-81BC-355C8B42AA37}" type="presOf" srcId="{77872CF3-E2E8-41A0-BD17-C177958016D0}" destId="{6B32B416-95B8-473D-A9FF-B8DE99D4323F}" srcOrd="0" destOrd="0" presId="urn:microsoft.com/office/officeart/2005/8/layout/vList2"/>
    <dgm:cxn modelId="{6180CD36-3DAC-49CD-A0C6-85BE0AB4A095}" srcId="{FA266E07-8657-4B72-BFCA-EFBE5E3036FD}" destId="{77872CF3-E2E8-41A0-BD17-C177958016D0}" srcOrd="0" destOrd="0" parTransId="{153B7BC3-9E55-44BF-BE09-EFE6DA49C577}" sibTransId="{57134D76-977E-4F58-BF03-7B903A07945F}"/>
    <dgm:cxn modelId="{EB95CEF8-AC8E-49AB-8342-09DDA63A5FB6}" type="presOf" srcId="{FA266E07-8657-4B72-BFCA-EFBE5E3036FD}" destId="{03E2EAF5-1FA8-46DC-BE17-D9602B3F542D}" srcOrd="0" destOrd="0" presId="urn:microsoft.com/office/officeart/2005/8/layout/vList2"/>
    <dgm:cxn modelId="{55F9D788-8013-4131-B67C-0032249487D4}" type="presParOf" srcId="{03E2EAF5-1FA8-46DC-BE17-D9602B3F542D}" destId="{6B32B416-95B8-473D-A9FF-B8DE99D432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2E4FA87-110E-4276-B9E1-12BA131CF399}" type="doc">
      <dgm:prSet loTypeId="urn:microsoft.com/office/officeart/2005/8/layout/vList5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A4B8B01-BE9C-4D13-8CE3-31F6F1456C4A}">
      <dgm:prSet/>
      <dgm:spPr/>
      <dgm:t>
        <a:bodyPr/>
        <a:lstStyle/>
        <a:p>
          <a:pPr rtl="0"/>
          <a:r>
            <a:rPr lang="en-US" smtClean="0"/>
            <a:t>Small Basic</a:t>
          </a:r>
          <a:endParaRPr lang="en-US" dirty="0"/>
        </a:p>
      </dgm:t>
    </dgm:pt>
    <dgm:pt modelId="{34B105A7-3DEB-4EFE-A209-BD1B7B2B85AF}" type="parTrans" cxnId="{2ECB0E77-F021-412F-A004-A4E9BF955B41}">
      <dgm:prSet/>
      <dgm:spPr/>
      <dgm:t>
        <a:bodyPr/>
        <a:lstStyle/>
        <a:p>
          <a:endParaRPr lang="en-US"/>
        </a:p>
      </dgm:t>
    </dgm:pt>
    <dgm:pt modelId="{D55AEDFD-F06E-485D-AB14-FF61E23ACD50}" type="sibTrans" cxnId="{2ECB0E77-F021-412F-A004-A4E9BF955B41}">
      <dgm:prSet/>
      <dgm:spPr/>
      <dgm:t>
        <a:bodyPr/>
        <a:lstStyle/>
        <a:p>
          <a:endParaRPr lang="en-US"/>
        </a:p>
      </dgm:t>
    </dgm:pt>
    <dgm:pt modelId="{0DD51A91-6941-43F5-BB05-67BB887F02E7}">
      <dgm:prSet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/>
            </a:rPr>
            <a:t>http://smallbasic.com</a:t>
          </a:r>
          <a:endParaRPr lang="en-US" dirty="0" smtClean="0"/>
        </a:p>
      </dgm:t>
    </dgm:pt>
    <dgm:pt modelId="{E57C8435-37AC-4DFA-8A80-05E9043EB04C}" type="parTrans" cxnId="{C3DFE759-AB17-4A57-A0A6-695A9459C959}">
      <dgm:prSet/>
      <dgm:spPr/>
      <dgm:t>
        <a:bodyPr/>
        <a:lstStyle/>
        <a:p>
          <a:endParaRPr lang="en-US"/>
        </a:p>
      </dgm:t>
    </dgm:pt>
    <dgm:pt modelId="{BF4A059A-4B7C-415D-9EE8-F812F9916122}" type="sibTrans" cxnId="{C3DFE759-AB17-4A57-A0A6-695A9459C959}">
      <dgm:prSet/>
      <dgm:spPr/>
      <dgm:t>
        <a:bodyPr/>
        <a:lstStyle/>
        <a:p>
          <a:endParaRPr lang="en-US"/>
        </a:p>
      </dgm:t>
    </dgm:pt>
    <dgm:pt modelId="{A41F6FB2-E5D7-4326-A25A-D063E824D7FF}">
      <dgm:prSet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/>
            </a:rPr>
            <a:t>http://msdn.microsoft.com/en-us/beginner/ff384126.aspx</a:t>
          </a:r>
          <a:endParaRPr lang="en-US" dirty="0" smtClean="0"/>
        </a:p>
      </dgm:t>
    </dgm:pt>
    <dgm:pt modelId="{63AD85DA-219F-4C15-AF36-39517CFF1F6B}" type="parTrans" cxnId="{CC4D30CF-5AFC-46DF-9883-2B1AE9EB99BE}">
      <dgm:prSet/>
      <dgm:spPr/>
      <dgm:t>
        <a:bodyPr/>
        <a:lstStyle/>
        <a:p>
          <a:endParaRPr lang="en-US"/>
        </a:p>
      </dgm:t>
    </dgm:pt>
    <dgm:pt modelId="{49F9CB10-996C-4353-96DD-39D0C7393727}" type="sibTrans" cxnId="{CC4D30CF-5AFC-46DF-9883-2B1AE9EB99BE}">
      <dgm:prSet/>
      <dgm:spPr/>
      <dgm:t>
        <a:bodyPr/>
        <a:lstStyle/>
        <a:p>
          <a:endParaRPr lang="en-US"/>
        </a:p>
      </dgm:t>
    </dgm:pt>
    <dgm:pt modelId="{B6442268-CAFD-4BCD-B70F-B32E555329C8}">
      <dgm:prSet/>
      <dgm:spPr/>
      <dgm:t>
        <a:bodyPr/>
        <a:lstStyle/>
        <a:p>
          <a:r>
            <a:rPr lang="en-US" dirty="0" smtClean="0"/>
            <a:t>Kudo</a:t>
          </a:r>
        </a:p>
      </dgm:t>
    </dgm:pt>
    <dgm:pt modelId="{1C2A8FF1-EB58-408A-9241-87C7B655BBCC}" type="parTrans" cxnId="{6706F641-9F1E-4525-AD96-9F92B73918C7}">
      <dgm:prSet/>
      <dgm:spPr/>
      <dgm:t>
        <a:bodyPr/>
        <a:lstStyle/>
        <a:p>
          <a:endParaRPr lang="en-US"/>
        </a:p>
      </dgm:t>
    </dgm:pt>
    <dgm:pt modelId="{9BEF8FD3-6BE3-4EC2-A9CB-F25C2807496F}" type="sibTrans" cxnId="{6706F641-9F1E-4525-AD96-9F92B73918C7}">
      <dgm:prSet/>
      <dgm:spPr/>
      <dgm:t>
        <a:bodyPr/>
        <a:lstStyle/>
        <a:p>
          <a:endParaRPr lang="en-US"/>
        </a:p>
      </dgm:t>
    </dgm:pt>
    <dgm:pt modelId="{76215817-836D-4EDB-BB31-3B809B60A332}">
      <dgm:prSet/>
      <dgm:spPr/>
      <dgm:t>
        <a:bodyPr/>
        <a:lstStyle/>
        <a:p>
          <a:r>
            <a:rPr lang="en-US" dirty="0" smtClean="0"/>
            <a:t>http://research.microsoft.com/en-us/projects/kodu/</a:t>
          </a:r>
        </a:p>
      </dgm:t>
    </dgm:pt>
    <dgm:pt modelId="{8DF60880-EEA6-4321-8FAF-EF6D2E551FC8}" type="parTrans" cxnId="{6C591800-F7EF-4B78-A5AB-1656300A3092}">
      <dgm:prSet/>
      <dgm:spPr/>
      <dgm:t>
        <a:bodyPr/>
        <a:lstStyle/>
        <a:p>
          <a:endParaRPr lang="en-US"/>
        </a:p>
      </dgm:t>
    </dgm:pt>
    <dgm:pt modelId="{C258C97E-FFF9-4E58-9E61-93411BF28F09}" type="sibTrans" cxnId="{6C591800-F7EF-4B78-A5AB-1656300A3092}">
      <dgm:prSet/>
      <dgm:spPr/>
      <dgm:t>
        <a:bodyPr/>
        <a:lstStyle/>
        <a:p>
          <a:endParaRPr lang="en-US"/>
        </a:p>
      </dgm:t>
    </dgm:pt>
    <dgm:pt modelId="{56F97E0C-5FE1-4361-B96D-8BAD82997B4B}">
      <dgm:prSet/>
      <dgm:spPr/>
      <dgm:t>
        <a:bodyPr/>
        <a:lstStyle/>
        <a:p>
          <a:r>
            <a:rPr lang="en-US" dirty="0" smtClean="0"/>
            <a:t>http://fuse.microsoft.com/page/kodu</a:t>
          </a:r>
        </a:p>
      </dgm:t>
    </dgm:pt>
    <dgm:pt modelId="{7609F433-17B8-4C37-ABE5-1683F6F412F3}" type="parTrans" cxnId="{E6BA9AC5-B2D0-425A-8816-538A7CBD1187}">
      <dgm:prSet/>
      <dgm:spPr/>
      <dgm:t>
        <a:bodyPr/>
        <a:lstStyle/>
        <a:p>
          <a:endParaRPr lang="en-US"/>
        </a:p>
      </dgm:t>
    </dgm:pt>
    <dgm:pt modelId="{3C702B03-261A-4FF1-8BAA-CD493578FA33}" type="sibTrans" cxnId="{E6BA9AC5-B2D0-425A-8816-538A7CBD1187}">
      <dgm:prSet/>
      <dgm:spPr/>
      <dgm:t>
        <a:bodyPr/>
        <a:lstStyle/>
        <a:p>
          <a:endParaRPr lang="en-US"/>
        </a:p>
      </dgm:t>
    </dgm:pt>
    <dgm:pt modelId="{DE18D491-9975-455E-B020-CCE595440ABD}">
      <dgm:prSet/>
      <dgm:spPr/>
      <dgm:t>
        <a:bodyPr/>
        <a:lstStyle/>
        <a:p>
          <a:r>
            <a:rPr lang="en-US" dirty="0" smtClean="0">
              <a:hlinkClick xmlns:r="http://schemas.openxmlformats.org/officeDocument/2006/relationships" r:id="rId3"/>
            </a:rPr>
            <a:t>http://www.teachingkidsprogramming.org/</a:t>
          </a:r>
          <a:endParaRPr lang="en-US" dirty="0" smtClean="0"/>
        </a:p>
      </dgm:t>
    </dgm:pt>
    <dgm:pt modelId="{193462F8-8CBE-4403-AE6B-DCD214FC7FFA}" type="parTrans" cxnId="{F6BD3987-A11E-4367-9249-82DBC5F1DF17}">
      <dgm:prSet/>
      <dgm:spPr/>
      <dgm:t>
        <a:bodyPr/>
        <a:lstStyle/>
        <a:p>
          <a:endParaRPr lang="en-US"/>
        </a:p>
      </dgm:t>
    </dgm:pt>
    <dgm:pt modelId="{B321683F-DF8F-49AF-97C7-98679C471F92}" type="sibTrans" cxnId="{F6BD3987-A11E-4367-9249-82DBC5F1DF17}">
      <dgm:prSet/>
      <dgm:spPr/>
      <dgm:t>
        <a:bodyPr/>
        <a:lstStyle/>
        <a:p>
          <a:endParaRPr lang="en-US"/>
        </a:p>
      </dgm:t>
    </dgm:pt>
    <dgm:pt modelId="{85C4FFAF-FF75-49AC-8AE1-DA9559E85C97}" type="pres">
      <dgm:prSet presAssocID="{62E4FA87-110E-4276-B9E1-12BA131CF39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6E5B22-0ED4-4A8B-802D-B04CAB638012}" type="pres">
      <dgm:prSet presAssocID="{FA4B8B01-BE9C-4D13-8CE3-31F6F1456C4A}" presName="linNode" presStyleCnt="0"/>
      <dgm:spPr/>
    </dgm:pt>
    <dgm:pt modelId="{C068B417-7FAF-44FE-AF14-F6E03637CAFC}" type="pres">
      <dgm:prSet presAssocID="{FA4B8B01-BE9C-4D13-8CE3-31F6F1456C4A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3F0F1-F2D2-4CE2-84D5-970EDC137957}" type="pres">
      <dgm:prSet presAssocID="{FA4B8B01-BE9C-4D13-8CE3-31F6F1456C4A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4EE12-AE9B-46AC-8CF7-FAE3869D97B9}" type="pres">
      <dgm:prSet presAssocID="{D55AEDFD-F06E-485D-AB14-FF61E23ACD50}" presName="sp" presStyleCnt="0"/>
      <dgm:spPr/>
    </dgm:pt>
    <dgm:pt modelId="{121626B9-3726-4E83-B130-E53AC9045BDD}" type="pres">
      <dgm:prSet presAssocID="{B6442268-CAFD-4BCD-B70F-B32E555329C8}" presName="linNode" presStyleCnt="0"/>
      <dgm:spPr/>
    </dgm:pt>
    <dgm:pt modelId="{B9C1EA08-C0B0-4A84-86B2-2153E1C10758}" type="pres">
      <dgm:prSet presAssocID="{B6442268-CAFD-4BCD-B70F-B32E555329C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08CC7-85FA-4BA5-A82C-D10780A1493F}" type="pres">
      <dgm:prSet presAssocID="{B6442268-CAFD-4BCD-B70F-B32E555329C8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4E6A78-7412-4FBA-A3A0-97E0E2DFB686}" type="presOf" srcId="{DE18D491-9975-455E-B020-CCE595440ABD}" destId="{5C63F0F1-F2D2-4CE2-84D5-970EDC137957}" srcOrd="0" destOrd="2" presId="urn:microsoft.com/office/officeart/2005/8/layout/vList5"/>
    <dgm:cxn modelId="{6C591800-F7EF-4B78-A5AB-1656300A3092}" srcId="{B6442268-CAFD-4BCD-B70F-B32E555329C8}" destId="{76215817-836D-4EDB-BB31-3B809B60A332}" srcOrd="0" destOrd="0" parTransId="{8DF60880-EEA6-4321-8FAF-EF6D2E551FC8}" sibTransId="{C258C97E-FFF9-4E58-9E61-93411BF28F09}"/>
    <dgm:cxn modelId="{F2A9BDE3-EF69-4CAA-8A1F-561D42EBD032}" type="presOf" srcId="{0DD51A91-6941-43F5-BB05-67BB887F02E7}" destId="{5C63F0F1-F2D2-4CE2-84D5-970EDC137957}" srcOrd="0" destOrd="0" presId="urn:microsoft.com/office/officeart/2005/8/layout/vList5"/>
    <dgm:cxn modelId="{F6BD3987-A11E-4367-9249-82DBC5F1DF17}" srcId="{FA4B8B01-BE9C-4D13-8CE3-31F6F1456C4A}" destId="{DE18D491-9975-455E-B020-CCE595440ABD}" srcOrd="2" destOrd="0" parTransId="{193462F8-8CBE-4403-AE6B-DCD214FC7FFA}" sibTransId="{B321683F-DF8F-49AF-97C7-98679C471F92}"/>
    <dgm:cxn modelId="{147C1D51-9E30-41CF-B608-1A975D7CFB2D}" type="presOf" srcId="{76215817-836D-4EDB-BB31-3B809B60A332}" destId="{37808CC7-85FA-4BA5-A82C-D10780A1493F}" srcOrd="0" destOrd="0" presId="urn:microsoft.com/office/officeart/2005/8/layout/vList5"/>
    <dgm:cxn modelId="{2ECB0E77-F021-412F-A004-A4E9BF955B41}" srcId="{62E4FA87-110E-4276-B9E1-12BA131CF399}" destId="{FA4B8B01-BE9C-4D13-8CE3-31F6F1456C4A}" srcOrd="0" destOrd="0" parTransId="{34B105A7-3DEB-4EFE-A209-BD1B7B2B85AF}" sibTransId="{D55AEDFD-F06E-485D-AB14-FF61E23ACD50}"/>
    <dgm:cxn modelId="{6706F641-9F1E-4525-AD96-9F92B73918C7}" srcId="{62E4FA87-110E-4276-B9E1-12BA131CF399}" destId="{B6442268-CAFD-4BCD-B70F-B32E555329C8}" srcOrd="1" destOrd="0" parTransId="{1C2A8FF1-EB58-408A-9241-87C7B655BBCC}" sibTransId="{9BEF8FD3-6BE3-4EC2-A9CB-F25C2807496F}"/>
    <dgm:cxn modelId="{CC4D30CF-5AFC-46DF-9883-2B1AE9EB99BE}" srcId="{FA4B8B01-BE9C-4D13-8CE3-31F6F1456C4A}" destId="{A41F6FB2-E5D7-4326-A25A-D063E824D7FF}" srcOrd="1" destOrd="0" parTransId="{63AD85DA-219F-4C15-AF36-39517CFF1F6B}" sibTransId="{49F9CB10-996C-4353-96DD-39D0C7393727}"/>
    <dgm:cxn modelId="{C3DFE759-AB17-4A57-A0A6-695A9459C959}" srcId="{FA4B8B01-BE9C-4D13-8CE3-31F6F1456C4A}" destId="{0DD51A91-6941-43F5-BB05-67BB887F02E7}" srcOrd="0" destOrd="0" parTransId="{E57C8435-37AC-4DFA-8A80-05E9043EB04C}" sibTransId="{BF4A059A-4B7C-415D-9EE8-F812F9916122}"/>
    <dgm:cxn modelId="{FF3A2923-65BE-46E6-A139-A6B24FA88B33}" type="presOf" srcId="{B6442268-CAFD-4BCD-B70F-B32E555329C8}" destId="{B9C1EA08-C0B0-4A84-86B2-2153E1C10758}" srcOrd="0" destOrd="0" presId="urn:microsoft.com/office/officeart/2005/8/layout/vList5"/>
    <dgm:cxn modelId="{305677E5-25BC-442F-A8E1-B9787315F0C0}" type="presOf" srcId="{FA4B8B01-BE9C-4D13-8CE3-31F6F1456C4A}" destId="{C068B417-7FAF-44FE-AF14-F6E03637CAFC}" srcOrd="0" destOrd="0" presId="urn:microsoft.com/office/officeart/2005/8/layout/vList5"/>
    <dgm:cxn modelId="{CFD3CFBE-0008-4E37-8F81-7D06359B4548}" type="presOf" srcId="{A41F6FB2-E5D7-4326-A25A-D063E824D7FF}" destId="{5C63F0F1-F2D2-4CE2-84D5-970EDC137957}" srcOrd="0" destOrd="1" presId="urn:microsoft.com/office/officeart/2005/8/layout/vList5"/>
    <dgm:cxn modelId="{B76B13FD-3643-4615-825E-D0F7A6A138B3}" type="presOf" srcId="{62E4FA87-110E-4276-B9E1-12BA131CF399}" destId="{85C4FFAF-FF75-49AC-8AE1-DA9559E85C97}" srcOrd="0" destOrd="0" presId="urn:microsoft.com/office/officeart/2005/8/layout/vList5"/>
    <dgm:cxn modelId="{E6BA9AC5-B2D0-425A-8816-538A7CBD1187}" srcId="{B6442268-CAFD-4BCD-B70F-B32E555329C8}" destId="{56F97E0C-5FE1-4361-B96D-8BAD82997B4B}" srcOrd="1" destOrd="0" parTransId="{7609F433-17B8-4C37-ABE5-1683F6F412F3}" sibTransId="{3C702B03-261A-4FF1-8BAA-CD493578FA33}"/>
    <dgm:cxn modelId="{4BA12F04-F03D-4418-8217-E203C4A7ADF8}" type="presOf" srcId="{56F97E0C-5FE1-4361-B96D-8BAD82997B4B}" destId="{37808CC7-85FA-4BA5-A82C-D10780A1493F}" srcOrd="0" destOrd="1" presId="urn:microsoft.com/office/officeart/2005/8/layout/vList5"/>
    <dgm:cxn modelId="{963A436C-07C0-4DFF-963A-02500888A256}" type="presParOf" srcId="{85C4FFAF-FF75-49AC-8AE1-DA9559E85C97}" destId="{7C6E5B22-0ED4-4A8B-802D-B04CAB638012}" srcOrd="0" destOrd="0" presId="urn:microsoft.com/office/officeart/2005/8/layout/vList5"/>
    <dgm:cxn modelId="{188F0BF9-D07E-4B27-89A1-15B87C99FD71}" type="presParOf" srcId="{7C6E5B22-0ED4-4A8B-802D-B04CAB638012}" destId="{C068B417-7FAF-44FE-AF14-F6E03637CAFC}" srcOrd="0" destOrd="0" presId="urn:microsoft.com/office/officeart/2005/8/layout/vList5"/>
    <dgm:cxn modelId="{30B369B1-DF44-42A3-B0FB-563118DB8385}" type="presParOf" srcId="{7C6E5B22-0ED4-4A8B-802D-B04CAB638012}" destId="{5C63F0F1-F2D2-4CE2-84D5-970EDC137957}" srcOrd="1" destOrd="0" presId="urn:microsoft.com/office/officeart/2005/8/layout/vList5"/>
    <dgm:cxn modelId="{10B04E91-C901-4D83-9078-E87BA7BBC966}" type="presParOf" srcId="{85C4FFAF-FF75-49AC-8AE1-DA9559E85C97}" destId="{D374EE12-AE9B-46AC-8CF7-FAE3869D97B9}" srcOrd="1" destOrd="0" presId="urn:microsoft.com/office/officeart/2005/8/layout/vList5"/>
    <dgm:cxn modelId="{09E03227-D218-48C8-91F1-458F3B415D62}" type="presParOf" srcId="{85C4FFAF-FF75-49AC-8AE1-DA9559E85C97}" destId="{121626B9-3726-4E83-B130-E53AC9045BDD}" srcOrd="2" destOrd="0" presId="urn:microsoft.com/office/officeart/2005/8/layout/vList5"/>
    <dgm:cxn modelId="{16820498-D75E-43A3-916C-B5948742C1D8}" type="presParOf" srcId="{121626B9-3726-4E83-B130-E53AC9045BDD}" destId="{B9C1EA08-C0B0-4A84-86B2-2153E1C10758}" srcOrd="0" destOrd="0" presId="urn:microsoft.com/office/officeart/2005/8/layout/vList5"/>
    <dgm:cxn modelId="{5887C975-EF10-4109-B6CC-D97C1BE8AF95}" type="presParOf" srcId="{121626B9-3726-4E83-B130-E53AC9045BDD}" destId="{37808CC7-85FA-4BA5-A82C-D10780A1493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82ACE7-4968-42E5-9130-B1D9306B03BB}" type="doc">
      <dgm:prSet loTypeId="urn:microsoft.com/office/officeart/2005/8/layout/vList2" loCatId="list" qsTypeId="urn:microsoft.com/office/officeart/2005/8/quickstyle/3d2" qsCatId="3D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E73E4DD-9B56-4B82-8067-238FAAD519C5}">
      <dgm:prSet custT="1"/>
      <dgm:spPr/>
      <dgm:t>
        <a:bodyPr/>
        <a:lstStyle/>
        <a:p>
          <a:pPr rtl="0"/>
          <a:r>
            <a:rPr lang="en-US" sz="3600" smtClean="0"/>
            <a:t>Telling a computer what to do</a:t>
          </a:r>
          <a:endParaRPr lang="en-US" sz="3600"/>
        </a:p>
      </dgm:t>
    </dgm:pt>
    <dgm:pt modelId="{4E52E5C6-8EAE-48B2-839C-E5B2E080D81B}" type="parTrans" cxnId="{70C6A1D9-2ED5-4A39-9BC2-866CCB907B02}">
      <dgm:prSet/>
      <dgm:spPr/>
      <dgm:t>
        <a:bodyPr/>
        <a:lstStyle/>
        <a:p>
          <a:endParaRPr lang="en-US" sz="3600"/>
        </a:p>
      </dgm:t>
    </dgm:pt>
    <dgm:pt modelId="{30E3E413-BC2E-4A7E-BA34-8F0F1FB4EC00}" type="sibTrans" cxnId="{70C6A1D9-2ED5-4A39-9BC2-866CCB907B02}">
      <dgm:prSet/>
      <dgm:spPr/>
      <dgm:t>
        <a:bodyPr/>
        <a:lstStyle/>
        <a:p>
          <a:endParaRPr lang="en-US" sz="3600"/>
        </a:p>
      </dgm:t>
    </dgm:pt>
    <dgm:pt modelId="{1BD756F6-17D5-4535-9ADF-7F8419D791B3}">
      <dgm:prSet custT="1"/>
      <dgm:spPr/>
      <dgm:t>
        <a:bodyPr/>
        <a:lstStyle/>
        <a:p>
          <a:pPr rtl="0"/>
          <a:r>
            <a:rPr lang="en-US" sz="3600" smtClean="0"/>
            <a:t>Computer MUST follow your instructions</a:t>
          </a:r>
          <a:endParaRPr lang="en-US" sz="3600"/>
        </a:p>
      </dgm:t>
    </dgm:pt>
    <dgm:pt modelId="{84D69512-7598-42D4-A4A1-A2CABC491EC8}" type="parTrans" cxnId="{D6DE4B9D-528D-4036-B872-E8F6ADF7C6AC}">
      <dgm:prSet/>
      <dgm:spPr/>
      <dgm:t>
        <a:bodyPr/>
        <a:lstStyle/>
        <a:p>
          <a:endParaRPr lang="en-US" sz="3600"/>
        </a:p>
      </dgm:t>
    </dgm:pt>
    <dgm:pt modelId="{4EE2B546-F5C1-4923-90C2-5ADE352443B0}" type="sibTrans" cxnId="{D6DE4B9D-528D-4036-B872-E8F6ADF7C6AC}">
      <dgm:prSet/>
      <dgm:spPr/>
      <dgm:t>
        <a:bodyPr/>
        <a:lstStyle/>
        <a:p>
          <a:endParaRPr lang="en-US" sz="3600"/>
        </a:p>
      </dgm:t>
    </dgm:pt>
    <dgm:pt modelId="{6B634E0D-F808-4F45-A132-437A319AA33A}" type="pres">
      <dgm:prSet presAssocID="{3B82ACE7-4968-42E5-9130-B1D9306B03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297452-59A1-4A15-B54E-E7FA3F438893}" type="pres">
      <dgm:prSet presAssocID="{6E73E4DD-9B56-4B82-8067-238FAAD519C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BF552-019C-4310-8BE6-AD80A44991C2}" type="pres">
      <dgm:prSet presAssocID="{30E3E413-BC2E-4A7E-BA34-8F0F1FB4EC00}" presName="spacer" presStyleCnt="0"/>
      <dgm:spPr/>
    </dgm:pt>
    <dgm:pt modelId="{CF1D11DE-5D6E-4BA2-9030-AD2546FC6589}" type="pres">
      <dgm:prSet presAssocID="{1BD756F6-17D5-4535-9ADF-7F8419D791B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ADBAE1-B78A-4257-8B5B-12118F3E7B02}" type="presOf" srcId="{1BD756F6-17D5-4535-9ADF-7F8419D791B3}" destId="{CF1D11DE-5D6E-4BA2-9030-AD2546FC6589}" srcOrd="0" destOrd="0" presId="urn:microsoft.com/office/officeart/2005/8/layout/vList2"/>
    <dgm:cxn modelId="{D6DE4B9D-528D-4036-B872-E8F6ADF7C6AC}" srcId="{3B82ACE7-4968-42E5-9130-B1D9306B03BB}" destId="{1BD756F6-17D5-4535-9ADF-7F8419D791B3}" srcOrd="1" destOrd="0" parTransId="{84D69512-7598-42D4-A4A1-A2CABC491EC8}" sibTransId="{4EE2B546-F5C1-4923-90C2-5ADE352443B0}"/>
    <dgm:cxn modelId="{93A33209-70B8-4649-96D2-8A7BD403632A}" type="presOf" srcId="{6E73E4DD-9B56-4B82-8067-238FAAD519C5}" destId="{CE297452-59A1-4A15-B54E-E7FA3F438893}" srcOrd="0" destOrd="0" presId="urn:microsoft.com/office/officeart/2005/8/layout/vList2"/>
    <dgm:cxn modelId="{70C6A1D9-2ED5-4A39-9BC2-866CCB907B02}" srcId="{3B82ACE7-4968-42E5-9130-B1D9306B03BB}" destId="{6E73E4DD-9B56-4B82-8067-238FAAD519C5}" srcOrd="0" destOrd="0" parTransId="{4E52E5C6-8EAE-48B2-839C-E5B2E080D81B}" sibTransId="{30E3E413-BC2E-4A7E-BA34-8F0F1FB4EC00}"/>
    <dgm:cxn modelId="{16B5B747-8629-4F8C-B422-F3F3BE7D8D5B}" type="presOf" srcId="{3B82ACE7-4968-42E5-9130-B1D9306B03BB}" destId="{6B634E0D-F808-4F45-A132-437A319AA33A}" srcOrd="0" destOrd="0" presId="urn:microsoft.com/office/officeart/2005/8/layout/vList2"/>
    <dgm:cxn modelId="{6F608D32-45EB-430A-AE66-3B230748CD2D}" type="presParOf" srcId="{6B634E0D-F808-4F45-A132-437A319AA33A}" destId="{CE297452-59A1-4A15-B54E-E7FA3F438893}" srcOrd="0" destOrd="0" presId="urn:microsoft.com/office/officeart/2005/8/layout/vList2"/>
    <dgm:cxn modelId="{CA4DB860-0F4B-496C-99B9-FB892DC3BBA3}" type="presParOf" srcId="{6B634E0D-F808-4F45-A132-437A319AA33A}" destId="{C68BF552-019C-4310-8BE6-AD80A44991C2}" srcOrd="1" destOrd="0" presId="urn:microsoft.com/office/officeart/2005/8/layout/vList2"/>
    <dgm:cxn modelId="{9526E4E8-92DD-4ABE-8056-ACDD39100DBB}" type="presParOf" srcId="{6B634E0D-F808-4F45-A132-437A319AA33A}" destId="{CF1D11DE-5D6E-4BA2-9030-AD2546FC658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1E30A4-A8B7-45A7-85DF-C6A12A293EC5}" type="doc">
      <dgm:prSet loTypeId="urn:microsoft.com/office/officeart/2005/8/layout/vList2" loCatId="list" qsTypeId="urn:microsoft.com/office/officeart/2005/8/quickstyle/3d2" qsCatId="3D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A4B9D01-8ACF-4355-B3EA-42812F3EDBFB}">
      <dgm:prSet/>
      <dgm:spPr/>
      <dgm:t>
        <a:bodyPr/>
        <a:lstStyle/>
        <a:p>
          <a:pPr rtl="0"/>
          <a:r>
            <a:rPr lang="en-US" dirty="0" smtClean="0"/>
            <a:t>We often program with “</a:t>
          </a:r>
          <a:r>
            <a:rPr lang="en-US" b="1" u="sng" dirty="0" smtClean="0">
              <a:solidFill>
                <a:srgbClr val="FFFF00"/>
              </a:solidFill>
            </a:rPr>
            <a:t>things</a:t>
          </a:r>
          <a:r>
            <a:rPr lang="en-US" dirty="0" smtClean="0"/>
            <a:t>”</a:t>
          </a:r>
          <a:endParaRPr lang="en-US" dirty="0"/>
        </a:p>
      </dgm:t>
    </dgm:pt>
    <dgm:pt modelId="{8051B7F9-2599-4B7F-A5FB-AD1EB9840051}" type="parTrans" cxnId="{6C84C4F2-352E-4463-AE79-26275FE47F2C}">
      <dgm:prSet/>
      <dgm:spPr/>
      <dgm:t>
        <a:bodyPr/>
        <a:lstStyle/>
        <a:p>
          <a:endParaRPr lang="en-US"/>
        </a:p>
      </dgm:t>
    </dgm:pt>
    <dgm:pt modelId="{471CC284-2395-4701-9C95-ACF0A31A45F2}" type="sibTrans" cxnId="{6C84C4F2-352E-4463-AE79-26275FE47F2C}">
      <dgm:prSet/>
      <dgm:spPr/>
      <dgm:t>
        <a:bodyPr/>
        <a:lstStyle/>
        <a:p>
          <a:endParaRPr lang="en-US"/>
        </a:p>
      </dgm:t>
    </dgm:pt>
    <dgm:pt modelId="{5C29E9E0-7F15-4FA6-9897-72A15D827C20}">
      <dgm:prSet/>
      <dgm:spPr/>
      <dgm:t>
        <a:bodyPr/>
        <a:lstStyle/>
        <a:p>
          <a:pPr rtl="0"/>
          <a:r>
            <a:rPr lang="en-US" dirty="0" smtClean="0"/>
            <a:t>These “things” have “</a:t>
          </a:r>
          <a:r>
            <a:rPr lang="en-US" b="1" u="sng" dirty="0" smtClean="0">
              <a:solidFill>
                <a:srgbClr val="FFFF00"/>
              </a:solidFill>
            </a:rPr>
            <a:t>actions</a:t>
          </a:r>
          <a:r>
            <a:rPr lang="en-US" dirty="0" smtClean="0"/>
            <a:t>” and/or “</a:t>
          </a:r>
          <a:r>
            <a:rPr lang="en-US" b="1" u="sng" dirty="0" smtClean="0">
              <a:solidFill>
                <a:srgbClr val="FFFF00"/>
              </a:solidFill>
            </a:rPr>
            <a:t>characteristics</a:t>
          </a:r>
          <a:r>
            <a:rPr lang="en-US" dirty="0" smtClean="0"/>
            <a:t>”</a:t>
          </a:r>
          <a:endParaRPr lang="en-US" dirty="0"/>
        </a:p>
      </dgm:t>
    </dgm:pt>
    <dgm:pt modelId="{14E59333-EB48-4D8B-971A-3161C8CC1F55}" type="parTrans" cxnId="{A5D9D63C-39CF-4AD5-87FA-5D285CE2F5AC}">
      <dgm:prSet/>
      <dgm:spPr/>
      <dgm:t>
        <a:bodyPr/>
        <a:lstStyle/>
        <a:p>
          <a:endParaRPr lang="en-US"/>
        </a:p>
      </dgm:t>
    </dgm:pt>
    <dgm:pt modelId="{A8F1F4D9-59C3-4269-84B5-52A270101327}" type="sibTrans" cxnId="{A5D9D63C-39CF-4AD5-87FA-5D285CE2F5AC}">
      <dgm:prSet/>
      <dgm:spPr/>
      <dgm:t>
        <a:bodyPr/>
        <a:lstStyle/>
        <a:p>
          <a:endParaRPr lang="en-US"/>
        </a:p>
      </dgm:t>
    </dgm:pt>
    <dgm:pt modelId="{8B4E1E80-1B3C-42FE-A9E0-00F89F739430}" type="pres">
      <dgm:prSet presAssocID="{B31E30A4-A8B7-45A7-85DF-C6A12A293E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C33E56-7EEF-4A7C-85A5-161EF20EE354}" type="pres">
      <dgm:prSet presAssocID="{0A4B9D01-8ACF-4355-B3EA-42812F3EDBF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559FB1-EB19-4741-B569-CC9EC2DC554F}" type="pres">
      <dgm:prSet presAssocID="{471CC284-2395-4701-9C95-ACF0A31A45F2}" presName="spacer" presStyleCnt="0"/>
      <dgm:spPr/>
    </dgm:pt>
    <dgm:pt modelId="{81E347AE-50EB-4F66-A654-AB5A22865A4E}" type="pres">
      <dgm:prSet presAssocID="{5C29E9E0-7F15-4FA6-9897-72A15D827C2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F515E6-6755-496E-AD62-15C9F3FA9969}" type="presOf" srcId="{5C29E9E0-7F15-4FA6-9897-72A15D827C20}" destId="{81E347AE-50EB-4F66-A654-AB5A22865A4E}" srcOrd="0" destOrd="0" presId="urn:microsoft.com/office/officeart/2005/8/layout/vList2"/>
    <dgm:cxn modelId="{A5D9D63C-39CF-4AD5-87FA-5D285CE2F5AC}" srcId="{B31E30A4-A8B7-45A7-85DF-C6A12A293EC5}" destId="{5C29E9E0-7F15-4FA6-9897-72A15D827C20}" srcOrd="1" destOrd="0" parTransId="{14E59333-EB48-4D8B-971A-3161C8CC1F55}" sibTransId="{A8F1F4D9-59C3-4269-84B5-52A270101327}"/>
    <dgm:cxn modelId="{CEC1C56B-1ACA-49C1-9765-28D1EAE8DA6D}" type="presOf" srcId="{0A4B9D01-8ACF-4355-B3EA-42812F3EDBFB}" destId="{89C33E56-7EEF-4A7C-85A5-161EF20EE354}" srcOrd="0" destOrd="0" presId="urn:microsoft.com/office/officeart/2005/8/layout/vList2"/>
    <dgm:cxn modelId="{6C84C4F2-352E-4463-AE79-26275FE47F2C}" srcId="{B31E30A4-A8B7-45A7-85DF-C6A12A293EC5}" destId="{0A4B9D01-8ACF-4355-B3EA-42812F3EDBFB}" srcOrd="0" destOrd="0" parTransId="{8051B7F9-2599-4B7F-A5FB-AD1EB9840051}" sibTransId="{471CC284-2395-4701-9C95-ACF0A31A45F2}"/>
    <dgm:cxn modelId="{0B31D596-96B5-4D5D-9D0C-BC66B4936CD5}" type="presOf" srcId="{B31E30A4-A8B7-45A7-85DF-C6A12A293EC5}" destId="{8B4E1E80-1B3C-42FE-A9E0-00F89F739430}" srcOrd="0" destOrd="0" presId="urn:microsoft.com/office/officeart/2005/8/layout/vList2"/>
    <dgm:cxn modelId="{04B3F3C8-9F58-4340-9694-85112C530FD7}" type="presParOf" srcId="{8B4E1E80-1B3C-42FE-A9E0-00F89F739430}" destId="{89C33E56-7EEF-4A7C-85A5-161EF20EE354}" srcOrd="0" destOrd="0" presId="urn:microsoft.com/office/officeart/2005/8/layout/vList2"/>
    <dgm:cxn modelId="{66A4F596-9FB1-446F-94B1-E0AA2E90D43C}" type="presParOf" srcId="{8B4E1E80-1B3C-42FE-A9E0-00F89F739430}" destId="{87559FB1-EB19-4741-B569-CC9EC2DC554F}" srcOrd="1" destOrd="0" presId="urn:microsoft.com/office/officeart/2005/8/layout/vList2"/>
    <dgm:cxn modelId="{636A9B88-DF76-486C-9DB4-301DFDE7ADA1}" type="presParOf" srcId="{8B4E1E80-1B3C-42FE-A9E0-00F89F739430}" destId="{81E347AE-50EB-4F66-A654-AB5A22865A4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A93DCD-5291-4D7C-A23E-84F52C23CC96}" type="doc">
      <dgm:prSet loTypeId="urn:microsoft.com/office/officeart/2005/8/layout/defaul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9BA3E1D-C6C3-4CA0-9558-8A54F4C39931}">
      <dgm:prSet/>
      <dgm:spPr/>
      <dgm:t>
        <a:bodyPr/>
        <a:lstStyle/>
        <a:p>
          <a:pPr rtl="0"/>
          <a:r>
            <a:rPr lang="en-US" dirty="0" smtClean="0"/>
            <a:t>“</a:t>
          </a:r>
          <a:r>
            <a:rPr lang="en-US" dirty="0" smtClean="0">
              <a:solidFill>
                <a:srgbClr val="FFFF00"/>
              </a:solidFill>
            </a:rPr>
            <a:t>things</a:t>
          </a:r>
          <a:r>
            <a:rPr lang="en-US" dirty="0" smtClean="0"/>
            <a:t>” and “</a:t>
          </a:r>
          <a:r>
            <a:rPr lang="en-US" dirty="0" smtClean="0">
              <a:solidFill>
                <a:srgbClr val="FFFF00"/>
              </a:solidFill>
            </a:rPr>
            <a:t>actions</a:t>
          </a:r>
          <a:r>
            <a:rPr lang="en-US" dirty="0" smtClean="0"/>
            <a:t>”</a:t>
          </a:r>
          <a:endParaRPr lang="en-US" dirty="0"/>
        </a:p>
      </dgm:t>
    </dgm:pt>
    <dgm:pt modelId="{B0175D1E-958F-493E-8BA2-4A4343009A51}" type="parTrans" cxnId="{633D208D-9710-4238-A266-4ED5690FAE3B}">
      <dgm:prSet/>
      <dgm:spPr/>
      <dgm:t>
        <a:bodyPr/>
        <a:lstStyle/>
        <a:p>
          <a:endParaRPr lang="en-US"/>
        </a:p>
      </dgm:t>
    </dgm:pt>
    <dgm:pt modelId="{2ADCE892-9365-42C0-91EB-E7998892344F}" type="sibTrans" cxnId="{633D208D-9710-4238-A266-4ED5690FAE3B}">
      <dgm:prSet/>
      <dgm:spPr/>
      <dgm:t>
        <a:bodyPr/>
        <a:lstStyle/>
        <a:p>
          <a:endParaRPr lang="en-US"/>
        </a:p>
      </dgm:t>
    </dgm:pt>
    <dgm:pt modelId="{524E58BD-E7D3-4F81-819E-DEEC22AA441F}">
      <dgm:prSet/>
      <dgm:spPr/>
      <dgm:t>
        <a:bodyPr/>
        <a:lstStyle/>
        <a:p>
          <a:pPr rtl="0"/>
          <a:r>
            <a:rPr lang="en-US" dirty="0" smtClean="0"/>
            <a:t>Loops</a:t>
          </a:r>
          <a:endParaRPr lang="en-US" dirty="0"/>
        </a:p>
      </dgm:t>
    </dgm:pt>
    <dgm:pt modelId="{E5EFA791-E98D-42AA-B4AD-4D8AC56D6777}" type="parTrans" cxnId="{85DA1F4A-46B9-486C-99F2-F81767852299}">
      <dgm:prSet/>
      <dgm:spPr/>
      <dgm:t>
        <a:bodyPr/>
        <a:lstStyle/>
        <a:p>
          <a:endParaRPr lang="en-US"/>
        </a:p>
      </dgm:t>
    </dgm:pt>
    <dgm:pt modelId="{08C4398B-C988-4A8E-A19D-8EE20ACE80E6}" type="sibTrans" cxnId="{85DA1F4A-46B9-486C-99F2-F81767852299}">
      <dgm:prSet/>
      <dgm:spPr/>
      <dgm:t>
        <a:bodyPr/>
        <a:lstStyle/>
        <a:p>
          <a:endParaRPr lang="en-US"/>
        </a:p>
      </dgm:t>
    </dgm:pt>
    <dgm:pt modelId="{3CEFB6BE-D333-428E-B484-23A8FD155827}">
      <dgm:prSet/>
      <dgm:spPr/>
      <dgm:t>
        <a:bodyPr/>
        <a:lstStyle/>
        <a:p>
          <a:pPr rtl="0"/>
          <a:r>
            <a:rPr lang="en-US" dirty="0" smtClean="0"/>
            <a:t>Commands</a:t>
          </a:r>
          <a:endParaRPr lang="en-US" dirty="0"/>
        </a:p>
      </dgm:t>
    </dgm:pt>
    <dgm:pt modelId="{66BB5F85-CEA5-4F10-B650-0CD65D547E52}" type="parTrans" cxnId="{CE633841-CF03-4D6F-B5E2-17DF3710D9E7}">
      <dgm:prSet/>
      <dgm:spPr/>
      <dgm:t>
        <a:bodyPr/>
        <a:lstStyle/>
        <a:p>
          <a:endParaRPr lang="en-US"/>
        </a:p>
      </dgm:t>
    </dgm:pt>
    <dgm:pt modelId="{E242B7BC-856E-4A5D-98C1-3F0EA6750539}" type="sibTrans" cxnId="{CE633841-CF03-4D6F-B5E2-17DF3710D9E7}">
      <dgm:prSet/>
      <dgm:spPr/>
      <dgm:t>
        <a:bodyPr/>
        <a:lstStyle/>
        <a:p>
          <a:endParaRPr lang="en-US"/>
        </a:p>
      </dgm:t>
    </dgm:pt>
    <dgm:pt modelId="{07DA2A64-B44B-4358-AECD-EB31097DD5BA}">
      <dgm:prSet/>
      <dgm:spPr/>
      <dgm:t>
        <a:bodyPr/>
        <a:lstStyle/>
        <a:p>
          <a:pPr rtl="0"/>
          <a:r>
            <a:rPr lang="en-US" dirty="0" smtClean="0"/>
            <a:t>Re-usable Code</a:t>
          </a:r>
          <a:endParaRPr lang="en-US" dirty="0"/>
        </a:p>
      </dgm:t>
    </dgm:pt>
    <dgm:pt modelId="{BB37CBED-55AC-4854-918D-9A5015CA035D}" type="parTrans" cxnId="{238DBE29-9665-4A18-99BB-FE7EDDFB1A02}">
      <dgm:prSet/>
      <dgm:spPr/>
      <dgm:t>
        <a:bodyPr/>
        <a:lstStyle/>
        <a:p>
          <a:endParaRPr lang="en-US"/>
        </a:p>
      </dgm:t>
    </dgm:pt>
    <dgm:pt modelId="{31F61D26-0E3C-441A-B4BA-F8015542D3B7}" type="sibTrans" cxnId="{238DBE29-9665-4A18-99BB-FE7EDDFB1A02}">
      <dgm:prSet/>
      <dgm:spPr/>
      <dgm:t>
        <a:bodyPr/>
        <a:lstStyle/>
        <a:p>
          <a:endParaRPr lang="en-US"/>
        </a:p>
      </dgm:t>
    </dgm:pt>
    <dgm:pt modelId="{56C9792F-443A-4BF6-9072-1E9EC4715DFB}">
      <dgm:prSet/>
      <dgm:spPr/>
      <dgm:t>
        <a:bodyPr/>
        <a:lstStyle/>
        <a:p>
          <a:pPr rtl="0"/>
          <a:r>
            <a:rPr lang="en-US" dirty="0" smtClean="0"/>
            <a:t>Events</a:t>
          </a:r>
          <a:endParaRPr lang="en-US" dirty="0"/>
        </a:p>
      </dgm:t>
    </dgm:pt>
    <dgm:pt modelId="{2298048F-AFD3-43AD-9645-C0B83FD3B082}" type="parTrans" cxnId="{DF8E106B-B093-4C5D-815D-00E3B8653D1B}">
      <dgm:prSet/>
      <dgm:spPr/>
      <dgm:t>
        <a:bodyPr/>
        <a:lstStyle/>
        <a:p>
          <a:endParaRPr lang="en-US"/>
        </a:p>
      </dgm:t>
    </dgm:pt>
    <dgm:pt modelId="{09CC8478-F4E9-4F88-940E-E926355C7F48}" type="sibTrans" cxnId="{DF8E106B-B093-4C5D-815D-00E3B8653D1B}">
      <dgm:prSet/>
      <dgm:spPr/>
      <dgm:t>
        <a:bodyPr/>
        <a:lstStyle/>
        <a:p>
          <a:endParaRPr lang="en-US"/>
        </a:p>
      </dgm:t>
    </dgm:pt>
    <dgm:pt modelId="{5288CA02-9676-4282-AC9B-C76B897ED5F9}" type="pres">
      <dgm:prSet presAssocID="{42A93DCD-5291-4D7C-A23E-84F52C23CC9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02921B-0D79-4064-845C-F1A564F466C4}" type="pres">
      <dgm:prSet presAssocID="{C9BA3E1D-C6C3-4CA0-9558-8A54F4C3993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57EFD-EDA6-4915-9DA9-ADD7BBA21B34}" type="pres">
      <dgm:prSet presAssocID="{2ADCE892-9365-42C0-91EB-E7998892344F}" presName="sibTrans" presStyleCnt="0"/>
      <dgm:spPr/>
    </dgm:pt>
    <dgm:pt modelId="{8263C431-2144-4C53-AF01-BD007E019373}" type="pres">
      <dgm:prSet presAssocID="{3CEFB6BE-D333-428E-B484-23A8FD15582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B00D4-8989-4AD9-B7D3-513A2EE96D44}" type="pres">
      <dgm:prSet presAssocID="{E242B7BC-856E-4A5D-98C1-3F0EA6750539}" presName="sibTrans" presStyleCnt="0"/>
      <dgm:spPr/>
    </dgm:pt>
    <dgm:pt modelId="{23F1F55E-45AC-448F-A5D7-DC938E754E1A}" type="pres">
      <dgm:prSet presAssocID="{524E58BD-E7D3-4F81-819E-DEEC22AA441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A639A-1D0F-4714-9506-56EA1FB6E59D}" type="pres">
      <dgm:prSet presAssocID="{08C4398B-C988-4A8E-A19D-8EE20ACE80E6}" presName="sibTrans" presStyleCnt="0"/>
      <dgm:spPr/>
    </dgm:pt>
    <dgm:pt modelId="{DD479A39-D001-46B9-AA54-2630BDF24703}" type="pres">
      <dgm:prSet presAssocID="{56C9792F-443A-4BF6-9072-1E9EC4715DF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BDB93-130F-444B-87BE-4FF0BEFA7122}" type="pres">
      <dgm:prSet presAssocID="{09CC8478-F4E9-4F88-940E-E926355C7F48}" presName="sibTrans" presStyleCnt="0"/>
      <dgm:spPr/>
    </dgm:pt>
    <dgm:pt modelId="{C159F2C7-C6C4-4D96-99C1-5EDB39FFEFD6}" type="pres">
      <dgm:prSet presAssocID="{07DA2A64-B44B-4358-AECD-EB31097DD5B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33841-CF03-4D6F-B5E2-17DF3710D9E7}" srcId="{42A93DCD-5291-4D7C-A23E-84F52C23CC96}" destId="{3CEFB6BE-D333-428E-B484-23A8FD155827}" srcOrd="1" destOrd="0" parTransId="{66BB5F85-CEA5-4F10-B650-0CD65D547E52}" sibTransId="{E242B7BC-856E-4A5D-98C1-3F0EA6750539}"/>
    <dgm:cxn modelId="{86C47552-8B39-4C9E-B1A6-9A57E3C2A292}" type="presOf" srcId="{07DA2A64-B44B-4358-AECD-EB31097DD5BA}" destId="{C159F2C7-C6C4-4D96-99C1-5EDB39FFEFD6}" srcOrd="0" destOrd="0" presId="urn:microsoft.com/office/officeart/2005/8/layout/default"/>
    <dgm:cxn modelId="{A36177A3-7BF0-4902-B388-F866D4CD6506}" type="presOf" srcId="{56C9792F-443A-4BF6-9072-1E9EC4715DFB}" destId="{DD479A39-D001-46B9-AA54-2630BDF24703}" srcOrd="0" destOrd="0" presId="urn:microsoft.com/office/officeart/2005/8/layout/default"/>
    <dgm:cxn modelId="{DF8E106B-B093-4C5D-815D-00E3B8653D1B}" srcId="{42A93DCD-5291-4D7C-A23E-84F52C23CC96}" destId="{56C9792F-443A-4BF6-9072-1E9EC4715DFB}" srcOrd="3" destOrd="0" parTransId="{2298048F-AFD3-43AD-9645-C0B83FD3B082}" sibTransId="{09CC8478-F4E9-4F88-940E-E926355C7F48}"/>
    <dgm:cxn modelId="{633D208D-9710-4238-A266-4ED5690FAE3B}" srcId="{42A93DCD-5291-4D7C-A23E-84F52C23CC96}" destId="{C9BA3E1D-C6C3-4CA0-9558-8A54F4C39931}" srcOrd="0" destOrd="0" parTransId="{B0175D1E-958F-493E-8BA2-4A4343009A51}" sibTransId="{2ADCE892-9365-42C0-91EB-E7998892344F}"/>
    <dgm:cxn modelId="{7071C014-71C5-47F2-9787-B0E73B32C8A6}" type="presOf" srcId="{524E58BD-E7D3-4F81-819E-DEEC22AA441F}" destId="{23F1F55E-45AC-448F-A5D7-DC938E754E1A}" srcOrd="0" destOrd="0" presId="urn:microsoft.com/office/officeart/2005/8/layout/default"/>
    <dgm:cxn modelId="{F7A913A1-470B-4132-AF1C-244282A0ADE7}" type="presOf" srcId="{3CEFB6BE-D333-428E-B484-23A8FD155827}" destId="{8263C431-2144-4C53-AF01-BD007E019373}" srcOrd="0" destOrd="0" presId="urn:microsoft.com/office/officeart/2005/8/layout/default"/>
    <dgm:cxn modelId="{238DBE29-9665-4A18-99BB-FE7EDDFB1A02}" srcId="{42A93DCD-5291-4D7C-A23E-84F52C23CC96}" destId="{07DA2A64-B44B-4358-AECD-EB31097DD5BA}" srcOrd="4" destOrd="0" parTransId="{BB37CBED-55AC-4854-918D-9A5015CA035D}" sibTransId="{31F61D26-0E3C-441A-B4BA-F8015542D3B7}"/>
    <dgm:cxn modelId="{320784A4-0999-4251-92AB-D9B80DE30702}" type="presOf" srcId="{C9BA3E1D-C6C3-4CA0-9558-8A54F4C39931}" destId="{BD02921B-0D79-4064-845C-F1A564F466C4}" srcOrd="0" destOrd="0" presId="urn:microsoft.com/office/officeart/2005/8/layout/default"/>
    <dgm:cxn modelId="{85DA1F4A-46B9-486C-99F2-F81767852299}" srcId="{42A93DCD-5291-4D7C-A23E-84F52C23CC96}" destId="{524E58BD-E7D3-4F81-819E-DEEC22AA441F}" srcOrd="2" destOrd="0" parTransId="{E5EFA791-E98D-42AA-B4AD-4D8AC56D6777}" sibTransId="{08C4398B-C988-4A8E-A19D-8EE20ACE80E6}"/>
    <dgm:cxn modelId="{208D2158-5B3C-47C9-87C0-6F84C6AB7E33}" type="presOf" srcId="{42A93DCD-5291-4D7C-A23E-84F52C23CC96}" destId="{5288CA02-9676-4282-AC9B-C76B897ED5F9}" srcOrd="0" destOrd="0" presId="urn:microsoft.com/office/officeart/2005/8/layout/default"/>
    <dgm:cxn modelId="{5B08FDF5-2A83-488D-B29B-97F983FFFD8D}" type="presParOf" srcId="{5288CA02-9676-4282-AC9B-C76B897ED5F9}" destId="{BD02921B-0D79-4064-845C-F1A564F466C4}" srcOrd="0" destOrd="0" presId="urn:microsoft.com/office/officeart/2005/8/layout/default"/>
    <dgm:cxn modelId="{73CEBBBB-8CA6-45E3-90CE-BF414FC2C74C}" type="presParOf" srcId="{5288CA02-9676-4282-AC9B-C76B897ED5F9}" destId="{81E57EFD-EDA6-4915-9DA9-ADD7BBA21B34}" srcOrd="1" destOrd="0" presId="urn:microsoft.com/office/officeart/2005/8/layout/default"/>
    <dgm:cxn modelId="{893BBF43-31B9-4E51-96AD-758A17FEB62E}" type="presParOf" srcId="{5288CA02-9676-4282-AC9B-C76B897ED5F9}" destId="{8263C431-2144-4C53-AF01-BD007E019373}" srcOrd="2" destOrd="0" presId="urn:microsoft.com/office/officeart/2005/8/layout/default"/>
    <dgm:cxn modelId="{9DEE6447-57F6-4499-9748-A8610150D646}" type="presParOf" srcId="{5288CA02-9676-4282-AC9B-C76B897ED5F9}" destId="{C50B00D4-8989-4AD9-B7D3-513A2EE96D44}" srcOrd="3" destOrd="0" presId="urn:microsoft.com/office/officeart/2005/8/layout/default"/>
    <dgm:cxn modelId="{B30FD81B-DC9B-4E5C-B461-4805BCA01611}" type="presParOf" srcId="{5288CA02-9676-4282-AC9B-C76B897ED5F9}" destId="{23F1F55E-45AC-448F-A5D7-DC938E754E1A}" srcOrd="4" destOrd="0" presId="urn:microsoft.com/office/officeart/2005/8/layout/default"/>
    <dgm:cxn modelId="{3308B891-482C-4F51-8CB5-EB1DEC19F8A4}" type="presParOf" srcId="{5288CA02-9676-4282-AC9B-C76B897ED5F9}" destId="{C8BA639A-1D0F-4714-9506-56EA1FB6E59D}" srcOrd="5" destOrd="0" presId="urn:microsoft.com/office/officeart/2005/8/layout/default"/>
    <dgm:cxn modelId="{F202B1CC-B38B-479F-9030-BF7380C9B86F}" type="presParOf" srcId="{5288CA02-9676-4282-AC9B-C76B897ED5F9}" destId="{DD479A39-D001-46B9-AA54-2630BDF24703}" srcOrd="6" destOrd="0" presId="urn:microsoft.com/office/officeart/2005/8/layout/default"/>
    <dgm:cxn modelId="{47698C0E-7CFD-4236-BAA6-1F97C77419B7}" type="presParOf" srcId="{5288CA02-9676-4282-AC9B-C76B897ED5F9}" destId="{5B8BDB93-130F-444B-87BE-4FF0BEFA7122}" srcOrd="7" destOrd="0" presId="urn:microsoft.com/office/officeart/2005/8/layout/default"/>
    <dgm:cxn modelId="{29182370-32B1-47EF-AC77-1CDFE356259F}" type="presParOf" srcId="{5288CA02-9676-4282-AC9B-C76B897ED5F9}" destId="{C159F2C7-C6C4-4D96-99C1-5EDB39FFEFD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82ACE7-4968-42E5-9130-B1D9306B03BB}" type="doc">
      <dgm:prSet loTypeId="urn:microsoft.com/office/officeart/2005/8/layout/vList2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E73E4DD-9B56-4B82-8067-238FAAD519C5}">
      <dgm:prSet custT="1"/>
      <dgm:spPr/>
      <dgm:t>
        <a:bodyPr/>
        <a:lstStyle/>
        <a:p>
          <a:pPr rtl="0"/>
          <a:r>
            <a:rPr lang="en-US" sz="3600" dirty="0" smtClean="0"/>
            <a:t>Sometimes we need to store information</a:t>
          </a:r>
          <a:endParaRPr lang="en-US" sz="3600" dirty="0"/>
        </a:p>
      </dgm:t>
    </dgm:pt>
    <dgm:pt modelId="{4E52E5C6-8EAE-48B2-839C-E5B2E080D81B}" type="parTrans" cxnId="{70C6A1D9-2ED5-4A39-9BC2-866CCB907B02}">
      <dgm:prSet/>
      <dgm:spPr/>
      <dgm:t>
        <a:bodyPr/>
        <a:lstStyle/>
        <a:p>
          <a:endParaRPr lang="en-US" sz="3600"/>
        </a:p>
      </dgm:t>
    </dgm:pt>
    <dgm:pt modelId="{30E3E413-BC2E-4A7E-BA34-8F0F1FB4EC00}" type="sibTrans" cxnId="{70C6A1D9-2ED5-4A39-9BC2-866CCB907B02}">
      <dgm:prSet/>
      <dgm:spPr/>
      <dgm:t>
        <a:bodyPr/>
        <a:lstStyle/>
        <a:p>
          <a:endParaRPr lang="en-US" sz="3600"/>
        </a:p>
      </dgm:t>
    </dgm:pt>
    <dgm:pt modelId="{1BD756F6-17D5-4535-9ADF-7F8419D791B3}">
      <dgm:prSet custT="1"/>
      <dgm:spPr/>
      <dgm:t>
        <a:bodyPr/>
        <a:lstStyle/>
        <a:p>
          <a:pPr rtl="0"/>
          <a:r>
            <a:rPr lang="en-US" sz="3600" dirty="0" smtClean="0"/>
            <a:t>We use </a:t>
          </a:r>
          <a:r>
            <a:rPr lang="en-US" sz="3600" b="1" dirty="0" smtClean="0">
              <a:solidFill>
                <a:srgbClr val="FFFF00"/>
              </a:solidFill>
            </a:rPr>
            <a:t>variables</a:t>
          </a:r>
          <a:endParaRPr lang="en-US" sz="3600" b="1" dirty="0">
            <a:solidFill>
              <a:srgbClr val="FFFF00"/>
            </a:solidFill>
          </a:endParaRPr>
        </a:p>
      </dgm:t>
    </dgm:pt>
    <dgm:pt modelId="{84D69512-7598-42D4-A4A1-A2CABC491EC8}" type="parTrans" cxnId="{D6DE4B9D-528D-4036-B872-E8F6ADF7C6AC}">
      <dgm:prSet/>
      <dgm:spPr/>
      <dgm:t>
        <a:bodyPr/>
        <a:lstStyle/>
        <a:p>
          <a:endParaRPr lang="en-US" sz="3600"/>
        </a:p>
      </dgm:t>
    </dgm:pt>
    <dgm:pt modelId="{4EE2B546-F5C1-4923-90C2-5ADE352443B0}" type="sibTrans" cxnId="{D6DE4B9D-528D-4036-B872-E8F6ADF7C6AC}">
      <dgm:prSet/>
      <dgm:spPr/>
      <dgm:t>
        <a:bodyPr/>
        <a:lstStyle/>
        <a:p>
          <a:endParaRPr lang="en-US" sz="3600"/>
        </a:p>
      </dgm:t>
    </dgm:pt>
    <dgm:pt modelId="{6B634E0D-F808-4F45-A132-437A319AA33A}" type="pres">
      <dgm:prSet presAssocID="{3B82ACE7-4968-42E5-9130-B1D9306B03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297452-59A1-4A15-B54E-E7FA3F438893}" type="pres">
      <dgm:prSet presAssocID="{6E73E4DD-9B56-4B82-8067-238FAAD519C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BF552-019C-4310-8BE6-AD80A44991C2}" type="pres">
      <dgm:prSet presAssocID="{30E3E413-BC2E-4A7E-BA34-8F0F1FB4EC00}" presName="spacer" presStyleCnt="0"/>
      <dgm:spPr/>
    </dgm:pt>
    <dgm:pt modelId="{CF1D11DE-5D6E-4BA2-9030-AD2546FC6589}" type="pres">
      <dgm:prSet presAssocID="{1BD756F6-17D5-4535-9ADF-7F8419D791B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6E6473-CE1F-46A7-B300-0A183BEB9385}" type="presOf" srcId="{1BD756F6-17D5-4535-9ADF-7F8419D791B3}" destId="{CF1D11DE-5D6E-4BA2-9030-AD2546FC6589}" srcOrd="0" destOrd="0" presId="urn:microsoft.com/office/officeart/2005/8/layout/vList2"/>
    <dgm:cxn modelId="{2E6099C8-873F-4A85-8331-926FB2EE682A}" type="presOf" srcId="{3B82ACE7-4968-42E5-9130-B1D9306B03BB}" destId="{6B634E0D-F808-4F45-A132-437A319AA33A}" srcOrd="0" destOrd="0" presId="urn:microsoft.com/office/officeart/2005/8/layout/vList2"/>
    <dgm:cxn modelId="{D6DE4B9D-528D-4036-B872-E8F6ADF7C6AC}" srcId="{3B82ACE7-4968-42E5-9130-B1D9306B03BB}" destId="{1BD756F6-17D5-4535-9ADF-7F8419D791B3}" srcOrd="1" destOrd="0" parTransId="{84D69512-7598-42D4-A4A1-A2CABC491EC8}" sibTransId="{4EE2B546-F5C1-4923-90C2-5ADE352443B0}"/>
    <dgm:cxn modelId="{70C6A1D9-2ED5-4A39-9BC2-866CCB907B02}" srcId="{3B82ACE7-4968-42E5-9130-B1D9306B03BB}" destId="{6E73E4DD-9B56-4B82-8067-238FAAD519C5}" srcOrd="0" destOrd="0" parTransId="{4E52E5C6-8EAE-48B2-839C-E5B2E080D81B}" sibTransId="{30E3E413-BC2E-4A7E-BA34-8F0F1FB4EC00}"/>
    <dgm:cxn modelId="{380DC68B-70F8-4A21-9277-27D9D926D4FC}" type="presOf" srcId="{6E73E4DD-9B56-4B82-8067-238FAAD519C5}" destId="{CE297452-59A1-4A15-B54E-E7FA3F438893}" srcOrd="0" destOrd="0" presId="urn:microsoft.com/office/officeart/2005/8/layout/vList2"/>
    <dgm:cxn modelId="{111AC4FC-3986-411E-A393-D7C2192F5728}" type="presParOf" srcId="{6B634E0D-F808-4F45-A132-437A319AA33A}" destId="{CE297452-59A1-4A15-B54E-E7FA3F438893}" srcOrd="0" destOrd="0" presId="urn:microsoft.com/office/officeart/2005/8/layout/vList2"/>
    <dgm:cxn modelId="{6544A605-505B-4ED1-8339-35A6F2DC3E6E}" type="presParOf" srcId="{6B634E0D-F808-4F45-A132-437A319AA33A}" destId="{C68BF552-019C-4310-8BE6-AD80A44991C2}" srcOrd="1" destOrd="0" presId="urn:microsoft.com/office/officeart/2005/8/layout/vList2"/>
    <dgm:cxn modelId="{FF788C13-4D93-44E7-BFD0-F0A308DDB0FE}" type="presParOf" srcId="{6B634E0D-F808-4F45-A132-437A319AA33A}" destId="{CF1D11DE-5D6E-4BA2-9030-AD2546FC658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82ACE7-4968-42E5-9130-B1D9306B03BB}" type="doc">
      <dgm:prSet loTypeId="urn:microsoft.com/office/officeart/2005/8/layout/vList2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E73E4DD-9B56-4B82-8067-238FAAD519C5}">
      <dgm:prSet custT="1"/>
      <dgm:spPr/>
      <dgm:t>
        <a:bodyPr/>
        <a:lstStyle/>
        <a:p>
          <a:pPr rtl="0"/>
          <a:r>
            <a:rPr lang="en-US" sz="3600" dirty="0" smtClean="0"/>
            <a:t>Sometimes we need to make decisions</a:t>
          </a:r>
          <a:endParaRPr lang="en-US" sz="3600" dirty="0"/>
        </a:p>
      </dgm:t>
    </dgm:pt>
    <dgm:pt modelId="{4E52E5C6-8EAE-48B2-839C-E5B2E080D81B}" type="parTrans" cxnId="{70C6A1D9-2ED5-4A39-9BC2-866CCB907B02}">
      <dgm:prSet/>
      <dgm:spPr/>
      <dgm:t>
        <a:bodyPr/>
        <a:lstStyle/>
        <a:p>
          <a:endParaRPr lang="en-US" sz="3600"/>
        </a:p>
      </dgm:t>
    </dgm:pt>
    <dgm:pt modelId="{30E3E413-BC2E-4A7E-BA34-8F0F1FB4EC00}" type="sibTrans" cxnId="{70C6A1D9-2ED5-4A39-9BC2-866CCB907B02}">
      <dgm:prSet/>
      <dgm:spPr/>
      <dgm:t>
        <a:bodyPr/>
        <a:lstStyle/>
        <a:p>
          <a:endParaRPr lang="en-US" sz="3600"/>
        </a:p>
      </dgm:t>
    </dgm:pt>
    <dgm:pt modelId="{1BD756F6-17D5-4535-9ADF-7F8419D791B3}">
      <dgm:prSet custT="1"/>
      <dgm:spPr/>
      <dgm:t>
        <a:bodyPr/>
        <a:lstStyle/>
        <a:p>
          <a:pPr rtl="0"/>
          <a:r>
            <a:rPr lang="en-US" sz="3600" dirty="0" smtClean="0"/>
            <a:t>We use </a:t>
          </a:r>
          <a:r>
            <a:rPr lang="en-US" sz="3600" b="1" dirty="0" smtClean="0">
              <a:solidFill>
                <a:srgbClr val="FFFF00"/>
              </a:solidFill>
            </a:rPr>
            <a:t>IF statements</a:t>
          </a:r>
          <a:endParaRPr lang="en-US" sz="3600" b="1" dirty="0">
            <a:solidFill>
              <a:srgbClr val="FFFF00"/>
            </a:solidFill>
          </a:endParaRPr>
        </a:p>
      </dgm:t>
    </dgm:pt>
    <dgm:pt modelId="{84D69512-7598-42D4-A4A1-A2CABC491EC8}" type="parTrans" cxnId="{D6DE4B9D-528D-4036-B872-E8F6ADF7C6AC}">
      <dgm:prSet/>
      <dgm:spPr/>
      <dgm:t>
        <a:bodyPr/>
        <a:lstStyle/>
        <a:p>
          <a:endParaRPr lang="en-US" sz="3600"/>
        </a:p>
      </dgm:t>
    </dgm:pt>
    <dgm:pt modelId="{4EE2B546-F5C1-4923-90C2-5ADE352443B0}" type="sibTrans" cxnId="{D6DE4B9D-528D-4036-B872-E8F6ADF7C6AC}">
      <dgm:prSet/>
      <dgm:spPr/>
      <dgm:t>
        <a:bodyPr/>
        <a:lstStyle/>
        <a:p>
          <a:endParaRPr lang="en-US" sz="3600"/>
        </a:p>
      </dgm:t>
    </dgm:pt>
    <dgm:pt modelId="{6B634E0D-F808-4F45-A132-437A319AA33A}" type="pres">
      <dgm:prSet presAssocID="{3B82ACE7-4968-42E5-9130-B1D9306B03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297452-59A1-4A15-B54E-E7FA3F438893}" type="pres">
      <dgm:prSet presAssocID="{6E73E4DD-9B56-4B82-8067-238FAAD519C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BF552-019C-4310-8BE6-AD80A44991C2}" type="pres">
      <dgm:prSet presAssocID="{30E3E413-BC2E-4A7E-BA34-8F0F1FB4EC00}" presName="spacer" presStyleCnt="0"/>
      <dgm:spPr/>
    </dgm:pt>
    <dgm:pt modelId="{CF1D11DE-5D6E-4BA2-9030-AD2546FC6589}" type="pres">
      <dgm:prSet presAssocID="{1BD756F6-17D5-4535-9ADF-7F8419D791B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DE4B9D-528D-4036-B872-E8F6ADF7C6AC}" srcId="{3B82ACE7-4968-42E5-9130-B1D9306B03BB}" destId="{1BD756F6-17D5-4535-9ADF-7F8419D791B3}" srcOrd="1" destOrd="0" parTransId="{84D69512-7598-42D4-A4A1-A2CABC491EC8}" sibTransId="{4EE2B546-F5C1-4923-90C2-5ADE352443B0}"/>
    <dgm:cxn modelId="{23479404-0DF3-499D-B117-6D9C8EC5DC1A}" type="presOf" srcId="{3B82ACE7-4968-42E5-9130-B1D9306B03BB}" destId="{6B634E0D-F808-4F45-A132-437A319AA33A}" srcOrd="0" destOrd="0" presId="urn:microsoft.com/office/officeart/2005/8/layout/vList2"/>
    <dgm:cxn modelId="{70C6A1D9-2ED5-4A39-9BC2-866CCB907B02}" srcId="{3B82ACE7-4968-42E5-9130-B1D9306B03BB}" destId="{6E73E4DD-9B56-4B82-8067-238FAAD519C5}" srcOrd="0" destOrd="0" parTransId="{4E52E5C6-8EAE-48B2-839C-E5B2E080D81B}" sibTransId="{30E3E413-BC2E-4A7E-BA34-8F0F1FB4EC00}"/>
    <dgm:cxn modelId="{FA9A6245-6AF2-4297-9C44-817921A4E6D8}" type="presOf" srcId="{6E73E4DD-9B56-4B82-8067-238FAAD519C5}" destId="{CE297452-59A1-4A15-B54E-E7FA3F438893}" srcOrd="0" destOrd="0" presId="urn:microsoft.com/office/officeart/2005/8/layout/vList2"/>
    <dgm:cxn modelId="{37E81821-6F55-4231-9824-8897623E4D92}" type="presOf" srcId="{1BD756F6-17D5-4535-9ADF-7F8419D791B3}" destId="{CF1D11DE-5D6E-4BA2-9030-AD2546FC6589}" srcOrd="0" destOrd="0" presId="urn:microsoft.com/office/officeart/2005/8/layout/vList2"/>
    <dgm:cxn modelId="{4605EB6F-BDCE-42E1-B244-E4505DBAEC45}" type="presParOf" srcId="{6B634E0D-F808-4F45-A132-437A319AA33A}" destId="{CE297452-59A1-4A15-B54E-E7FA3F438893}" srcOrd="0" destOrd="0" presId="urn:microsoft.com/office/officeart/2005/8/layout/vList2"/>
    <dgm:cxn modelId="{34B71136-D23B-4F92-836C-853E76936B71}" type="presParOf" srcId="{6B634E0D-F808-4F45-A132-437A319AA33A}" destId="{C68BF552-019C-4310-8BE6-AD80A44991C2}" srcOrd="1" destOrd="0" presId="urn:microsoft.com/office/officeart/2005/8/layout/vList2"/>
    <dgm:cxn modelId="{4492C817-46B4-4B87-AA64-93FC6ABACE2F}" type="presParOf" srcId="{6B634E0D-F808-4F45-A132-437A319AA33A}" destId="{CF1D11DE-5D6E-4BA2-9030-AD2546FC658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A93DCD-5291-4D7C-A23E-84F52C23CC96}" type="doc">
      <dgm:prSet loTypeId="urn:microsoft.com/office/officeart/2005/8/layout/defaul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9BA3E1D-C6C3-4CA0-9558-8A54F4C39931}">
      <dgm:prSet/>
      <dgm:spPr/>
      <dgm:t>
        <a:bodyPr/>
        <a:lstStyle/>
        <a:p>
          <a:pPr rtl="0"/>
          <a:r>
            <a:rPr lang="en-US" dirty="0" smtClean="0"/>
            <a:t>Variables</a:t>
          </a:r>
          <a:endParaRPr lang="en-US" dirty="0"/>
        </a:p>
      </dgm:t>
    </dgm:pt>
    <dgm:pt modelId="{B0175D1E-958F-493E-8BA2-4A4343009A51}" type="parTrans" cxnId="{633D208D-9710-4238-A266-4ED5690FAE3B}">
      <dgm:prSet/>
      <dgm:spPr/>
      <dgm:t>
        <a:bodyPr/>
        <a:lstStyle/>
        <a:p>
          <a:endParaRPr lang="en-US"/>
        </a:p>
      </dgm:t>
    </dgm:pt>
    <dgm:pt modelId="{2ADCE892-9365-42C0-91EB-E7998892344F}" type="sibTrans" cxnId="{633D208D-9710-4238-A266-4ED5690FAE3B}">
      <dgm:prSet/>
      <dgm:spPr/>
      <dgm:t>
        <a:bodyPr/>
        <a:lstStyle/>
        <a:p>
          <a:endParaRPr lang="en-US"/>
        </a:p>
      </dgm:t>
    </dgm:pt>
    <dgm:pt modelId="{35E5CB32-4569-4EF9-AFE8-7A0DEF13867D}">
      <dgm:prSet/>
      <dgm:spPr/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IF</a:t>
          </a:r>
          <a:r>
            <a:rPr lang="en-US" dirty="0" smtClean="0"/>
            <a:t> statements</a:t>
          </a:r>
          <a:endParaRPr lang="en-US" dirty="0"/>
        </a:p>
      </dgm:t>
    </dgm:pt>
    <dgm:pt modelId="{400D6C63-84E3-4EDC-9DAD-97D089379E77}" type="parTrans" cxnId="{9BDB763B-15DA-4A89-BC4F-5885ACBFB80F}">
      <dgm:prSet/>
      <dgm:spPr/>
      <dgm:t>
        <a:bodyPr/>
        <a:lstStyle/>
        <a:p>
          <a:endParaRPr lang="en-US"/>
        </a:p>
      </dgm:t>
    </dgm:pt>
    <dgm:pt modelId="{A2E0BDC3-E65D-4C08-B7C7-9E82FF484D5B}" type="sibTrans" cxnId="{9BDB763B-15DA-4A89-BC4F-5885ACBFB80F}">
      <dgm:prSet/>
      <dgm:spPr/>
      <dgm:t>
        <a:bodyPr/>
        <a:lstStyle/>
        <a:p>
          <a:endParaRPr lang="en-US"/>
        </a:p>
      </dgm:t>
    </dgm:pt>
    <dgm:pt modelId="{5288CA02-9676-4282-AC9B-C76B897ED5F9}" type="pres">
      <dgm:prSet presAssocID="{42A93DCD-5291-4D7C-A23E-84F52C23CC9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02921B-0D79-4064-845C-F1A564F466C4}" type="pres">
      <dgm:prSet presAssocID="{C9BA3E1D-C6C3-4CA0-9558-8A54F4C3993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57EFD-EDA6-4915-9DA9-ADD7BBA21B34}" type="pres">
      <dgm:prSet presAssocID="{2ADCE892-9365-42C0-91EB-E7998892344F}" presName="sibTrans" presStyleCnt="0"/>
      <dgm:spPr/>
    </dgm:pt>
    <dgm:pt modelId="{BC43108E-4ED5-46C0-9632-113CD6FB0E29}" type="pres">
      <dgm:prSet presAssocID="{35E5CB32-4569-4EF9-AFE8-7A0DEF13867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3D208D-9710-4238-A266-4ED5690FAE3B}" srcId="{42A93DCD-5291-4D7C-A23E-84F52C23CC96}" destId="{C9BA3E1D-C6C3-4CA0-9558-8A54F4C39931}" srcOrd="0" destOrd="0" parTransId="{B0175D1E-958F-493E-8BA2-4A4343009A51}" sibTransId="{2ADCE892-9365-42C0-91EB-E7998892344F}"/>
    <dgm:cxn modelId="{05C920FC-7CA6-4940-8A00-9C1EB9061B47}" type="presOf" srcId="{35E5CB32-4569-4EF9-AFE8-7A0DEF13867D}" destId="{BC43108E-4ED5-46C0-9632-113CD6FB0E29}" srcOrd="0" destOrd="0" presId="urn:microsoft.com/office/officeart/2005/8/layout/default"/>
    <dgm:cxn modelId="{9BDB763B-15DA-4A89-BC4F-5885ACBFB80F}" srcId="{42A93DCD-5291-4D7C-A23E-84F52C23CC96}" destId="{35E5CB32-4569-4EF9-AFE8-7A0DEF13867D}" srcOrd="1" destOrd="0" parTransId="{400D6C63-84E3-4EDC-9DAD-97D089379E77}" sibTransId="{A2E0BDC3-E65D-4C08-B7C7-9E82FF484D5B}"/>
    <dgm:cxn modelId="{8D12F4A1-C204-4E79-ABD4-D0B27E95DDB8}" type="presOf" srcId="{C9BA3E1D-C6C3-4CA0-9558-8A54F4C39931}" destId="{BD02921B-0D79-4064-845C-F1A564F466C4}" srcOrd="0" destOrd="0" presId="urn:microsoft.com/office/officeart/2005/8/layout/default"/>
    <dgm:cxn modelId="{6AF7EBC9-BA77-424E-818E-665E91090BEA}" type="presOf" srcId="{42A93DCD-5291-4D7C-A23E-84F52C23CC96}" destId="{5288CA02-9676-4282-AC9B-C76B897ED5F9}" srcOrd="0" destOrd="0" presId="urn:microsoft.com/office/officeart/2005/8/layout/default"/>
    <dgm:cxn modelId="{29E8F717-3DBF-4267-BF7C-6256F8D3E54E}" type="presParOf" srcId="{5288CA02-9676-4282-AC9B-C76B897ED5F9}" destId="{BD02921B-0D79-4064-845C-F1A564F466C4}" srcOrd="0" destOrd="0" presId="urn:microsoft.com/office/officeart/2005/8/layout/default"/>
    <dgm:cxn modelId="{329F5E34-E526-4B19-8728-164C79971DB5}" type="presParOf" srcId="{5288CA02-9676-4282-AC9B-C76B897ED5F9}" destId="{81E57EFD-EDA6-4915-9DA9-ADD7BBA21B34}" srcOrd="1" destOrd="0" presId="urn:microsoft.com/office/officeart/2005/8/layout/default"/>
    <dgm:cxn modelId="{7C80275F-EE6E-4855-A4A0-F248BB62A29D}" type="presParOf" srcId="{5288CA02-9676-4282-AC9B-C76B897ED5F9}" destId="{BC43108E-4ED5-46C0-9632-113CD6FB0E2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4FF004-A1EA-4098-8A7A-BD8A1990143A}" type="doc">
      <dgm:prSet loTypeId="urn:microsoft.com/office/officeart/2005/8/layout/vList2" loCatId="list" qsTypeId="urn:microsoft.com/office/officeart/2005/8/quickstyle/3d2" qsCatId="3D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14DB60A-63C6-48AF-81E2-E692147F5B22}">
      <dgm:prSet/>
      <dgm:spPr/>
      <dgm:t>
        <a:bodyPr/>
        <a:lstStyle/>
        <a:p>
          <a:pPr rtl="0"/>
          <a:r>
            <a:rPr lang="en-US" smtClean="0"/>
            <a:t>Kodu enables creation of games in 3D worlds!</a:t>
          </a:r>
          <a:endParaRPr lang="en-US"/>
        </a:p>
      </dgm:t>
    </dgm:pt>
    <dgm:pt modelId="{03B712CF-32B0-4F6D-8FD5-FAC97C0A670F}" type="parTrans" cxnId="{547D470A-9456-4257-B1AB-DF0CBD7302EC}">
      <dgm:prSet/>
      <dgm:spPr/>
      <dgm:t>
        <a:bodyPr/>
        <a:lstStyle/>
        <a:p>
          <a:endParaRPr lang="en-US"/>
        </a:p>
      </dgm:t>
    </dgm:pt>
    <dgm:pt modelId="{91101C78-BED6-4411-99BF-9322BCA3E6EA}" type="sibTrans" cxnId="{547D470A-9456-4257-B1AB-DF0CBD7302EC}">
      <dgm:prSet/>
      <dgm:spPr/>
      <dgm:t>
        <a:bodyPr/>
        <a:lstStyle/>
        <a:p>
          <a:endParaRPr lang="en-US"/>
        </a:p>
      </dgm:t>
    </dgm:pt>
    <dgm:pt modelId="{4A511CC5-EAC0-4C9A-B30D-B70E3BB8557B}">
      <dgm:prSet/>
      <dgm:spPr/>
      <dgm:t>
        <a:bodyPr/>
        <a:lstStyle/>
        <a:p>
          <a:pPr rtl="0"/>
          <a:r>
            <a:rPr lang="en-US" smtClean="0"/>
            <a:t>Programming is done with a visual control tile instead of textual code</a:t>
          </a:r>
          <a:endParaRPr lang="en-US"/>
        </a:p>
      </dgm:t>
    </dgm:pt>
    <dgm:pt modelId="{5285C6D4-2AF1-4863-A652-0B7BF9AB5709}" type="parTrans" cxnId="{18B2436D-5E7B-46B8-A6DD-CE0EC7A56D88}">
      <dgm:prSet/>
      <dgm:spPr/>
      <dgm:t>
        <a:bodyPr/>
        <a:lstStyle/>
        <a:p>
          <a:endParaRPr lang="en-US"/>
        </a:p>
      </dgm:t>
    </dgm:pt>
    <dgm:pt modelId="{43F5D55C-BC56-4CB5-B9D5-9F9598472F7A}" type="sibTrans" cxnId="{18B2436D-5E7B-46B8-A6DD-CE0EC7A56D88}">
      <dgm:prSet/>
      <dgm:spPr/>
      <dgm:t>
        <a:bodyPr/>
        <a:lstStyle/>
        <a:p>
          <a:endParaRPr lang="en-US"/>
        </a:p>
      </dgm:t>
    </dgm:pt>
    <dgm:pt modelId="{A7D504B9-DE07-4D4E-809F-E705ADE005CF}">
      <dgm:prSet/>
      <dgm:spPr/>
      <dgm:t>
        <a:bodyPr/>
        <a:lstStyle/>
        <a:p>
          <a:pPr rtl="0"/>
          <a:r>
            <a:rPr lang="en-US" smtClean="0"/>
            <a:t>Same programming concepts apply (e.g., logic with “when” and “do”)</a:t>
          </a:r>
          <a:endParaRPr lang="en-US"/>
        </a:p>
      </dgm:t>
    </dgm:pt>
    <dgm:pt modelId="{15F4C260-1018-4A7B-BDF5-4E1577A3697D}" type="parTrans" cxnId="{FF583EE6-F2BA-4D5E-A145-CE6CFB2FEBF0}">
      <dgm:prSet/>
      <dgm:spPr/>
      <dgm:t>
        <a:bodyPr/>
        <a:lstStyle/>
        <a:p>
          <a:endParaRPr lang="en-US"/>
        </a:p>
      </dgm:t>
    </dgm:pt>
    <dgm:pt modelId="{736EA596-E70C-4338-9DFC-10E832DAC5AB}" type="sibTrans" cxnId="{FF583EE6-F2BA-4D5E-A145-CE6CFB2FEBF0}">
      <dgm:prSet/>
      <dgm:spPr/>
      <dgm:t>
        <a:bodyPr/>
        <a:lstStyle/>
        <a:p>
          <a:endParaRPr lang="en-US"/>
        </a:p>
      </dgm:t>
    </dgm:pt>
    <dgm:pt modelId="{F1BE1246-CF93-41C8-BD97-A7467866034D}">
      <dgm:prSet/>
      <dgm:spPr/>
      <dgm:t>
        <a:bodyPr/>
        <a:lstStyle/>
        <a:p>
          <a:pPr rtl="0"/>
          <a:r>
            <a:rPr lang="en-US" smtClean="0"/>
            <a:t>Games run on PC or XBox</a:t>
          </a:r>
          <a:endParaRPr lang="en-US"/>
        </a:p>
      </dgm:t>
    </dgm:pt>
    <dgm:pt modelId="{DAA52676-3D37-406C-9210-34C97ED9D9B0}" type="parTrans" cxnId="{5B7B2CC9-9FA6-494C-9CB3-8296A5DB2646}">
      <dgm:prSet/>
      <dgm:spPr/>
      <dgm:t>
        <a:bodyPr/>
        <a:lstStyle/>
        <a:p>
          <a:endParaRPr lang="en-US"/>
        </a:p>
      </dgm:t>
    </dgm:pt>
    <dgm:pt modelId="{0F39CC10-B0CC-4B60-A527-8E7DDCE6CB7D}" type="sibTrans" cxnId="{5B7B2CC9-9FA6-494C-9CB3-8296A5DB2646}">
      <dgm:prSet/>
      <dgm:spPr/>
      <dgm:t>
        <a:bodyPr/>
        <a:lstStyle/>
        <a:p>
          <a:endParaRPr lang="en-US"/>
        </a:p>
      </dgm:t>
    </dgm:pt>
    <dgm:pt modelId="{0D3FADE2-607E-429A-9324-3EEFEB3AAE43}" type="pres">
      <dgm:prSet presAssocID="{9E4FF004-A1EA-4098-8A7A-BD8A199014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1F738F-0296-4366-A971-4217F2E2F149}" type="pres">
      <dgm:prSet presAssocID="{014DB60A-63C6-48AF-81E2-E692147F5B2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B52F6-26DE-4638-893A-A7989593C1EF}" type="pres">
      <dgm:prSet presAssocID="{91101C78-BED6-4411-99BF-9322BCA3E6EA}" presName="spacer" presStyleCnt="0"/>
      <dgm:spPr/>
    </dgm:pt>
    <dgm:pt modelId="{B3CFE5BD-EF0A-47F3-8656-807D282F3BA8}" type="pres">
      <dgm:prSet presAssocID="{4A511CC5-EAC0-4C9A-B30D-B70E3BB8557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3B593-3D8F-4217-8118-3B7A759C879F}" type="pres">
      <dgm:prSet presAssocID="{43F5D55C-BC56-4CB5-B9D5-9F9598472F7A}" presName="spacer" presStyleCnt="0"/>
      <dgm:spPr/>
    </dgm:pt>
    <dgm:pt modelId="{2E63BDBC-A622-4C08-805E-2D64D87772D6}" type="pres">
      <dgm:prSet presAssocID="{A7D504B9-DE07-4D4E-809F-E705ADE005C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39FDD-26AF-4A94-B18C-050B3AF24523}" type="pres">
      <dgm:prSet presAssocID="{736EA596-E70C-4338-9DFC-10E832DAC5AB}" presName="spacer" presStyleCnt="0"/>
      <dgm:spPr/>
    </dgm:pt>
    <dgm:pt modelId="{6E86B6BA-9FFA-4C19-9C97-5EC914CBF24A}" type="pres">
      <dgm:prSet presAssocID="{F1BE1246-CF93-41C8-BD97-A7467866034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252DA3-4A93-4947-8F60-866ECDA21A30}" type="presOf" srcId="{A7D504B9-DE07-4D4E-809F-E705ADE005CF}" destId="{2E63BDBC-A622-4C08-805E-2D64D87772D6}" srcOrd="0" destOrd="0" presId="urn:microsoft.com/office/officeart/2005/8/layout/vList2"/>
    <dgm:cxn modelId="{5B7B2CC9-9FA6-494C-9CB3-8296A5DB2646}" srcId="{9E4FF004-A1EA-4098-8A7A-BD8A1990143A}" destId="{F1BE1246-CF93-41C8-BD97-A7467866034D}" srcOrd="3" destOrd="0" parTransId="{DAA52676-3D37-406C-9210-34C97ED9D9B0}" sibTransId="{0F39CC10-B0CC-4B60-A527-8E7DDCE6CB7D}"/>
    <dgm:cxn modelId="{11B2CE65-6388-4A69-A0E8-88559D84879A}" type="presOf" srcId="{4A511CC5-EAC0-4C9A-B30D-B70E3BB8557B}" destId="{B3CFE5BD-EF0A-47F3-8656-807D282F3BA8}" srcOrd="0" destOrd="0" presId="urn:microsoft.com/office/officeart/2005/8/layout/vList2"/>
    <dgm:cxn modelId="{18B2436D-5E7B-46B8-A6DD-CE0EC7A56D88}" srcId="{9E4FF004-A1EA-4098-8A7A-BD8A1990143A}" destId="{4A511CC5-EAC0-4C9A-B30D-B70E3BB8557B}" srcOrd="1" destOrd="0" parTransId="{5285C6D4-2AF1-4863-A652-0B7BF9AB5709}" sibTransId="{43F5D55C-BC56-4CB5-B9D5-9F9598472F7A}"/>
    <dgm:cxn modelId="{2BCDDDF5-8FEA-40E5-9A77-0A181D1E15F6}" type="presOf" srcId="{F1BE1246-CF93-41C8-BD97-A7467866034D}" destId="{6E86B6BA-9FFA-4C19-9C97-5EC914CBF24A}" srcOrd="0" destOrd="0" presId="urn:microsoft.com/office/officeart/2005/8/layout/vList2"/>
    <dgm:cxn modelId="{73732652-A6E2-4D6E-B7CE-A207BE1A0DCF}" type="presOf" srcId="{014DB60A-63C6-48AF-81E2-E692147F5B22}" destId="{341F738F-0296-4366-A971-4217F2E2F149}" srcOrd="0" destOrd="0" presId="urn:microsoft.com/office/officeart/2005/8/layout/vList2"/>
    <dgm:cxn modelId="{547D470A-9456-4257-B1AB-DF0CBD7302EC}" srcId="{9E4FF004-A1EA-4098-8A7A-BD8A1990143A}" destId="{014DB60A-63C6-48AF-81E2-E692147F5B22}" srcOrd="0" destOrd="0" parTransId="{03B712CF-32B0-4F6D-8FD5-FAC97C0A670F}" sibTransId="{91101C78-BED6-4411-99BF-9322BCA3E6EA}"/>
    <dgm:cxn modelId="{09A4AB8B-241E-4F88-B958-9C909D8D38B3}" type="presOf" srcId="{9E4FF004-A1EA-4098-8A7A-BD8A1990143A}" destId="{0D3FADE2-607E-429A-9324-3EEFEB3AAE43}" srcOrd="0" destOrd="0" presId="urn:microsoft.com/office/officeart/2005/8/layout/vList2"/>
    <dgm:cxn modelId="{FF583EE6-F2BA-4D5E-A145-CE6CFB2FEBF0}" srcId="{9E4FF004-A1EA-4098-8A7A-BD8A1990143A}" destId="{A7D504B9-DE07-4D4E-809F-E705ADE005CF}" srcOrd="2" destOrd="0" parTransId="{15F4C260-1018-4A7B-BDF5-4E1577A3697D}" sibTransId="{736EA596-E70C-4338-9DFC-10E832DAC5AB}"/>
    <dgm:cxn modelId="{88A1EBF2-D67E-4A64-BC41-86A40C40086D}" type="presParOf" srcId="{0D3FADE2-607E-429A-9324-3EEFEB3AAE43}" destId="{341F738F-0296-4366-A971-4217F2E2F149}" srcOrd="0" destOrd="0" presId="urn:microsoft.com/office/officeart/2005/8/layout/vList2"/>
    <dgm:cxn modelId="{913D249A-4D72-47C3-9A40-6A0A7CD733B0}" type="presParOf" srcId="{0D3FADE2-607E-429A-9324-3EEFEB3AAE43}" destId="{F27B52F6-26DE-4638-893A-A7989593C1EF}" srcOrd="1" destOrd="0" presId="urn:microsoft.com/office/officeart/2005/8/layout/vList2"/>
    <dgm:cxn modelId="{F4051049-F1C2-4746-BB8D-877736F33D36}" type="presParOf" srcId="{0D3FADE2-607E-429A-9324-3EEFEB3AAE43}" destId="{B3CFE5BD-EF0A-47F3-8656-807D282F3BA8}" srcOrd="2" destOrd="0" presId="urn:microsoft.com/office/officeart/2005/8/layout/vList2"/>
    <dgm:cxn modelId="{7248841C-7AF4-4F49-A65F-2CED9EF69DF5}" type="presParOf" srcId="{0D3FADE2-607E-429A-9324-3EEFEB3AAE43}" destId="{B813B593-3D8F-4217-8118-3B7A759C879F}" srcOrd="3" destOrd="0" presId="urn:microsoft.com/office/officeart/2005/8/layout/vList2"/>
    <dgm:cxn modelId="{3BC8544E-B926-4404-81BB-0CA252403F1F}" type="presParOf" srcId="{0D3FADE2-607E-429A-9324-3EEFEB3AAE43}" destId="{2E63BDBC-A622-4C08-805E-2D64D87772D6}" srcOrd="4" destOrd="0" presId="urn:microsoft.com/office/officeart/2005/8/layout/vList2"/>
    <dgm:cxn modelId="{F0DEF5E5-EF9B-474F-871F-F98EC488F439}" type="presParOf" srcId="{0D3FADE2-607E-429A-9324-3EEFEB3AAE43}" destId="{18A39FDD-26AF-4A94-B18C-050B3AF24523}" srcOrd="5" destOrd="0" presId="urn:microsoft.com/office/officeart/2005/8/layout/vList2"/>
    <dgm:cxn modelId="{94314661-FDD3-4612-BB36-0ADE2CF2B3F1}" type="presParOf" srcId="{0D3FADE2-607E-429A-9324-3EEFEB3AAE43}" destId="{6E86B6BA-9FFA-4C19-9C97-5EC914CBF24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A93DCD-5291-4D7C-A23E-84F52C23CC96}" type="doc">
      <dgm:prSet loTypeId="urn:microsoft.com/office/officeart/2005/8/layout/defaul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9BA3E1D-C6C3-4CA0-9558-8A54F4C39931}">
      <dgm:prSet/>
      <dgm:spPr/>
      <dgm:t>
        <a:bodyPr/>
        <a:lstStyle/>
        <a:p>
          <a:pPr rtl="0"/>
          <a:r>
            <a:rPr lang="en-US" dirty="0" smtClean="0"/>
            <a:t>Characters</a:t>
          </a:r>
          <a:endParaRPr lang="en-US" dirty="0"/>
        </a:p>
      </dgm:t>
    </dgm:pt>
    <dgm:pt modelId="{B0175D1E-958F-493E-8BA2-4A4343009A51}" type="parTrans" cxnId="{633D208D-9710-4238-A266-4ED5690FAE3B}">
      <dgm:prSet/>
      <dgm:spPr/>
      <dgm:t>
        <a:bodyPr/>
        <a:lstStyle/>
        <a:p>
          <a:endParaRPr lang="en-US"/>
        </a:p>
      </dgm:t>
    </dgm:pt>
    <dgm:pt modelId="{2ADCE892-9365-42C0-91EB-E7998892344F}" type="sibTrans" cxnId="{633D208D-9710-4238-A266-4ED5690FAE3B}">
      <dgm:prSet/>
      <dgm:spPr/>
      <dgm:t>
        <a:bodyPr/>
        <a:lstStyle/>
        <a:p>
          <a:endParaRPr lang="en-US"/>
        </a:p>
      </dgm:t>
    </dgm:pt>
    <dgm:pt modelId="{35E5CB32-4569-4EF9-AFE8-7A0DEF13867D}">
      <dgm:prSet/>
      <dgm:spPr/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</a:rPr>
            <a:t>Movements</a:t>
          </a:r>
          <a:endParaRPr lang="en-US" b="0" dirty="0">
            <a:solidFill>
              <a:schemeClr val="bg1"/>
            </a:solidFill>
          </a:endParaRPr>
        </a:p>
      </dgm:t>
    </dgm:pt>
    <dgm:pt modelId="{400D6C63-84E3-4EDC-9DAD-97D089379E77}" type="parTrans" cxnId="{9BDB763B-15DA-4A89-BC4F-5885ACBFB80F}">
      <dgm:prSet/>
      <dgm:spPr/>
      <dgm:t>
        <a:bodyPr/>
        <a:lstStyle/>
        <a:p>
          <a:endParaRPr lang="en-US"/>
        </a:p>
      </dgm:t>
    </dgm:pt>
    <dgm:pt modelId="{A2E0BDC3-E65D-4C08-B7C7-9E82FF484D5B}" type="sibTrans" cxnId="{9BDB763B-15DA-4A89-BC4F-5885ACBFB80F}">
      <dgm:prSet/>
      <dgm:spPr/>
      <dgm:t>
        <a:bodyPr/>
        <a:lstStyle/>
        <a:p>
          <a:endParaRPr lang="en-US"/>
        </a:p>
      </dgm:t>
    </dgm:pt>
    <dgm:pt modelId="{D995E534-7395-4ED7-977A-1EF35F72B056}">
      <dgm:prSet/>
      <dgm:spPr/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</a:rPr>
            <a:t>Scoring</a:t>
          </a:r>
          <a:endParaRPr lang="en-US" b="0" dirty="0">
            <a:solidFill>
              <a:schemeClr val="bg1"/>
            </a:solidFill>
          </a:endParaRPr>
        </a:p>
      </dgm:t>
    </dgm:pt>
    <dgm:pt modelId="{1342F066-FFEC-41B5-A4F0-51CB5B6CA38F}" type="parTrans" cxnId="{912867B2-E5EA-4EF7-B1CD-318BA944060B}">
      <dgm:prSet/>
      <dgm:spPr/>
      <dgm:t>
        <a:bodyPr/>
        <a:lstStyle/>
        <a:p>
          <a:endParaRPr lang="en-US"/>
        </a:p>
      </dgm:t>
    </dgm:pt>
    <dgm:pt modelId="{B4489DDE-6C59-4747-89FC-A5BEE232D254}" type="sibTrans" cxnId="{912867B2-E5EA-4EF7-B1CD-318BA944060B}">
      <dgm:prSet/>
      <dgm:spPr/>
      <dgm:t>
        <a:bodyPr/>
        <a:lstStyle/>
        <a:p>
          <a:endParaRPr lang="en-US"/>
        </a:p>
      </dgm:t>
    </dgm:pt>
    <dgm:pt modelId="{82A0B69C-5879-4879-9D30-1B6DE2B9C1A6}">
      <dgm:prSet/>
      <dgm:spPr/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</a:rPr>
            <a:t>Worlds</a:t>
          </a:r>
          <a:endParaRPr lang="en-US" b="0" dirty="0">
            <a:solidFill>
              <a:schemeClr val="bg1"/>
            </a:solidFill>
          </a:endParaRPr>
        </a:p>
      </dgm:t>
    </dgm:pt>
    <dgm:pt modelId="{808C1FF9-233C-41D3-AB05-9E9AB7C85DC6}" type="parTrans" cxnId="{E8241F93-9993-4B0E-895A-5006678E2EEC}">
      <dgm:prSet/>
      <dgm:spPr/>
      <dgm:t>
        <a:bodyPr/>
        <a:lstStyle/>
        <a:p>
          <a:endParaRPr lang="en-US"/>
        </a:p>
      </dgm:t>
    </dgm:pt>
    <dgm:pt modelId="{43259283-7503-471F-94E6-B8B742C82796}" type="sibTrans" cxnId="{E8241F93-9993-4B0E-895A-5006678E2EEC}">
      <dgm:prSet/>
      <dgm:spPr/>
      <dgm:t>
        <a:bodyPr/>
        <a:lstStyle/>
        <a:p>
          <a:endParaRPr lang="en-US"/>
        </a:p>
      </dgm:t>
    </dgm:pt>
    <dgm:pt modelId="{DD86266A-3813-4612-BD8F-A05F5D05AEDA}">
      <dgm:prSet/>
      <dgm:spPr/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</a:rPr>
            <a:t>Interaction</a:t>
          </a:r>
          <a:endParaRPr lang="en-US" b="0" dirty="0">
            <a:solidFill>
              <a:schemeClr val="bg1"/>
            </a:solidFill>
          </a:endParaRPr>
        </a:p>
      </dgm:t>
    </dgm:pt>
    <dgm:pt modelId="{EF8182DE-4A27-4E3E-9D22-A118FEF49E87}" type="parTrans" cxnId="{33F9BDAB-2D49-4926-A5B1-BB8F750B3735}">
      <dgm:prSet/>
      <dgm:spPr/>
      <dgm:t>
        <a:bodyPr/>
        <a:lstStyle/>
        <a:p>
          <a:endParaRPr lang="en-US"/>
        </a:p>
      </dgm:t>
    </dgm:pt>
    <dgm:pt modelId="{BA163842-F30F-4936-BC8F-BA775B83F869}" type="sibTrans" cxnId="{33F9BDAB-2D49-4926-A5B1-BB8F750B3735}">
      <dgm:prSet/>
      <dgm:spPr/>
      <dgm:t>
        <a:bodyPr/>
        <a:lstStyle/>
        <a:p>
          <a:endParaRPr lang="en-US"/>
        </a:p>
      </dgm:t>
    </dgm:pt>
    <dgm:pt modelId="{96C23242-2567-4788-AEC5-A7F3C09406EE}">
      <dgm:prSet/>
      <dgm:spPr/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</a:rPr>
            <a:t>Sounds</a:t>
          </a:r>
          <a:endParaRPr lang="en-US" b="0" dirty="0">
            <a:solidFill>
              <a:schemeClr val="bg1"/>
            </a:solidFill>
          </a:endParaRPr>
        </a:p>
      </dgm:t>
    </dgm:pt>
    <dgm:pt modelId="{2B02CF4C-7131-4CBC-9358-826E0B99B589}" type="parTrans" cxnId="{2C904674-863A-4917-A78A-D4F7DFF08FD3}">
      <dgm:prSet/>
      <dgm:spPr/>
      <dgm:t>
        <a:bodyPr/>
        <a:lstStyle/>
        <a:p>
          <a:endParaRPr lang="en-US"/>
        </a:p>
      </dgm:t>
    </dgm:pt>
    <dgm:pt modelId="{EBA5AC83-5D3A-42A0-8397-4E11BAF22E61}" type="sibTrans" cxnId="{2C904674-863A-4917-A78A-D4F7DFF08FD3}">
      <dgm:prSet/>
      <dgm:spPr/>
      <dgm:t>
        <a:bodyPr/>
        <a:lstStyle/>
        <a:p>
          <a:endParaRPr lang="en-US"/>
        </a:p>
      </dgm:t>
    </dgm:pt>
    <dgm:pt modelId="{BF1CDCA4-231E-4129-A01F-752256A01E3F}">
      <dgm:prSet/>
      <dgm:spPr/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</a:rPr>
            <a:t>Pages</a:t>
          </a:r>
          <a:endParaRPr lang="en-US" b="0" dirty="0">
            <a:solidFill>
              <a:schemeClr val="bg1"/>
            </a:solidFill>
          </a:endParaRPr>
        </a:p>
      </dgm:t>
    </dgm:pt>
    <dgm:pt modelId="{1A6F9C14-AB61-426E-A76C-F7812DBD5E40}" type="parTrans" cxnId="{1C44C137-A1CB-42D6-843E-04F10CB180F9}">
      <dgm:prSet/>
      <dgm:spPr/>
      <dgm:t>
        <a:bodyPr/>
        <a:lstStyle/>
        <a:p>
          <a:endParaRPr lang="en-US"/>
        </a:p>
      </dgm:t>
    </dgm:pt>
    <dgm:pt modelId="{8F42EA3F-78C3-42D2-8F88-F97C18B8DA30}" type="sibTrans" cxnId="{1C44C137-A1CB-42D6-843E-04F10CB180F9}">
      <dgm:prSet/>
      <dgm:spPr/>
      <dgm:t>
        <a:bodyPr/>
        <a:lstStyle/>
        <a:p>
          <a:endParaRPr lang="en-US"/>
        </a:p>
      </dgm:t>
    </dgm:pt>
    <dgm:pt modelId="{5288CA02-9676-4282-AC9B-C76B897ED5F9}" type="pres">
      <dgm:prSet presAssocID="{42A93DCD-5291-4D7C-A23E-84F52C23CC9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02921B-0D79-4064-845C-F1A564F466C4}" type="pres">
      <dgm:prSet presAssocID="{C9BA3E1D-C6C3-4CA0-9558-8A54F4C39931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57EFD-EDA6-4915-9DA9-ADD7BBA21B34}" type="pres">
      <dgm:prSet presAssocID="{2ADCE892-9365-42C0-91EB-E7998892344F}" presName="sibTrans" presStyleCnt="0"/>
      <dgm:spPr/>
    </dgm:pt>
    <dgm:pt modelId="{BC43108E-4ED5-46C0-9632-113CD6FB0E29}" type="pres">
      <dgm:prSet presAssocID="{35E5CB32-4569-4EF9-AFE8-7A0DEF13867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110F5-2A4C-477F-8769-6809A1901016}" type="pres">
      <dgm:prSet presAssocID="{A2E0BDC3-E65D-4C08-B7C7-9E82FF484D5B}" presName="sibTrans" presStyleCnt="0"/>
      <dgm:spPr/>
    </dgm:pt>
    <dgm:pt modelId="{45D308C3-665E-448F-969C-BB65C4BE385B}" type="pres">
      <dgm:prSet presAssocID="{D995E534-7395-4ED7-977A-1EF35F72B05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482CE-539C-4AE8-849A-47195AD03A73}" type="pres">
      <dgm:prSet presAssocID="{B4489DDE-6C59-4747-89FC-A5BEE232D254}" presName="sibTrans" presStyleCnt="0"/>
      <dgm:spPr/>
    </dgm:pt>
    <dgm:pt modelId="{0FF22F0B-0425-46EF-9F7B-130735D0E0A4}" type="pres">
      <dgm:prSet presAssocID="{82A0B69C-5879-4879-9D30-1B6DE2B9C1A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2F3A89-563D-4A8E-BF82-A6D3674D4AA5}" type="pres">
      <dgm:prSet presAssocID="{43259283-7503-471F-94E6-B8B742C82796}" presName="sibTrans" presStyleCnt="0"/>
      <dgm:spPr/>
    </dgm:pt>
    <dgm:pt modelId="{DD6AF038-4F00-4F07-BD21-3319B80A275E}" type="pres">
      <dgm:prSet presAssocID="{DD86266A-3813-4612-BD8F-A05F5D05AED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A8C97-8F55-45B5-B988-9809757CA8AC}" type="pres">
      <dgm:prSet presAssocID="{BA163842-F30F-4936-BC8F-BA775B83F869}" presName="sibTrans" presStyleCnt="0"/>
      <dgm:spPr/>
    </dgm:pt>
    <dgm:pt modelId="{E7AECF14-7EDC-43EE-91B9-2D48A95F08F8}" type="pres">
      <dgm:prSet presAssocID="{96C23242-2567-4788-AEC5-A7F3C09406E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D2F81-1943-4C54-8B67-C67B5F742562}" type="pres">
      <dgm:prSet presAssocID="{EBA5AC83-5D3A-42A0-8397-4E11BAF22E61}" presName="sibTrans" presStyleCnt="0"/>
      <dgm:spPr/>
    </dgm:pt>
    <dgm:pt modelId="{BB28611B-4FEC-4B4A-B198-BEA240D2C951}" type="pres">
      <dgm:prSet presAssocID="{BF1CDCA4-231E-4129-A01F-752256A01E3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D7A6E2-D1B7-4BF3-9A97-455EEAB28191}" type="presOf" srcId="{C9BA3E1D-C6C3-4CA0-9558-8A54F4C39931}" destId="{BD02921B-0D79-4064-845C-F1A564F466C4}" srcOrd="0" destOrd="0" presId="urn:microsoft.com/office/officeart/2005/8/layout/default"/>
    <dgm:cxn modelId="{633D208D-9710-4238-A266-4ED5690FAE3B}" srcId="{42A93DCD-5291-4D7C-A23E-84F52C23CC96}" destId="{C9BA3E1D-C6C3-4CA0-9558-8A54F4C39931}" srcOrd="0" destOrd="0" parTransId="{B0175D1E-958F-493E-8BA2-4A4343009A51}" sibTransId="{2ADCE892-9365-42C0-91EB-E7998892344F}"/>
    <dgm:cxn modelId="{912867B2-E5EA-4EF7-B1CD-318BA944060B}" srcId="{42A93DCD-5291-4D7C-A23E-84F52C23CC96}" destId="{D995E534-7395-4ED7-977A-1EF35F72B056}" srcOrd="2" destOrd="0" parTransId="{1342F066-FFEC-41B5-A4F0-51CB5B6CA38F}" sibTransId="{B4489DDE-6C59-4747-89FC-A5BEE232D254}"/>
    <dgm:cxn modelId="{E8241F93-9993-4B0E-895A-5006678E2EEC}" srcId="{42A93DCD-5291-4D7C-A23E-84F52C23CC96}" destId="{82A0B69C-5879-4879-9D30-1B6DE2B9C1A6}" srcOrd="3" destOrd="0" parTransId="{808C1FF9-233C-41D3-AB05-9E9AB7C85DC6}" sibTransId="{43259283-7503-471F-94E6-B8B742C82796}"/>
    <dgm:cxn modelId="{9C181A09-91C2-4332-86FB-ABAAEAFE22DC}" type="presOf" srcId="{35E5CB32-4569-4EF9-AFE8-7A0DEF13867D}" destId="{BC43108E-4ED5-46C0-9632-113CD6FB0E29}" srcOrd="0" destOrd="0" presId="urn:microsoft.com/office/officeart/2005/8/layout/default"/>
    <dgm:cxn modelId="{FC3C533C-2D9B-48A8-AD16-3C789BE00FDB}" type="presOf" srcId="{82A0B69C-5879-4879-9D30-1B6DE2B9C1A6}" destId="{0FF22F0B-0425-46EF-9F7B-130735D0E0A4}" srcOrd="0" destOrd="0" presId="urn:microsoft.com/office/officeart/2005/8/layout/default"/>
    <dgm:cxn modelId="{9BDB763B-15DA-4A89-BC4F-5885ACBFB80F}" srcId="{42A93DCD-5291-4D7C-A23E-84F52C23CC96}" destId="{35E5CB32-4569-4EF9-AFE8-7A0DEF13867D}" srcOrd="1" destOrd="0" parTransId="{400D6C63-84E3-4EDC-9DAD-97D089379E77}" sibTransId="{A2E0BDC3-E65D-4C08-B7C7-9E82FF484D5B}"/>
    <dgm:cxn modelId="{1C44C137-A1CB-42D6-843E-04F10CB180F9}" srcId="{42A93DCD-5291-4D7C-A23E-84F52C23CC96}" destId="{BF1CDCA4-231E-4129-A01F-752256A01E3F}" srcOrd="6" destOrd="0" parTransId="{1A6F9C14-AB61-426E-A76C-F7812DBD5E40}" sibTransId="{8F42EA3F-78C3-42D2-8F88-F97C18B8DA30}"/>
    <dgm:cxn modelId="{2C904674-863A-4917-A78A-D4F7DFF08FD3}" srcId="{42A93DCD-5291-4D7C-A23E-84F52C23CC96}" destId="{96C23242-2567-4788-AEC5-A7F3C09406EE}" srcOrd="5" destOrd="0" parTransId="{2B02CF4C-7131-4CBC-9358-826E0B99B589}" sibTransId="{EBA5AC83-5D3A-42A0-8397-4E11BAF22E61}"/>
    <dgm:cxn modelId="{35F9AB64-679D-4472-BF5C-935260D53509}" type="presOf" srcId="{96C23242-2567-4788-AEC5-A7F3C09406EE}" destId="{E7AECF14-7EDC-43EE-91B9-2D48A95F08F8}" srcOrd="0" destOrd="0" presId="urn:microsoft.com/office/officeart/2005/8/layout/default"/>
    <dgm:cxn modelId="{1D393C9C-F15C-4410-9FA7-2452D04FCA4E}" type="presOf" srcId="{DD86266A-3813-4612-BD8F-A05F5D05AEDA}" destId="{DD6AF038-4F00-4F07-BD21-3319B80A275E}" srcOrd="0" destOrd="0" presId="urn:microsoft.com/office/officeart/2005/8/layout/default"/>
    <dgm:cxn modelId="{E6270C15-4511-4BFB-88C6-498256E4AFF9}" type="presOf" srcId="{D995E534-7395-4ED7-977A-1EF35F72B056}" destId="{45D308C3-665E-448F-969C-BB65C4BE385B}" srcOrd="0" destOrd="0" presId="urn:microsoft.com/office/officeart/2005/8/layout/default"/>
    <dgm:cxn modelId="{33F9BDAB-2D49-4926-A5B1-BB8F750B3735}" srcId="{42A93DCD-5291-4D7C-A23E-84F52C23CC96}" destId="{DD86266A-3813-4612-BD8F-A05F5D05AEDA}" srcOrd="4" destOrd="0" parTransId="{EF8182DE-4A27-4E3E-9D22-A118FEF49E87}" sibTransId="{BA163842-F30F-4936-BC8F-BA775B83F869}"/>
    <dgm:cxn modelId="{E13EFFA5-AAA7-43C9-829B-AA00F29D44F1}" type="presOf" srcId="{42A93DCD-5291-4D7C-A23E-84F52C23CC96}" destId="{5288CA02-9676-4282-AC9B-C76B897ED5F9}" srcOrd="0" destOrd="0" presId="urn:microsoft.com/office/officeart/2005/8/layout/default"/>
    <dgm:cxn modelId="{3FF5B389-9320-4E65-90C8-F1D2D452219E}" type="presOf" srcId="{BF1CDCA4-231E-4129-A01F-752256A01E3F}" destId="{BB28611B-4FEC-4B4A-B198-BEA240D2C951}" srcOrd="0" destOrd="0" presId="urn:microsoft.com/office/officeart/2005/8/layout/default"/>
    <dgm:cxn modelId="{A989974B-BFCA-495D-B374-D8F81EE3EE8E}" type="presParOf" srcId="{5288CA02-9676-4282-AC9B-C76B897ED5F9}" destId="{BD02921B-0D79-4064-845C-F1A564F466C4}" srcOrd="0" destOrd="0" presId="urn:microsoft.com/office/officeart/2005/8/layout/default"/>
    <dgm:cxn modelId="{4B8CDC95-FAD0-4DA9-AFA4-0223215C630E}" type="presParOf" srcId="{5288CA02-9676-4282-AC9B-C76B897ED5F9}" destId="{81E57EFD-EDA6-4915-9DA9-ADD7BBA21B34}" srcOrd="1" destOrd="0" presId="urn:microsoft.com/office/officeart/2005/8/layout/default"/>
    <dgm:cxn modelId="{EA3659C1-F230-45C7-BB7E-36D5880EDF8A}" type="presParOf" srcId="{5288CA02-9676-4282-AC9B-C76B897ED5F9}" destId="{BC43108E-4ED5-46C0-9632-113CD6FB0E29}" srcOrd="2" destOrd="0" presId="urn:microsoft.com/office/officeart/2005/8/layout/default"/>
    <dgm:cxn modelId="{7431C24D-5089-45FC-960E-54731C8088FB}" type="presParOf" srcId="{5288CA02-9676-4282-AC9B-C76B897ED5F9}" destId="{1CA110F5-2A4C-477F-8769-6809A1901016}" srcOrd="3" destOrd="0" presId="urn:microsoft.com/office/officeart/2005/8/layout/default"/>
    <dgm:cxn modelId="{C79A7381-AA77-41F4-A6B3-602A0E883239}" type="presParOf" srcId="{5288CA02-9676-4282-AC9B-C76B897ED5F9}" destId="{45D308C3-665E-448F-969C-BB65C4BE385B}" srcOrd="4" destOrd="0" presId="urn:microsoft.com/office/officeart/2005/8/layout/default"/>
    <dgm:cxn modelId="{17331550-92C1-48B7-82A0-7FEDB7047EC8}" type="presParOf" srcId="{5288CA02-9676-4282-AC9B-C76B897ED5F9}" destId="{F04482CE-539C-4AE8-849A-47195AD03A73}" srcOrd="5" destOrd="0" presId="urn:microsoft.com/office/officeart/2005/8/layout/default"/>
    <dgm:cxn modelId="{3F2F0A38-7032-4A2F-A38C-A5969F38319E}" type="presParOf" srcId="{5288CA02-9676-4282-AC9B-C76B897ED5F9}" destId="{0FF22F0B-0425-46EF-9F7B-130735D0E0A4}" srcOrd="6" destOrd="0" presId="urn:microsoft.com/office/officeart/2005/8/layout/default"/>
    <dgm:cxn modelId="{8C82B3BD-789A-40E9-AA0C-E8811916129D}" type="presParOf" srcId="{5288CA02-9676-4282-AC9B-C76B897ED5F9}" destId="{4A2F3A89-563D-4A8E-BF82-A6D3674D4AA5}" srcOrd="7" destOrd="0" presId="urn:microsoft.com/office/officeart/2005/8/layout/default"/>
    <dgm:cxn modelId="{A00E8A61-E9D4-49B1-A0F4-20381D4EC0F5}" type="presParOf" srcId="{5288CA02-9676-4282-AC9B-C76B897ED5F9}" destId="{DD6AF038-4F00-4F07-BD21-3319B80A275E}" srcOrd="8" destOrd="0" presId="urn:microsoft.com/office/officeart/2005/8/layout/default"/>
    <dgm:cxn modelId="{4E30906E-6833-4137-9DF4-E544D13B5668}" type="presParOf" srcId="{5288CA02-9676-4282-AC9B-C76B897ED5F9}" destId="{9F3A8C97-8F55-45B5-B988-9809757CA8AC}" srcOrd="9" destOrd="0" presId="urn:microsoft.com/office/officeart/2005/8/layout/default"/>
    <dgm:cxn modelId="{3ACB52BF-22BE-4171-84C7-A724D72C6111}" type="presParOf" srcId="{5288CA02-9676-4282-AC9B-C76B897ED5F9}" destId="{E7AECF14-7EDC-43EE-91B9-2D48A95F08F8}" srcOrd="10" destOrd="0" presId="urn:microsoft.com/office/officeart/2005/8/layout/default"/>
    <dgm:cxn modelId="{4A7322FC-AF74-4723-9A4E-57A871D39B11}" type="presParOf" srcId="{5288CA02-9676-4282-AC9B-C76B897ED5F9}" destId="{58AD2F81-1943-4C54-8B67-C67B5F742562}" srcOrd="11" destOrd="0" presId="urn:microsoft.com/office/officeart/2005/8/layout/default"/>
    <dgm:cxn modelId="{E287AB16-793D-4480-95E6-E88F0F7F1E65}" type="presParOf" srcId="{5288CA02-9676-4282-AC9B-C76B897ED5F9}" destId="{BB28611B-4FEC-4B4A-B198-BEA240D2C95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061AB-48A7-477D-883F-9FB27CB51A85}">
      <dsp:nvSpPr>
        <dsp:cNvPr id="0" name=""/>
        <dsp:cNvSpPr/>
      </dsp:nvSpPr>
      <dsp:spPr>
        <a:xfrm>
          <a:off x="0" y="21780"/>
          <a:ext cx="8229600" cy="1193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smtClean="0"/>
            <a:t>Software Developer</a:t>
          </a:r>
          <a:endParaRPr lang="en-US" sz="5100" kern="1200"/>
        </a:p>
      </dsp:txBody>
      <dsp:txXfrm>
        <a:off x="58257" y="80037"/>
        <a:ext cx="8113086" cy="1076886"/>
      </dsp:txXfrm>
    </dsp:sp>
    <dsp:sp modelId="{C00910B2-73D5-4227-B8FF-D0EDE413BEC7}">
      <dsp:nvSpPr>
        <dsp:cNvPr id="0" name=""/>
        <dsp:cNvSpPr/>
      </dsp:nvSpPr>
      <dsp:spPr>
        <a:xfrm>
          <a:off x="0" y="1362060"/>
          <a:ext cx="8229600" cy="1193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smtClean="0"/>
            <a:t>Software Engineer</a:t>
          </a:r>
          <a:endParaRPr lang="en-US" sz="5100" kern="1200"/>
        </a:p>
      </dsp:txBody>
      <dsp:txXfrm>
        <a:off x="58257" y="1420317"/>
        <a:ext cx="8113086" cy="1076886"/>
      </dsp:txXfrm>
    </dsp:sp>
    <dsp:sp modelId="{FD52D8BE-7424-48B8-BE1F-3479C670DE9D}">
      <dsp:nvSpPr>
        <dsp:cNvPr id="0" name=""/>
        <dsp:cNvSpPr/>
      </dsp:nvSpPr>
      <dsp:spPr>
        <a:xfrm>
          <a:off x="0" y="2702340"/>
          <a:ext cx="8229600" cy="1193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smtClean="0"/>
            <a:t>Software Architect</a:t>
          </a:r>
          <a:endParaRPr lang="en-US" sz="5100" kern="1200"/>
        </a:p>
      </dsp:txBody>
      <dsp:txXfrm>
        <a:off x="58257" y="2760597"/>
        <a:ext cx="8113086" cy="1076886"/>
      </dsp:txXfrm>
    </dsp:sp>
    <dsp:sp modelId="{7B9FA114-6266-4DA0-B67A-BF716CA09788}">
      <dsp:nvSpPr>
        <dsp:cNvPr id="0" name=""/>
        <dsp:cNvSpPr/>
      </dsp:nvSpPr>
      <dsp:spPr>
        <a:xfrm>
          <a:off x="0" y="4042620"/>
          <a:ext cx="8229600" cy="1193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b="1" kern="1200" dirty="0" smtClean="0">
              <a:solidFill>
                <a:srgbClr val="FFFF00"/>
              </a:solidFill>
            </a:rPr>
            <a:t>Computer Programmer</a:t>
          </a:r>
          <a:endParaRPr lang="en-US" sz="5100" b="1" kern="1200" dirty="0">
            <a:solidFill>
              <a:srgbClr val="FFFF00"/>
            </a:solidFill>
          </a:endParaRPr>
        </a:p>
      </dsp:txBody>
      <dsp:txXfrm>
        <a:off x="58257" y="4100877"/>
        <a:ext cx="8113086" cy="10768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2921B-0D79-4064-845C-F1A564F466C4}">
      <dsp:nvSpPr>
        <dsp:cNvPr id="0" name=""/>
        <dsp:cNvSpPr/>
      </dsp:nvSpPr>
      <dsp:spPr>
        <a:xfrm>
          <a:off x="1355392" y="892"/>
          <a:ext cx="2628007" cy="15768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Movement with Paths</a:t>
          </a:r>
          <a:endParaRPr lang="en-US" sz="3600" kern="1200" dirty="0"/>
        </a:p>
      </dsp:txBody>
      <dsp:txXfrm>
        <a:off x="1355392" y="892"/>
        <a:ext cx="2628007" cy="1576804"/>
      </dsp:txXfrm>
    </dsp:sp>
    <dsp:sp modelId="{9A5876BC-1674-466A-9A81-BBD995A1BBB7}">
      <dsp:nvSpPr>
        <dsp:cNvPr id="0" name=""/>
        <dsp:cNvSpPr/>
      </dsp:nvSpPr>
      <dsp:spPr>
        <a:xfrm>
          <a:off x="4246200" y="892"/>
          <a:ext cx="2628007" cy="15768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Advanced Scoring</a:t>
          </a:r>
          <a:endParaRPr lang="en-US" sz="3600" kern="1200" dirty="0"/>
        </a:p>
      </dsp:txBody>
      <dsp:txXfrm>
        <a:off x="4246200" y="892"/>
        <a:ext cx="2628007" cy="1576804"/>
      </dsp:txXfrm>
    </dsp:sp>
    <dsp:sp modelId="{4513031B-B67E-4DCE-80C3-34DC02CEA5D2}">
      <dsp:nvSpPr>
        <dsp:cNvPr id="0" name=""/>
        <dsp:cNvSpPr/>
      </dsp:nvSpPr>
      <dsp:spPr>
        <a:xfrm>
          <a:off x="1355392" y="1840497"/>
          <a:ext cx="2628007" cy="15768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Power Ups</a:t>
          </a:r>
          <a:endParaRPr lang="en-US" sz="3600" kern="1200" dirty="0"/>
        </a:p>
      </dsp:txBody>
      <dsp:txXfrm>
        <a:off x="1355392" y="1840497"/>
        <a:ext cx="2628007" cy="1576804"/>
      </dsp:txXfrm>
    </dsp:sp>
    <dsp:sp modelId="{601756F4-FD68-408F-A8CD-9AAA63B19BB6}">
      <dsp:nvSpPr>
        <dsp:cNvPr id="0" name=""/>
        <dsp:cNvSpPr/>
      </dsp:nvSpPr>
      <dsp:spPr>
        <a:xfrm>
          <a:off x="4246200" y="1840497"/>
          <a:ext cx="2628007" cy="15768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Clones and </a:t>
          </a:r>
          <a:r>
            <a:rPr lang="en-US" sz="3600" kern="1200" dirty="0" err="1" smtClean="0"/>
            <a:t>Creatables</a:t>
          </a:r>
          <a:endParaRPr lang="en-US" sz="3600" kern="1200" dirty="0"/>
        </a:p>
      </dsp:txBody>
      <dsp:txXfrm>
        <a:off x="4246200" y="1840497"/>
        <a:ext cx="2628007" cy="1576804"/>
      </dsp:txXfrm>
    </dsp:sp>
    <dsp:sp modelId="{704B437F-E632-4D85-9B4B-5F957CA0D3D8}">
      <dsp:nvSpPr>
        <dsp:cNvPr id="0" name=""/>
        <dsp:cNvSpPr/>
      </dsp:nvSpPr>
      <dsp:spPr>
        <a:xfrm>
          <a:off x="2800796" y="3680102"/>
          <a:ext cx="2628007" cy="15768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…and more!</a:t>
          </a:r>
          <a:endParaRPr lang="en-US" sz="3600" kern="1200" dirty="0"/>
        </a:p>
      </dsp:txBody>
      <dsp:txXfrm>
        <a:off x="2800796" y="3680102"/>
        <a:ext cx="2628007" cy="157680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71951-C9EB-4FF4-81D2-DC871D7EF814}">
      <dsp:nvSpPr>
        <dsp:cNvPr id="0" name=""/>
        <dsp:cNvSpPr/>
      </dsp:nvSpPr>
      <dsp:spPr>
        <a:xfrm>
          <a:off x="2411" y="46702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Variables</a:t>
          </a:r>
          <a:endParaRPr lang="en-US" sz="2300" kern="1200" dirty="0"/>
        </a:p>
      </dsp:txBody>
      <dsp:txXfrm>
        <a:off x="2411" y="46702"/>
        <a:ext cx="1912739" cy="1147643"/>
      </dsp:txXfrm>
    </dsp:sp>
    <dsp:sp modelId="{CE9D1325-BAE4-41FF-89B1-19200F8A4F60}">
      <dsp:nvSpPr>
        <dsp:cNvPr id="0" name=""/>
        <dsp:cNvSpPr/>
      </dsp:nvSpPr>
      <dsp:spPr>
        <a:xfrm>
          <a:off x="2106423" y="46702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IF statements</a:t>
          </a:r>
          <a:endParaRPr lang="en-US" sz="2300" kern="1200" dirty="0"/>
        </a:p>
      </dsp:txBody>
      <dsp:txXfrm>
        <a:off x="2106423" y="46702"/>
        <a:ext cx="1912739" cy="1147643"/>
      </dsp:txXfrm>
    </dsp:sp>
    <dsp:sp modelId="{E074C3F2-EBDB-436F-9262-85881ADD621C}">
      <dsp:nvSpPr>
        <dsp:cNvPr id="0" name=""/>
        <dsp:cNvSpPr/>
      </dsp:nvSpPr>
      <dsp:spPr>
        <a:xfrm>
          <a:off x="4210436" y="46702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Events</a:t>
          </a:r>
          <a:endParaRPr lang="en-US" sz="2300" kern="1200" dirty="0"/>
        </a:p>
      </dsp:txBody>
      <dsp:txXfrm>
        <a:off x="4210436" y="46702"/>
        <a:ext cx="1912739" cy="1147643"/>
      </dsp:txXfrm>
    </dsp:sp>
    <dsp:sp modelId="{5440FF39-0ADB-4873-B108-CD5BF23BB698}">
      <dsp:nvSpPr>
        <dsp:cNvPr id="0" name=""/>
        <dsp:cNvSpPr/>
      </dsp:nvSpPr>
      <dsp:spPr>
        <a:xfrm>
          <a:off x="6314449" y="46702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Functions</a:t>
          </a:r>
          <a:endParaRPr lang="en-US" sz="2300" kern="1200" dirty="0"/>
        </a:p>
      </dsp:txBody>
      <dsp:txXfrm>
        <a:off x="6314449" y="46702"/>
        <a:ext cx="1912739" cy="1147643"/>
      </dsp:txXfrm>
    </dsp:sp>
    <dsp:sp modelId="{D76EA9FF-2D77-408E-A278-D6317C84E803}">
      <dsp:nvSpPr>
        <dsp:cNvPr id="0" name=""/>
        <dsp:cNvSpPr/>
      </dsp:nvSpPr>
      <dsp:spPr>
        <a:xfrm>
          <a:off x="2411" y="1385619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Commands</a:t>
          </a:r>
          <a:endParaRPr lang="en-US" sz="2300" kern="1200" dirty="0"/>
        </a:p>
      </dsp:txBody>
      <dsp:txXfrm>
        <a:off x="2411" y="1385619"/>
        <a:ext cx="1912739" cy="1147643"/>
      </dsp:txXfrm>
    </dsp:sp>
    <dsp:sp modelId="{4DD015AC-DAFE-4D59-B17F-533C97BBB840}">
      <dsp:nvSpPr>
        <dsp:cNvPr id="0" name=""/>
        <dsp:cNvSpPr/>
      </dsp:nvSpPr>
      <dsp:spPr>
        <a:xfrm>
          <a:off x="2106423" y="1385619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Math Calculations</a:t>
          </a:r>
          <a:endParaRPr lang="en-US" sz="2300" kern="1200" dirty="0"/>
        </a:p>
      </dsp:txBody>
      <dsp:txXfrm>
        <a:off x="2106423" y="1385619"/>
        <a:ext cx="1912739" cy="1147643"/>
      </dsp:txXfrm>
    </dsp:sp>
    <dsp:sp modelId="{2FC59D5F-9AF2-4F6A-9BE9-3145D9AA7FDD}">
      <dsp:nvSpPr>
        <dsp:cNvPr id="0" name=""/>
        <dsp:cNvSpPr/>
      </dsp:nvSpPr>
      <dsp:spPr>
        <a:xfrm>
          <a:off x="4210436" y="1385619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Characters</a:t>
          </a:r>
          <a:endParaRPr lang="en-US" sz="2300" kern="1200" dirty="0"/>
        </a:p>
      </dsp:txBody>
      <dsp:txXfrm>
        <a:off x="4210436" y="1385619"/>
        <a:ext cx="1912739" cy="1147643"/>
      </dsp:txXfrm>
    </dsp:sp>
    <dsp:sp modelId="{25BCABB0-DE1A-477C-A8DB-5F880F18C6C7}">
      <dsp:nvSpPr>
        <dsp:cNvPr id="0" name=""/>
        <dsp:cNvSpPr/>
      </dsp:nvSpPr>
      <dsp:spPr>
        <a:xfrm>
          <a:off x="6314449" y="1385619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Game interaction</a:t>
          </a:r>
          <a:endParaRPr lang="en-US" sz="2300" kern="1200" dirty="0"/>
        </a:p>
      </dsp:txBody>
      <dsp:txXfrm>
        <a:off x="6314449" y="1385619"/>
        <a:ext cx="1912739" cy="1147643"/>
      </dsp:txXfrm>
    </dsp:sp>
    <dsp:sp modelId="{0D41CEB4-462A-4C73-AE18-B8E22D16459E}">
      <dsp:nvSpPr>
        <dsp:cNvPr id="0" name=""/>
        <dsp:cNvSpPr/>
      </dsp:nvSpPr>
      <dsp:spPr>
        <a:xfrm>
          <a:off x="2411" y="2724536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Pages</a:t>
          </a:r>
          <a:endParaRPr lang="en-US" sz="2300" kern="1200" dirty="0"/>
        </a:p>
      </dsp:txBody>
      <dsp:txXfrm>
        <a:off x="2411" y="2724536"/>
        <a:ext cx="1912739" cy="1147643"/>
      </dsp:txXfrm>
    </dsp:sp>
    <dsp:sp modelId="{E1B9A672-7732-455F-B72E-22DB5B1F1272}">
      <dsp:nvSpPr>
        <dsp:cNvPr id="0" name=""/>
        <dsp:cNvSpPr/>
      </dsp:nvSpPr>
      <dsp:spPr>
        <a:xfrm>
          <a:off x="2106423" y="2724536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Paths</a:t>
          </a:r>
          <a:endParaRPr lang="en-US" sz="2300" kern="1200" dirty="0"/>
        </a:p>
      </dsp:txBody>
      <dsp:txXfrm>
        <a:off x="2106423" y="2724536"/>
        <a:ext cx="1912739" cy="1147643"/>
      </dsp:txXfrm>
    </dsp:sp>
    <dsp:sp modelId="{3B88BC57-884E-4E9A-9578-4D7ADA7CE2A1}">
      <dsp:nvSpPr>
        <dsp:cNvPr id="0" name=""/>
        <dsp:cNvSpPr/>
      </dsp:nvSpPr>
      <dsp:spPr>
        <a:xfrm>
          <a:off x="4210436" y="2724536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Control Flow</a:t>
          </a:r>
          <a:endParaRPr lang="en-US" sz="2300" kern="1200" dirty="0"/>
        </a:p>
      </dsp:txBody>
      <dsp:txXfrm>
        <a:off x="4210436" y="2724536"/>
        <a:ext cx="1912739" cy="1147643"/>
      </dsp:txXfrm>
    </dsp:sp>
    <dsp:sp modelId="{49C2C654-6304-4702-B78B-4572F40266C0}">
      <dsp:nvSpPr>
        <dsp:cNvPr id="0" name=""/>
        <dsp:cNvSpPr/>
      </dsp:nvSpPr>
      <dsp:spPr>
        <a:xfrm>
          <a:off x="6314449" y="2724536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Loops</a:t>
          </a:r>
          <a:endParaRPr lang="en-US" sz="2300" kern="1200" dirty="0"/>
        </a:p>
      </dsp:txBody>
      <dsp:txXfrm>
        <a:off x="6314449" y="2724536"/>
        <a:ext cx="1912739" cy="1147643"/>
      </dsp:txXfrm>
    </dsp:sp>
    <dsp:sp modelId="{F3FB4D8E-BA18-4862-A858-ABD278AEF0AB}">
      <dsp:nvSpPr>
        <dsp:cNvPr id="0" name=""/>
        <dsp:cNvSpPr/>
      </dsp:nvSpPr>
      <dsp:spPr>
        <a:xfrm>
          <a:off x="2411" y="4063454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Scoring</a:t>
          </a:r>
          <a:endParaRPr lang="en-US" sz="2300" kern="1200" dirty="0"/>
        </a:p>
      </dsp:txBody>
      <dsp:txXfrm>
        <a:off x="2411" y="4063454"/>
        <a:ext cx="1912739" cy="1147643"/>
      </dsp:txXfrm>
    </dsp:sp>
    <dsp:sp modelId="{3E80A1C3-41DA-43E6-A867-98A2000A7AE1}">
      <dsp:nvSpPr>
        <dsp:cNvPr id="0" name=""/>
        <dsp:cNvSpPr/>
      </dsp:nvSpPr>
      <dsp:spPr>
        <a:xfrm>
          <a:off x="2106423" y="4063454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Assignments</a:t>
          </a:r>
          <a:endParaRPr lang="en-US" sz="2300" kern="1200" dirty="0"/>
        </a:p>
      </dsp:txBody>
      <dsp:txXfrm>
        <a:off x="2106423" y="4063454"/>
        <a:ext cx="1912739" cy="1147643"/>
      </dsp:txXfrm>
    </dsp:sp>
    <dsp:sp modelId="{B255A5FD-035B-4DC0-A9EE-E473F5B07E04}">
      <dsp:nvSpPr>
        <dsp:cNvPr id="0" name=""/>
        <dsp:cNvSpPr/>
      </dsp:nvSpPr>
      <dsp:spPr>
        <a:xfrm>
          <a:off x="4210436" y="4063454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Sounds</a:t>
          </a:r>
          <a:endParaRPr lang="en-US" sz="2300" kern="1200" dirty="0"/>
        </a:p>
      </dsp:txBody>
      <dsp:txXfrm>
        <a:off x="4210436" y="4063454"/>
        <a:ext cx="1912739" cy="1147643"/>
      </dsp:txXfrm>
    </dsp:sp>
    <dsp:sp modelId="{3AF256BE-6852-46C1-A2D6-045255D21DAF}">
      <dsp:nvSpPr>
        <dsp:cNvPr id="0" name=""/>
        <dsp:cNvSpPr/>
      </dsp:nvSpPr>
      <dsp:spPr>
        <a:xfrm>
          <a:off x="6314449" y="4063454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Character Movement</a:t>
          </a:r>
          <a:endParaRPr lang="en-US" sz="2300" kern="1200" dirty="0"/>
        </a:p>
      </dsp:txBody>
      <dsp:txXfrm>
        <a:off x="6314449" y="4063454"/>
        <a:ext cx="1912739" cy="11476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2B416-95B8-473D-A9FF-B8DE99D4323F}">
      <dsp:nvSpPr>
        <dsp:cNvPr id="0" name=""/>
        <dsp:cNvSpPr/>
      </dsp:nvSpPr>
      <dsp:spPr>
        <a:xfrm>
          <a:off x="0" y="304800"/>
          <a:ext cx="8229600" cy="2362198"/>
        </a:xfrm>
        <a:prstGeom prst="roundRect">
          <a:avLst/>
        </a:prstGeom>
        <a:solidFill>
          <a:srgbClr val="D8771F"/>
        </a:soli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5760" tIns="365760" rIns="365760" bIns="365760" numCol="1" spcCol="1270" anchor="ctr" anchorCtr="0">
          <a:noAutofit/>
        </a:bodyPr>
        <a:lstStyle/>
        <a:p>
          <a:pPr lvl="0" algn="ctr" defTabSz="4267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600" b="1" u="sng" kern="1200" dirty="0" smtClean="0"/>
            <a:t>No!</a:t>
          </a:r>
          <a:endParaRPr lang="en-US" sz="9600" kern="1200" dirty="0"/>
        </a:p>
      </dsp:txBody>
      <dsp:txXfrm>
        <a:off x="115313" y="420113"/>
        <a:ext cx="7998974" cy="213157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3F0F1-F2D2-4CE2-84D5-970EDC137957}">
      <dsp:nvSpPr>
        <dsp:cNvPr id="0" name=""/>
        <dsp:cNvSpPr/>
      </dsp:nvSpPr>
      <dsp:spPr>
        <a:xfrm rot="5400000">
          <a:off x="4570240" y="-1351048"/>
          <a:ext cx="2051774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hlinkClick xmlns:r="http://schemas.openxmlformats.org/officeDocument/2006/relationships" r:id="rId1"/>
            </a:rPr>
            <a:t>http://smallbasic.com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hlinkClick xmlns:r="http://schemas.openxmlformats.org/officeDocument/2006/relationships" r:id="rId2"/>
            </a:rPr>
            <a:t>http://msdn.microsoft.com/en-us/beginner/ff384126.aspx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hlinkClick xmlns:r="http://schemas.openxmlformats.org/officeDocument/2006/relationships" r:id="rId3"/>
            </a:rPr>
            <a:t>http://www.teachingkidsprogramming.org/</a:t>
          </a:r>
          <a:endParaRPr lang="en-US" sz="2000" kern="1200" dirty="0" smtClean="0"/>
        </a:p>
      </dsp:txBody>
      <dsp:txXfrm rot="-5400000">
        <a:off x="2962656" y="356695"/>
        <a:ext cx="5166785" cy="1851456"/>
      </dsp:txXfrm>
    </dsp:sp>
    <dsp:sp modelId="{C068B417-7FAF-44FE-AF14-F6E03637CAFC}">
      <dsp:nvSpPr>
        <dsp:cNvPr id="0" name=""/>
        <dsp:cNvSpPr/>
      </dsp:nvSpPr>
      <dsp:spPr>
        <a:xfrm>
          <a:off x="0" y="64"/>
          <a:ext cx="2962656" cy="256471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Small Basic</a:t>
          </a:r>
          <a:endParaRPr lang="en-US" sz="6500" kern="1200" dirty="0"/>
        </a:p>
      </dsp:txBody>
      <dsp:txXfrm>
        <a:off x="125199" y="125263"/>
        <a:ext cx="2712258" cy="2314319"/>
      </dsp:txXfrm>
    </dsp:sp>
    <dsp:sp modelId="{37808CC7-85FA-4BA5-A82C-D10780A1493F}">
      <dsp:nvSpPr>
        <dsp:cNvPr id="0" name=""/>
        <dsp:cNvSpPr/>
      </dsp:nvSpPr>
      <dsp:spPr>
        <a:xfrm rot="5400000">
          <a:off x="4570240" y="1341904"/>
          <a:ext cx="2051774" cy="526694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http://research.microsoft.com/en-us/projects/kodu/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http://fuse.microsoft.com/page/kodu</a:t>
          </a:r>
        </a:p>
      </dsp:txBody>
      <dsp:txXfrm rot="-5400000">
        <a:off x="2962656" y="3049648"/>
        <a:ext cx="5166785" cy="1851456"/>
      </dsp:txXfrm>
    </dsp:sp>
    <dsp:sp modelId="{B9C1EA08-C0B0-4A84-86B2-2153E1C10758}">
      <dsp:nvSpPr>
        <dsp:cNvPr id="0" name=""/>
        <dsp:cNvSpPr/>
      </dsp:nvSpPr>
      <dsp:spPr>
        <a:xfrm>
          <a:off x="0" y="2693017"/>
          <a:ext cx="2962656" cy="256471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Kudo</a:t>
          </a:r>
        </a:p>
      </dsp:txBody>
      <dsp:txXfrm>
        <a:off x="125199" y="2818216"/>
        <a:ext cx="2712258" cy="2314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97452-59A1-4A15-B54E-E7FA3F438893}">
      <dsp:nvSpPr>
        <dsp:cNvPr id="0" name=""/>
        <dsp:cNvSpPr/>
      </dsp:nvSpPr>
      <dsp:spPr>
        <a:xfrm>
          <a:off x="0" y="1166400"/>
          <a:ext cx="8229600" cy="13689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Telling a computer what to do</a:t>
          </a:r>
          <a:endParaRPr lang="en-US" sz="3600" kern="1200"/>
        </a:p>
      </dsp:txBody>
      <dsp:txXfrm>
        <a:off x="66824" y="1233224"/>
        <a:ext cx="8095952" cy="1235252"/>
      </dsp:txXfrm>
    </dsp:sp>
    <dsp:sp modelId="{CF1D11DE-5D6E-4BA2-9030-AD2546FC6589}">
      <dsp:nvSpPr>
        <dsp:cNvPr id="0" name=""/>
        <dsp:cNvSpPr/>
      </dsp:nvSpPr>
      <dsp:spPr>
        <a:xfrm>
          <a:off x="0" y="2722500"/>
          <a:ext cx="8229600" cy="13689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Computer MUST follow your instructions</a:t>
          </a:r>
          <a:endParaRPr lang="en-US" sz="3600" kern="1200"/>
        </a:p>
      </dsp:txBody>
      <dsp:txXfrm>
        <a:off x="66824" y="2789324"/>
        <a:ext cx="8095952" cy="1235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33E56-7EEF-4A7C-85A5-161EF20EE354}">
      <dsp:nvSpPr>
        <dsp:cNvPr id="0" name=""/>
        <dsp:cNvSpPr/>
      </dsp:nvSpPr>
      <dsp:spPr>
        <a:xfrm>
          <a:off x="0" y="11520"/>
          <a:ext cx="8229600" cy="25482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We often program with “</a:t>
          </a:r>
          <a:r>
            <a:rPr lang="en-US" sz="4800" b="1" u="sng" kern="1200" dirty="0" smtClean="0">
              <a:solidFill>
                <a:srgbClr val="FFFF00"/>
              </a:solidFill>
            </a:rPr>
            <a:t>things</a:t>
          </a:r>
          <a:r>
            <a:rPr lang="en-US" sz="4800" kern="1200" dirty="0" smtClean="0"/>
            <a:t>”</a:t>
          </a:r>
          <a:endParaRPr lang="en-US" sz="4800" kern="1200" dirty="0"/>
        </a:p>
      </dsp:txBody>
      <dsp:txXfrm>
        <a:off x="124396" y="135916"/>
        <a:ext cx="7980808" cy="2299468"/>
      </dsp:txXfrm>
    </dsp:sp>
    <dsp:sp modelId="{81E347AE-50EB-4F66-A654-AB5A22865A4E}">
      <dsp:nvSpPr>
        <dsp:cNvPr id="0" name=""/>
        <dsp:cNvSpPr/>
      </dsp:nvSpPr>
      <dsp:spPr>
        <a:xfrm>
          <a:off x="0" y="2698020"/>
          <a:ext cx="8229600" cy="25482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These “things” have “</a:t>
          </a:r>
          <a:r>
            <a:rPr lang="en-US" sz="4800" b="1" u="sng" kern="1200" dirty="0" smtClean="0">
              <a:solidFill>
                <a:srgbClr val="FFFF00"/>
              </a:solidFill>
            </a:rPr>
            <a:t>actions</a:t>
          </a:r>
          <a:r>
            <a:rPr lang="en-US" sz="4800" kern="1200" dirty="0" smtClean="0"/>
            <a:t>” and/or “</a:t>
          </a:r>
          <a:r>
            <a:rPr lang="en-US" sz="4800" b="1" u="sng" kern="1200" dirty="0" smtClean="0">
              <a:solidFill>
                <a:srgbClr val="FFFF00"/>
              </a:solidFill>
            </a:rPr>
            <a:t>characteristics</a:t>
          </a:r>
          <a:r>
            <a:rPr lang="en-US" sz="4800" kern="1200" dirty="0" smtClean="0"/>
            <a:t>”</a:t>
          </a:r>
          <a:endParaRPr lang="en-US" sz="4800" kern="1200" dirty="0"/>
        </a:p>
      </dsp:txBody>
      <dsp:txXfrm>
        <a:off x="124396" y="2822416"/>
        <a:ext cx="7980808" cy="22994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2921B-0D79-4064-845C-F1A564F466C4}">
      <dsp:nvSpPr>
        <dsp:cNvPr id="0" name=""/>
        <dsp:cNvSpPr/>
      </dsp:nvSpPr>
      <dsp:spPr>
        <a:xfrm>
          <a:off x="1355392" y="892"/>
          <a:ext cx="2628007" cy="15768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“</a:t>
          </a:r>
          <a:r>
            <a:rPr lang="en-US" sz="3500" kern="1200" dirty="0" smtClean="0">
              <a:solidFill>
                <a:srgbClr val="FFFF00"/>
              </a:solidFill>
            </a:rPr>
            <a:t>things</a:t>
          </a:r>
          <a:r>
            <a:rPr lang="en-US" sz="3500" kern="1200" dirty="0" smtClean="0"/>
            <a:t>” and “</a:t>
          </a:r>
          <a:r>
            <a:rPr lang="en-US" sz="3500" kern="1200" dirty="0" smtClean="0">
              <a:solidFill>
                <a:srgbClr val="FFFF00"/>
              </a:solidFill>
            </a:rPr>
            <a:t>actions</a:t>
          </a:r>
          <a:r>
            <a:rPr lang="en-US" sz="3500" kern="1200" dirty="0" smtClean="0"/>
            <a:t>”</a:t>
          </a:r>
          <a:endParaRPr lang="en-US" sz="3500" kern="1200" dirty="0"/>
        </a:p>
      </dsp:txBody>
      <dsp:txXfrm>
        <a:off x="1355392" y="892"/>
        <a:ext cx="2628007" cy="1576804"/>
      </dsp:txXfrm>
    </dsp:sp>
    <dsp:sp modelId="{8263C431-2144-4C53-AF01-BD007E019373}">
      <dsp:nvSpPr>
        <dsp:cNvPr id="0" name=""/>
        <dsp:cNvSpPr/>
      </dsp:nvSpPr>
      <dsp:spPr>
        <a:xfrm>
          <a:off x="4246200" y="892"/>
          <a:ext cx="2628007" cy="15768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Commands</a:t>
          </a:r>
          <a:endParaRPr lang="en-US" sz="3500" kern="1200" dirty="0"/>
        </a:p>
      </dsp:txBody>
      <dsp:txXfrm>
        <a:off x="4246200" y="892"/>
        <a:ext cx="2628007" cy="1576804"/>
      </dsp:txXfrm>
    </dsp:sp>
    <dsp:sp modelId="{23F1F55E-45AC-448F-A5D7-DC938E754E1A}">
      <dsp:nvSpPr>
        <dsp:cNvPr id="0" name=""/>
        <dsp:cNvSpPr/>
      </dsp:nvSpPr>
      <dsp:spPr>
        <a:xfrm>
          <a:off x="1355392" y="1840497"/>
          <a:ext cx="2628007" cy="15768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Loops</a:t>
          </a:r>
          <a:endParaRPr lang="en-US" sz="3500" kern="1200" dirty="0"/>
        </a:p>
      </dsp:txBody>
      <dsp:txXfrm>
        <a:off x="1355392" y="1840497"/>
        <a:ext cx="2628007" cy="1576804"/>
      </dsp:txXfrm>
    </dsp:sp>
    <dsp:sp modelId="{DD479A39-D001-46B9-AA54-2630BDF24703}">
      <dsp:nvSpPr>
        <dsp:cNvPr id="0" name=""/>
        <dsp:cNvSpPr/>
      </dsp:nvSpPr>
      <dsp:spPr>
        <a:xfrm>
          <a:off x="4246200" y="1840497"/>
          <a:ext cx="2628007" cy="15768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Events</a:t>
          </a:r>
          <a:endParaRPr lang="en-US" sz="3500" kern="1200" dirty="0"/>
        </a:p>
      </dsp:txBody>
      <dsp:txXfrm>
        <a:off x="4246200" y="1840497"/>
        <a:ext cx="2628007" cy="1576804"/>
      </dsp:txXfrm>
    </dsp:sp>
    <dsp:sp modelId="{C159F2C7-C6C4-4D96-99C1-5EDB39FFEFD6}">
      <dsp:nvSpPr>
        <dsp:cNvPr id="0" name=""/>
        <dsp:cNvSpPr/>
      </dsp:nvSpPr>
      <dsp:spPr>
        <a:xfrm>
          <a:off x="2800796" y="3680102"/>
          <a:ext cx="2628007" cy="15768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Re-usable Code</a:t>
          </a:r>
          <a:endParaRPr lang="en-US" sz="3500" kern="1200" dirty="0"/>
        </a:p>
      </dsp:txBody>
      <dsp:txXfrm>
        <a:off x="2800796" y="3680102"/>
        <a:ext cx="2628007" cy="15768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97452-59A1-4A15-B54E-E7FA3F438893}">
      <dsp:nvSpPr>
        <dsp:cNvPr id="0" name=""/>
        <dsp:cNvSpPr/>
      </dsp:nvSpPr>
      <dsp:spPr>
        <a:xfrm>
          <a:off x="0" y="1166400"/>
          <a:ext cx="8229600" cy="13689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Sometimes we need to store information</a:t>
          </a:r>
          <a:endParaRPr lang="en-US" sz="3600" kern="1200" dirty="0"/>
        </a:p>
      </dsp:txBody>
      <dsp:txXfrm>
        <a:off x="66824" y="1233224"/>
        <a:ext cx="8095952" cy="1235252"/>
      </dsp:txXfrm>
    </dsp:sp>
    <dsp:sp modelId="{CF1D11DE-5D6E-4BA2-9030-AD2546FC6589}">
      <dsp:nvSpPr>
        <dsp:cNvPr id="0" name=""/>
        <dsp:cNvSpPr/>
      </dsp:nvSpPr>
      <dsp:spPr>
        <a:xfrm>
          <a:off x="0" y="2722500"/>
          <a:ext cx="8229600" cy="13689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We use </a:t>
          </a:r>
          <a:r>
            <a:rPr lang="en-US" sz="3600" b="1" kern="1200" dirty="0" smtClean="0">
              <a:solidFill>
                <a:srgbClr val="FFFF00"/>
              </a:solidFill>
            </a:rPr>
            <a:t>variables</a:t>
          </a:r>
          <a:endParaRPr lang="en-US" sz="3600" b="1" kern="1200" dirty="0">
            <a:solidFill>
              <a:srgbClr val="FFFF00"/>
            </a:solidFill>
          </a:endParaRPr>
        </a:p>
      </dsp:txBody>
      <dsp:txXfrm>
        <a:off x="66824" y="2789324"/>
        <a:ext cx="8095952" cy="12352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97452-59A1-4A15-B54E-E7FA3F438893}">
      <dsp:nvSpPr>
        <dsp:cNvPr id="0" name=""/>
        <dsp:cNvSpPr/>
      </dsp:nvSpPr>
      <dsp:spPr>
        <a:xfrm>
          <a:off x="0" y="1166400"/>
          <a:ext cx="8229600" cy="13689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Sometimes we need to make decisions</a:t>
          </a:r>
          <a:endParaRPr lang="en-US" sz="3600" kern="1200" dirty="0"/>
        </a:p>
      </dsp:txBody>
      <dsp:txXfrm>
        <a:off x="66824" y="1233224"/>
        <a:ext cx="8095952" cy="1235252"/>
      </dsp:txXfrm>
    </dsp:sp>
    <dsp:sp modelId="{CF1D11DE-5D6E-4BA2-9030-AD2546FC6589}">
      <dsp:nvSpPr>
        <dsp:cNvPr id="0" name=""/>
        <dsp:cNvSpPr/>
      </dsp:nvSpPr>
      <dsp:spPr>
        <a:xfrm>
          <a:off x="0" y="2722500"/>
          <a:ext cx="8229600" cy="13689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We use </a:t>
          </a:r>
          <a:r>
            <a:rPr lang="en-US" sz="3600" b="1" kern="1200" dirty="0" smtClean="0">
              <a:solidFill>
                <a:srgbClr val="FFFF00"/>
              </a:solidFill>
            </a:rPr>
            <a:t>IF statements</a:t>
          </a:r>
          <a:endParaRPr lang="en-US" sz="3600" b="1" kern="1200" dirty="0">
            <a:solidFill>
              <a:srgbClr val="FFFF00"/>
            </a:solidFill>
          </a:endParaRPr>
        </a:p>
      </dsp:txBody>
      <dsp:txXfrm>
        <a:off x="66824" y="2789324"/>
        <a:ext cx="8095952" cy="12352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2921B-0D79-4064-845C-F1A564F466C4}">
      <dsp:nvSpPr>
        <dsp:cNvPr id="0" name=""/>
        <dsp:cNvSpPr/>
      </dsp:nvSpPr>
      <dsp:spPr>
        <a:xfrm>
          <a:off x="2093565" y="1294"/>
          <a:ext cx="4042469" cy="24254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Variables</a:t>
          </a:r>
          <a:endParaRPr lang="en-US" sz="5700" kern="1200" dirty="0"/>
        </a:p>
      </dsp:txBody>
      <dsp:txXfrm>
        <a:off x="2093565" y="1294"/>
        <a:ext cx="4042469" cy="2425481"/>
      </dsp:txXfrm>
    </dsp:sp>
    <dsp:sp modelId="{BC43108E-4ED5-46C0-9632-113CD6FB0E29}">
      <dsp:nvSpPr>
        <dsp:cNvPr id="0" name=""/>
        <dsp:cNvSpPr/>
      </dsp:nvSpPr>
      <dsp:spPr>
        <a:xfrm>
          <a:off x="2093565" y="2831023"/>
          <a:ext cx="4042469" cy="24254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b="1" kern="1200" dirty="0" smtClean="0">
              <a:solidFill>
                <a:srgbClr val="FFFF00"/>
              </a:solidFill>
            </a:rPr>
            <a:t>IF</a:t>
          </a:r>
          <a:r>
            <a:rPr lang="en-US" sz="5700" kern="1200" dirty="0" smtClean="0"/>
            <a:t> statements</a:t>
          </a:r>
          <a:endParaRPr lang="en-US" sz="5700" kern="1200" dirty="0"/>
        </a:p>
      </dsp:txBody>
      <dsp:txXfrm>
        <a:off x="2093565" y="2831023"/>
        <a:ext cx="4042469" cy="24254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F738F-0296-4366-A971-4217F2E2F149}">
      <dsp:nvSpPr>
        <dsp:cNvPr id="0" name=""/>
        <dsp:cNvSpPr/>
      </dsp:nvSpPr>
      <dsp:spPr>
        <a:xfrm>
          <a:off x="0" y="19620"/>
          <a:ext cx="8229600" cy="1235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Kodu enables creation of games in 3D worlds!</a:t>
          </a:r>
          <a:endParaRPr lang="en-US" sz="3200" kern="1200"/>
        </a:p>
      </dsp:txBody>
      <dsp:txXfrm>
        <a:off x="60313" y="79933"/>
        <a:ext cx="8108974" cy="1114894"/>
      </dsp:txXfrm>
    </dsp:sp>
    <dsp:sp modelId="{B3CFE5BD-EF0A-47F3-8656-807D282F3BA8}">
      <dsp:nvSpPr>
        <dsp:cNvPr id="0" name=""/>
        <dsp:cNvSpPr/>
      </dsp:nvSpPr>
      <dsp:spPr>
        <a:xfrm>
          <a:off x="0" y="1347300"/>
          <a:ext cx="8229600" cy="1235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Programming is done with a visual control tile instead of textual code</a:t>
          </a:r>
          <a:endParaRPr lang="en-US" sz="3200" kern="1200"/>
        </a:p>
      </dsp:txBody>
      <dsp:txXfrm>
        <a:off x="60313" y="1407613"/>
        <a:ext cx="8108974" cy="1114894"/>
      </dsp:txXfrm>
    </dsp:sp>
    <dsp:sp modelId="{2E63BDBC-A622-4C08-805E-2D64D87772D6}">
      <dsp:nvSpPr>
        <dsp:cNvPr id="0" name=""/>
        <dsp:cNvSpPr/>
      </dsp:nvSpPr>
      <dsp:spPr>
        <a:xfrm>
          <a:off x="0" y="2674980"/>
          <a:ext cx="8229600" cy="1235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Same programming concepts apply (e.g., logic with “when” and “do”)</a:t>
          </a:r>
          <a:endParaRPr lang="en-US" sz="3200" kern="1200"/>
        </a:p>
      </dsp:txBody>
      <dsp:txXfrm>
        <a:off x="60313" y="2735293"/>
        <a:ext cx="8108974" cy="1114894"/>
      </dsp:txXfrm>
    </dsp:sp>
    <dsp:sp modelId="{6E86B6BA-9FFA-4C19-9C97-5EC914CBF24A}">
      <dsp:nvSpPr>
        <dsp:cNvPr id="0" name=""/>
        <dsp:cNvSpPr/>
      </dsp:nvSpPr>
      <dsp:spPr>
        <a:xfrm>
          <a:off x="0" y="4002660"/>
          <a:ext cx="8229600" cy="1235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Games run on PC or XBox</a:t>
          </a:r>
          <a:endParaRPr lang="en-US" sz="3200" kern="1200"/>
        </a:p>
      </dsp:txBody>
      <dsp:txXfrm>
        <a:off x="60313" y="4062973"/>
        <a:ext cx="8108974" cy="11148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2921B-0D79-4064-845C-F1A564F466C4}">
      <dsp:nvSpPr>
        <dsp:cNvPr id="0" name=""/>
        <dsp:cNvSpPr/>
      </dsp:nvSpPr>
      <dsp:spPr>
        <a:xfrm>
          <a:off x="0" y="57149"/>
          <a:ext cx="2571749" cy="15430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Characters</a:t>
          </a:r>
          <a:endParaRPr lang="en-US" sz="3500" kern="1200" dirty="0"/>
        </a:p>
      </dsp:txBody>
      <dsp:txXfrm>
        <a:off x="0" y="57149"/>
        <a:ext cx="2571749" cy="1543050"/>
      </dsp:txXfrm>
    </dsp:sp>
    <dsp:sp modelId="{BC43108E-4ED5-46C0-9632-113CD6FB0E29}">
      <dsp:nvSpPr>
        <dsp:cNvPr id="0" name=""/>
        <dsp:cNvSpPr/>
      </dsp:nvSpPr>
      <dsp:spPr>
        <a:xfrm>
          <a:off x="2828925" y="57149"/>
          <a:ext cx="2571749" cy="15430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kern="1200" dirty="0" smtClean="0">
              <a:solidFill>
                <a:schemeClr val="bg1"/>
              </a:solidFill>
            </a:rPr>
            <a:t>Movements</a:t>
          </a:r>
          <a:endParaRPr lang="en-US" sz="3500" b="0" kern="1200" dirty="0">
            <a:solidFill>
              <a:schemeClr val="bg1"/>
            </a:solidFill>
          </a:endParaRPr>
        </a:p>
      </dsp:txBody>
      <dsp:txXfrm>
        <a:off x="2828925" y="57149"/>
        <a:ext cx="2571749" cy="1543050"/>
      </dsp:txXfrm>
    </dsp:sp>
    <dsp:sp modelId="{45D308C3-665E-448F-969C-BB65C4BE385B}">
      <dsp:nvSpPr>
        <dsp:cNvPr id="0" name=""/>
        <dsp:cNvSpPr/>
      </dsp:nvSpPr>
      <dsp:spPr>
        <a:xfrm>
          <a:off x="5657849" y="57149"/>
          <a:ext cx="2571749" cy="15430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kern="1200" dirty="0" smtClean="0">
              <a:solidFill>
                <a:schemeClr val="bg1"/>
              </a:solidFill>
            </a:rPr>
            <a:t>Scoring</a:t>
          </a:r>
          <a:endParaRPr lang="en-US" sz="3500" b="0" kern="1200" dirty="0">
            <a:solidFill>
              <a:schemeClr val="bg1"/>
            </a:solidFill>
          </a:endParaRPr>
        </a:p>
      </dsp:txBody>
      <dsp:txXfrm>
        <a:off x="5657849" y="57149"/>
        <a:ext cx="2571749" cy="1543050"/>
      </dsp:txXfrm>
    </dsp:sp>
    <dsp:sp modelId="{0FF22F0B-0425-46EF-9F7B-130735D0E0A4}">
      <dsp:nvSpPr>
        <dsp:cNvPr id="0" name=""/>
        <dsp:cNvSpPr/>
      </dsp:nvSpPr>
      <dsp:spPr>
        <a:xfrm>
          <a:off x="0" y="1857375"/>
          <a:ext cx="2571749" cy="15430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kern="1200" dirty="0" smtClean="0">
              <a:solidFill>
                <a:schemeClr val="bg1"/>
              </a:solidFill>
            </a:rPr>
            <a:t>Worlds</a:t>
          </a:r>
          <a:endParaRPr lang="en-US" sz="3500" b="0" kern="1200" dirty="0">
            <a:solidFill>
              <a:schemeClr val="bg1"/>
            </a:solidFill>
          </a:endParaRPr>
        </a:p>
      </dsp:txBody>
      <dsp:txXfrm>
        <a:off x="0" y="1857375"/>
        <a:ext cx="2571749" cy="1543050"/>
      </dsp:txXfrm>
    </dsp:sp>
    <dsp:sp modelId="{DD6AF038-4F00-4F07-BD21-3319B80A275E}">
      <dsp:nvSpPr>
        <dsp:cNvPr id="0" name=""/>
        <dsp:cNvSpPr/>
      </dsp:nvSpPr>
      <dsp:spPr>
        <a:xfrm>
          <a:off x="2828925" y="1857375"/>
          <a:ext cx="2571749" cy="15430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kern="1200" dirty="0" smtClean="0">
              <a:solidFill>
                <a:schemeClr val="bg1"/>
              </a:solidFill>
            </a:rPr>
            <a:t>Interaction</a:t>
          </a:r>
          <a:endParaRPr lang="en-US" sz="3500" b="0" kern="1200" dirty="0">
            <a:solidFill>
              <a:schemeClr val="bg1"/>
            </a:solidFill>
          </a:endParaRPr>
        </a:p>
      </dsp:txBody>
      <dsp:txXfrm>
        <a:off x="2828925" y="1857375"/>
        <a:ext cx="2571749" cy="1543050"/>
      </dsp:txXfrm>
    </dsp:sp>
    <dsp:sp modelId="{E7AECF14-7EDC-43EE-91B9-2D48A95F08F8}">
      <dsp:nvSpPr>
        <dsp:cNvPr id="0" name=""/>
        <dsp:cNvSpPr/>
      </dsp:nvSpPr>
      <dsp:spPr>
        <a:xfrm>
          <a:off x="5657849" y="1857375"/>
          <a:ext cx="2571749" cy="15430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kern="1200" dirty="0" smtClean="0">
              <a:solidFill>
                <a:schemeClr val="bg1"/>
              </a:solidFill>
            </a:rPr>
            <a:t>Sounds</a:t>
          </a:r>
          <a:endParaRPr lang="en-US" sz="3500" b="0" kern="1200" dirty="0">
            <a:solidFill>
              <a:schemeClr val="bg1"/>
            </a:solidFill>
          </a:endParaRPr>
        </a:p>
      </dsp:txBody>
      <dsp:txXfrm>
        <a:off x="5657849" y="1857375"/>
        <a:ext cx="2571749" cy="1543050"/>
      </dsp:txXfrm>
    </dsp:sp>
    <dsp:sp modelId="{BB28611B-4FEC-4B4A-B198-BEA240D2C951}">
      <dsp:nvSpPr>
        <dsp:cNvPr id="0" name=""/>
        <dsp:cNvSpPr/>
      </dsp:nvSpPr>
      <dsp:spPr>
        <a:xfrm>
          <a:off x="2828925" y="3657600"/>
          <a:ext cx="2571749" cy="15430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kern="1200" dirty="0" smtClean="0">
              <a:solidFill>
                <a:schemeClr val="bg1"/>
              </a:solidFill>
            </a:rPr>
            <a:t>Pages</a:t>
          </a:r>
          <a:endParaRPr lang="en-US" sz="3500" b="0" kern="1200" dirty="0">
            <a:solidFill>
              <a:schemeClr val="bg1"/>
            </a:solidFill>
          </a:endParaRPr>
        </a:p>
      </dsp:txBody>
      <dsp:txXfrm>
        <a:off x="2828925" y="3657600"/>
        <a:ext cx="2571749" cy="1543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3A15A6E-6864-474D-8702-FDDD599CDC44}" type="datetimeFigureOut">
              <a:rPr lang="en-US"/>
              <a:pPr>
                <a:defRPr/>
              </a:pPr>
              <a:t>10/30/2012</a:t>
            </a:fld>
            <a:endParaRPr lang="en-US"/>
          </a:p>
        </p:txBody>
      </p:sp>
      <p:sp>
        <p:nvSpPr>
          <p:cNvPr id="7172" name="Rectangl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937877A-5599-4D19-8BEC-A1B5B8114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778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4267200"/>
            <a:ext cx="3048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3092450" y="4267200"/>
            <a:ext cx="6051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0" descr="title-image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354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1025"/>
          <p:cNvSpPr>
            <a:spLocks noGrp="1" noChangeArrowheads="1"/>
          </p:cNvSpPr>
          <p:nvPr>
            <p:ph type="ctrTitle"/>
          </p:nvPr>
        </p:nvSpPr>
        <p:spPr>
          <a:xfrm>
            <a:off x="3048000" y="4724400"/>
            <a:ext cx="5105400" cy="1066800"/>
          </a:xfrm>
          <a:noFill/>
          <a:ln>
            <a:headEnd/>
            <a:tailEnd/>
          </a:ln>
        </p:spPr>
        <p:txBody>
          <a:bodyPr anchor="t"/>
          <a:lstStyle>
            <a:lvl1pPr>
              <a:defRPr sz="3200" smtClean="0">
                <a:solidFill>
                  <a:srgbClr val="D8771F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66563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5943600"/>
            <a:ext cx="5181600" cy="762000"/>
          </a:xfrm>
        </p:spPr>
        <p:txBody>
          <a:bodyPr/>
          <a:lstStyle>
            <a:lvl1pPr marL="0" indent="0">
              <a:defRPr sz="1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8763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6" name="Title Placeholder 102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305800" cy="730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477000" y="914400"/>
            <a:ext cx="2667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914400"/>
            <a:ext cx="6432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9" descr="AIS-logo_RGB7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0" y="5724525"/>
            <a:ext cx="2057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52" r:id="rId3"/>
    <p:sldLayoutId id="2147483651" r:id="rId4"/>
    <p:sldLayoutId id="2147483650" r:id="rId5"/>
  </p:sldLayoutIdLst>
  <p:transition/>
  <p:timing>
    <p:tnLst>
      <p:par>
        <p:cTn id="1" dur="indefinite" restart="never" nodeType="tmRoot"/>
      </p:par>
    </p:tnLst>
  </p:timing>
  <p:txStyles>
    <p:titleStyle>
      <a:lvl1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2pPr>
      <a:lvl3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3pPr>
      <a:lvl4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4pPr>
      <a:lvl5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5pPr>
      <a:lvl6pPr marL="4572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6pPr>
      <a:lvl7pPr marL="9144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7pPr>
      <a:lvl8pPr marL="13716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8pPr>
      <a:lvl9pPr marL="18288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4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400">
          <a:solidFill>
            <a:srgbClr val="5F5F5F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5F5F5F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5F5F5F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600">
          <a:solidFill>
            <a:srgbClr val="5F5F5F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4648200"/>
            <a:ext cx="5867400" cy="1143000"/>
          </a:xfrm>
        </p:spPr>
        <p:txBody>
          <a:bodyPr/>
          <a:lstStyle/>
          <a:p>
            <a:r>
              <a:rPr lang="en-US" dirty="0" smtClean="0"/>
              <a:t>Teach Your Kid to Code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638800"/>
            <a:ext cx="5181600" cy="106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Justin Michelotti</a:t>
            </a:r>
          </a:p>
          <a:p>
            <a:pPr>
              <a:buNone/>
            </a:pPr>
            <a:r>
              <a:rPr lang="en-US" dirty="0" smtClean="0"/>
              <a:t>Steve Michelotti</a:t>
            </a:r>
          </a:p>
          <a:p>
            <a:pPr>
              <a:buNone/>
            </a:pPr>
            <a:r>
              <a:rPr lang="en-US" dirty="0" smtClean="0"/>
              <a:t>http://geekswithblogs.net/michelotti</a:t>
            </a:r>
            <a:endParaRPr lang="en-US" dirty="0"/>
          </a:p>
        </p:txBody>
      </p:sp>
      <p:pic>
        <p:nvPicPr>
          <p:cNvPr id="4" name="Picture 3" descr="mvp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4648200"/>
            <a:ext cx="1095375" cy="1714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2672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D8771F"/>
                </a:solidFill>
              </a:rPr>
              <a:t>Small Basic Calculator</a:t>
            </a:r>
            <a:endParaRPr lang="en-US" sz="4400" dirty="0">
              <a:solidFill>
                <a:srgbClr val="D877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78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just saw…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05061408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02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2672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D8771F"/>
                </a:solidFill>
              </a:rPr>
              <a:t>Win8 Calculator &amp; Paddle Game</a:t>
            </a:r>
            <a:endParaRPr lang="en-US" sz="4400" dirty="0">
              <a:solidFill>
                <a:srgbClr val="D877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01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Kodu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6657541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344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2672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D8771F"/>
                </a:solidFill>
              </a:rPr>
              <a:t>Kodu Intro</a:t>
            </a:r>
            <a:endParaRPr lang="en-US" sz="4400" dirty="0">
              <a:solidFill>
                <a:srgbClr val="D877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80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just saw…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15051289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529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does Kodu have?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27529912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379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2672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D8771F"/>
                </a:solidFill>
              </a:rPr>
              <a:t>Kodu </a:t>
            </a:r>
            <a:r>
              <a:rPr lang="en-US" sz="4400" dirty="0" smtClean="0">
                <a:solidFill>
                  <a:srgbClr val="D8771F"/>
                </a:solidFill>
              </a:rPr>
              <a:t>Paths and </a:t>
            </a:r>
            <a:r>
              <a:rPr lang="en-US" sz="4400" dirty="0" err="1" smtClean="0">
                <a:solidFill>
                  <a:srgbClr val="D8771F"/>
                </a:solidFill>
              </a:rPr>
              <a:t>Creatables</a:t>
            </a:r>
            <a:endParaRPr lang="en-US" sz="4400" dirty="0">
              <a:solidFill>
                <a:srgbClr val="D877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53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338561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04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have to be an adult?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36335473"/>
              </p:ext>
            </p:extLst>
          </p:nvPr>
        </p:nvGraphicFramePr>
        <p:xfrm>
          <a:off x="381000" y="2286000"/>
          <a:ext cx="82296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ever used these?</a:t>
            </a:r>
            <a:endParaRPr lang="en-US" dirty="0"/>
          </a:p>
        </p:txBody>
      </p:sp>
      <p:pic>
        <p:nvPicPr>
          <p:cNvPr id="1026" name="Picture 2" descr="http://www.geeky-gadgets.com/wp-content/uploads/2010/06/apple-ipad-review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3095625" cy="23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io.com/images/content/articles/body/2011/09/WindowsPhone7.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76884"/>
            <a:ext cx="2743200" cy="197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lipperybrick.com/wp-content/uploads/2009/05/xbo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56698"/>
            <a:ext cx="228600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google.com/url?source=imglanding&amp;ct=img&amp;q=http://www.designstrategies.com/images/websites/web_site_samples.jpg&amp;sa=X&amp;ei=UaGJUIuAG7Ku0AGimYCYCA&amp;ved=0CAsQ8wc&amp;usg=AFQjCNHuyi-C-4bCrEz7kr3mIqt8tidU-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429000"/>
            <a:ext cx="4800600" cy="23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google.com/url?source=imglanding&amp;ct=img&amp;q=http://www.drcellphone.com/images/iPod/ipod-touch-4.jpg&amp;sa=X&amp;ei=F6KJUMG8E4200QHFsYDADA&amp;ved=0CAwQ8wc&amp;usg=AFQjCNE3XayRMYUNRMbcMyDcs3gYMm1Nt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65608"/>
            <a:ext cx="1390650" cy="179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071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0850001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my job?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16239015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662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0061AB-48A7-477D-883F-9FB27CB5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50061AB-48A7-477D-883F-9FB27CB5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50061AB-48A7-477D-883F-9FB27CB5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0910B2-73D5-4227-B8FF-D0EDE413B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C00910B2-73D5-4227-B8FF-D0EDE413B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00910B2-73D5-4227-B8FF-D0EDE413B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52D8BE-7424-48B8-BE1F-3479C670D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D52D8BE-7424-48B8-BE1F-3479C670D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D52D8BE-7424-48B8-BE1F-3479C670D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9FA114-6266-4DA0-B67A-BF716CA09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7B9FA114-6266-4DA0-B67A-BF716CA09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7B9FA114-6266-4DA0-B67A-BF716CA09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44352333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857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297452-59A1-4A15-B54E-E7FA3F438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CE297452-59A1-4A15-B54E-E7FA3F438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CE297452-59A1-4A15-B54E-E7FA3F438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1D11DE-5D6E-4BA2-9030-AD2546FC6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CF1D11DE-5D6E-4BA2-9030-AD2546FC6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F1D11DE-5D6E-4BA2-9030-AD2546FC6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89730518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468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2672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D8771F"/>
                </a:solidFill>
              </a:rPr>
              <a:t>Introduction</a:t>
            </a:r>
            <a:endParaRPr lang="en-US" sz="4400" dirty="0">
              <a:solidFill>
                <a:srgbClr val="D8771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just saw…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81638855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601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further…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63674624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2319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297452-59A1-4A15-B54E-E7FA3F438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CE297452-59A1-4A15-B54E-E7FA3F438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CE297452-59A1-4A15-B54E-E7FA3F438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1D11DE-5D6E-4BA2-9030-AD2546FC6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CF1D11DE-5D6E-4BA2-9030-AD2546FC6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F1D11DE-5D6E-4BA2-9030-AD2546FC6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further…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60875179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9724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297452-59A1-4A15-B54E-E7FA3F438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CE297452-59A1-4A15-B54E-E7FA3F438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CE297452-59A1-4A15-B54E-E7FA3F438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1D11DE-5D6E-4BA2-9030-AD2546FC6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CF1D11DE-5D6E-4BA2-9030-AD2546FC6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F1D11DE-5D6E-4BA2-9030-AD2546FC6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087B627563224980C7E49041871235" ma:contentTypeVersion="1" ma:contentTypeDescription="Create a new document." ma:contentTypeScope="" ma:versionID="6f7834c8607ad73b00c975171cec004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B637AF-9EC2-4590-8586-2F030E98C8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C12B518-49CB-4D4E-A24E-CB2640F5AFFC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907FC44-8529-4106-9B85-8F6BD79BB1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5922</TotalTime>
  <Words>266</Words>
  <Application>Microsoft Office PowerPoint</Application>
  <PresentationFormat>On-screen Show (4:3)</PresentationFormat>
  <Paragraphs>87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Teach Your Kid to Code</vt:lpstr>
      <vt:lpstr>Have you ever used these?</vt:lpstr>
      <vt:lpstr>What is my job?</vt:lpstr>
      <vt:lpstr>Programming</vt:lpstr>
      <vt:lpstr>How?</vt:lpstr>
      <vt:lpstr>PowerPoint Presentation</vt:lpstr>
      <vt:lpstr>What you just saw…</vt:lpstr>
      <vt:lpstr>Going further…</vt:lpstr>
      <vt:lpstr>Going further…</vt:lpstr>
      <vt:lpstr>PowerPoint Presentation</vt:lpstr>
      <vt:lpstr>What you just saw…</vt:lpstr>
      <vt:lpstr>PowerPoint Presentation</vt:lpstr>
      <vt:lpstr>Kodu</vt:lpstr>
      <vt:lpstr>PowerPoint Presentation</vt:lpstr>
      <vt:lpstr>What you just saw…</vt:lpstr>
      <vt:lpstr>What else does Kodu have?</vt:lpstr>
      <vt:lpstr>PowerPoint Presentation</vt:lpstr>
      <vt:lpstr>What we covered</vt:lpstr>
      <vt:lpstr>Do you have to be an adult?</vt:lpstr>
      <vt:lpstr>Additional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AIS-template</dc:title>
  <dc:creator>Russell Stalters</dc:creator>
  <cp:lastModifiedBy>Michelotti, Steve</cp:lastModifiedBy>
  <cp:revision>360</cp:revision>
  <dcterms:created xsi:type="dcterms:W3CDTF">2006-08-08T23:32:16Z</dcterms:created>
  <dcterms:modified xsi:type="dcterms:W3CDTF">2012-10-30T18:33:00Z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0x010100A8087B627563224980C7E49041871235</vt:lpwstr>
  </property>
</Properties>
</file>