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cc4b6174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cc4b6174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cc4b6174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cc4b6174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cc4b6174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2cc4b6174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cc4b6174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cc4b6174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cc4b6174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cc4b6174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cc4b6174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cc4b6174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cc4b6174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cc4b6174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cc4b6174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2cc4b6174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cc4b6174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cc4b6174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cc4b6174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cc4b6174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cc4b6174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cc4b6174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cc4b6174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cc4b6174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Query Generator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table names: </a:t>
            </a:r>
            <a:r>
              <a:rPr b="1" lang="en"/>
              <a:t>change_management, grid_products, grid_material_information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Question: </a:t>
            </a:r>
            <a:r>
              <a:rPr b="1" lang="en"/>
              <a:t>List all change requests and their product.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table names: </a:t>
            </a:r>
            <a:r>
              <a:rPr b="1" lang="en"/>
              <a:t>change_management, grid_products, </a:t>
            </a:r>
            <a:r>
              <a:rPr b="1" lang="en"/>
              <a:t>grid_material_information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SQL:</a:t>
            </a:r>
            <a:br>
              <a:rPr lang="en"/>
            </a:br>
            <a:r>
              <a:rPr lang="en"/>
              <a:t>	</a:t>
            </a:r>
            <a:r>
              <a:rPr b="1" lang="en"/>
              <a:t>SELECT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cm.pr_id AS change_request id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m.title_short_description AS change_request_title,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gp-product AS product name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qualanal.change_management cm LEFT JOIN qualanal.grid_products gp ON cm.pr_id - gp.pr_id;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</a:t>
            </a:r>
            <a:endParaRPr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303800" y="1230275"/>
            <a:ext cx="70305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Formatted</a:t>
            </a:r>
            <a:r>
              <a:rPr lang="en"/>
              <a:t> Response: Here are the change requests along with their corresponding products: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Change Request ID: 1000009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マイラン製薬明 (ylan Lab Formulation)_メトホルミン塩酸塩綻5 0 0m_スケールアップ (3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Change Request ID: 1080007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Update Inspection Interval for Danofloxacin 7 [1]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Change Reguest ID: 1000015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(CUR) - TBD - PGM SCM C JFC Serialization Tech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Change Request ID: 1000016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Stability Area Environmental Monitoring - Calibration Process Amendments.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Change Request ID: 1000020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QTS Assignment Spreadsheet Updates - December 2014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Change Request ID: 1000024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SOP - 24933 - Operation of Henkel #2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Change Request ID: 1000034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TIER II : NPTL Modify EM_VSL_CHRG to include changes Hydrogenation.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Change Request ID: 1080937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SOP - 24937- Preparation for Regenerating Eluate Beer Coluns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Change Request ID: 1300845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Tier II OSP1 Update PRESTSTI sequence to ensure operator correctly posted regarding vessel selected for operation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Change Request ID: 1000049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Supply of Newbridge Manufactured Rapamune Bulk to Argentina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(Note: All products listed have a corresponding request ID, but some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product name listed as None-)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</a:t>
            </a:r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Possible table names: </a:t>
            </a:r>
            <a:r>
              <a:rPr b="1" lang="en"/>
              <a:t>change_management, grid_products, grid_material_information</a:t>
            </a:r>
            <a:endParaRPr b="1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Question: </a:t>
            </a:r>
            <a:r>
              <a:rPr b="1" lang="en"/>
              <a:t>Find change requests with their responsible departments and related products.</a:t>
            </a:r>
            <a:endParaRPr b="1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Found table names: </a:t>
            </a:r>
            <a:r>
              <a:rPr b="1" lang="en"/>
              <a:t>change_management, grid_products</a:t>
            </a:r>
            <a:endParaRPr b="1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Generated SQL:</a:t>
            </a:r>
            <a:br>
              <a:rPr lang="en"/>
            </a:br>
            <a:r>
              <a:rPr lang="en"/>
              <a:t>	</a:t>
            </a:r>
            <a:r>
              <a:rPr b="1" lang="en"/>
              <a:t>SELECT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cm.pr_id,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cm.title_short_description,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cm.responsible_department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gp.device_combination_product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qualanal.change_management cm</a:t>
            </a:r>
            <a:endParaRPr b="1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LEFT JOIN qualanal.grid products gp ON cm.pr_id = gp.pr_id;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</a:t>
            </a:r>
            <a:endParaRPr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1303800" y="1230275"/>
            <a:ext cx="70305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Formatted Response: Here are the change requests along with their responsible departments and related products: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**Change Request ID:*+ 1(0)006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**Product:** マイラン製薬朝_ (ylan Lab Formulstion)_メトホルミン塩酸塩綻5 0 0mg_スケールアッブ (3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**Department:** TYO - 品質保証統括部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"`Related Product:** None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**Change Request ID:"* 1000007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+*Product:** Update Inspection Interval for Danofloxacin 7 [1]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**Department:** RNG - Quality Control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**Related Product:** None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Change Request ID:** 1000015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**Product:'* (CUR) - TBD - PGM SCM C JFC Serialization Tech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**Department:** KZO - 2215515 Bldg 41 Warehouse (4K752)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*Related Product:'* None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**Change Request ID:** 1000016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•#Product:' Stability Area Environmental Monitoring - Calibration Process Amendments.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"'Department:* PSI - Global Procurement and Operations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**Related Product:** None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Change Request ID:" 1080020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"'Product:** QTS Assignment Spreadsheet Updates - December 2014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-+Department:+* K20 - 2214124 Q0 Bus Sys &amp; Validat (4K562)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**Related Product:** None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(there is more)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user question and provided possible table names </a:t>
            </a:r>
            <a:r>
              <a:rPr lang="en"/>
              <a:t>generate</a:t>
            </a:r>
            <a:r>
              <a:rPr lang="en"/>
              <a:t> and execute SQL query and return result to the user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possible table names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 user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Get descriptions from database for selected table names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LLM to determine which table names are mentioned in user question based on possible table names, table descriptions, user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mentioned table names together with their description and user question to generate SQL query using LLM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Execute query on database and get result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LLM to format response based on result and return it to 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63" y="244675"/>
            <a:ext cx="66334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NOTE: </a:t>
            </a:r>
            <a:r>
              <a:rPr lang="en"/>
              <a:t>to all queries LIMIT 10 is added to limit the </a:t>
            </a:r>
            <a:r>
              <a:rPr lang="en"/>
              <a:t>number of rows in result since this is only for demo purposes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table names: </a:t>
            </a:r>
            <a:r>
              <a:rPr b="1" lang="en"/>
              <a:t>change_management, grid_products, grid_material_information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Question: </a:t>
            </a:r>
            <a:r>
              <a:rPr b="1" lang="en"/>
              <a:t>Which products from grid_products are linked to change request in change_management?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table names: </a:t>
            </a:r>
            <a:r>
              <a:rPr b="1" lang="en"/>
              <a:t>change_management, grid_products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SQL:</a:t>
            </a:r>
            <a:br>
              <a:rPr lang="en"/>
            </a:br>
            <a:r>
              <a:rPr lang="en"/>
              <a:t>	</a:t>
            </a:r>
            <a:r>
              <a:rPr b="1" lang="en"/>
              <a:t>SELECT gp.*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qualanal.grid_products gp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JOIN qualanal.change_management cm ON gp.pr_id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Formatted Response: The products from the grid_products table that are linked to change requests in the change_management table are as follows: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Product ID: 4278305 - Change Request: Ref BT CC #54200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Product ID: 5446332 - Change Request: N/A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Product ID: 679427 - Change Request: Ref BT CC #54200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Product ID: 8841480- Change Request: SLS - Paricalcitol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Product ID: 7302894- Change Request: N/A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Product ID: 5506806- Change Request: N/A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Product ID: 5060307 - Change Request: N/A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Product ID: 6715188 - Change Request: SFW - Wilson's Disease Drug Substance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Product ID: 7676853 - Change Request: KZO - Bevacizumab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Product ID: 8280027 - Change Request: KZO - Solu-Medrol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that some change requests are marked as "N/A", indicating that no specific request is linked</a:t>
            </a:r>
            <a:endParaRPr/>
          </a:p>
        </p:txBody>
      </p:sp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Possible table names: </a:t>
            </a:r>
            <a:r>
              <a:rPr b="1" lang="en"/>
              <a:t>change_management, grid_products, grid_material_information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Question: </a:t>
            </a:r>
            <a:r>
              <a:rPr b="1" lang="en"/>
              <a:t>Show me all changes from change management with their related materials.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table names: </a:t>
            </a:r>
            <a:r>
              <a:rPr b="1" lang="en"/>
              <a:t>change_management, </a:t>
            </a:r>
            <a:r>
              <a:rPr b="1" lang="en"/>
              <a:t>grid_material_information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SQL:</a:t>
            </a:r>
            <a:br>
              <a:rPr lang="en"/>
            </a:br>
            <a:r>
              <a:rPr lang="en"/>
              <a:t>	</a:t>
            </a:r>
            <a:r>
              <a:rPr b="1" lang="en"/>
              <a:t>SELECT cm.*, gmi.*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FROM qualanal.</a:t>
            </a:r>
            <a:r>
              <a:rPr b="1" lang="en"/>
              <a:t>change_management</a:t>
            </a:r>
            <a:r>
              <a:rPr b="1" lang="en"/>
              <a:t> cm</a:t>
            </a:r>
            <a:endParaRPr b="1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JOIN qualanal.</a:t>
            </a:r>
            <a:r>
              <a:rPr b="1" lang="en"/>
              <a:t>grid_material_information</a:t>
            </a:r>
            <a:r>
              <a:rPr b="1" lang="en"/>
              <a:t> gmi ON cm.pr_id = gmi.pr_id;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230275"/>
            <a:ext cx="70305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Formatted Response: The query returned several entries related to changes in the change management system,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 focused on the revision of the LAB-5008 method. Here's a summary of the key details: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Change ID: 1625044**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+*Description:** Revision of LAB-5008 to increase standard solution stability time.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⁃ +Status:** Closed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⁃ Justification:+t The working standard solution stability for folic acid was increased from 14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to 5 days for better Qc laboratory efficiency. The stock standard solution stability was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from 9 days to 11 days.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⁃ +Change Details: **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⁃ Addition of 0.5% sodium ascorbate in the diluent preparation.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⁃ Adjustments in the sample preparation while keeping core procedures intact.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⁃ Product Impact Analysis:' The change affects various products including multiple Centrum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formulations (e.g., Centrum Silver and Centrum Ultra) with specific item codes listed.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*Related Materials: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⁃ The documentation includes a detailed product impact analysis, describing how various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Centrum products are affected by the changes mede to the testing method LAB-5008.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⁃ The revisions include details on reagent preparations, method revisions, and note deletions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 the standard solutions' stability.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high-level overview captures the essence of the changes made in response to the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issues and highlights the significant implications for product quality control measures.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Hould you like more specific information about any related materials or technical details?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