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F5B3E7-E593-480B-AC26-18E52A613F1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402F68-831D-4072-BD06-1AA8BA1930A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B2F12D-5636-4AE7-9A9F-09EBE2473D7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5340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746244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4472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605340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746244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BFA96A-C82F-45EC-9058-A11EA6386DC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11FF1-3789-4F2F-9CA5-A1838C3296F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3FD1C-AB86-406D-8307-7E48CDACDD1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99024-B5E4-4FAE-A19A-18DE857AC0F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A3156-D4FD-4152-B4C3-CBA47D36376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F5214-8D5C-46FD-A08C-FC62E6240FF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030D5-CD8C-47F9-956D-6129223937D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59498C-106F-4A39-8E11-B6994D9D998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C3C5EE-02D3-4FCD-BFFE-520B5B0AEAF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60D4E1-271E-4407-96A5-E9CD00A151B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D472B9-CB81-4114-8878-34070697B16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3B85D2-4661-46B7-95B6-B3B784153EF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339FE2-A68C-4259-AE40-310EED45F8B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5340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6244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4472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05340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6244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6DADE-11F6-46A6-B350-84EB67B0E72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C1E382-A783-4178-ADE2-86BDF9040FC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10A690-A39F-4CDB-A0C0-FD339183724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D8AE85-3978-4E4F-86C6-7848817EBE8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50B885-688D-42C2-9A3B-BCE2679B84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F13BD2-BECB-4081-B9D5-C1DF864BC22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5810DE-79A9-4D2D-8DED-7D0758B6B42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321DF0-1650-4E89-82B7-6EAFD6D36B2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DK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DK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2A525C-7966-41F6-83CE-57318F28A464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DK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DK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DK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D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D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DK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;p4"/>
          <p:cNvSpPr/>
          <p:nvPr/>
        </p:nvSpPr>
        <p:spPr>
          <a:xfrm>
            <a:off x="0" y="0"/>
            <a:ext cx="431352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21;p4"/>
          <p:cNvSpPr/>
          <p:nvPr/>
        </p:nvSpPr>
        <p:spPr>
          <a:xfrm>
            <a:off x="0" y="44280"/>
            <a:ext cx="4313160" cy="439884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22;p4"/>
          <p:cNvSpPr/>
          <p:nvPr/>
        </p:nvSpPr>
        <p:spPr>
          <a:xfrm>
            <a:off x="0" y="0"/>
            <a:ext cx="4316400" cy="43952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DK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666666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D6AD7C-950F-48BA-965C-AC61241AE753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DK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Ai sidor</a:t>
            </a:r>
            <a:endParaRPr b="0" lang="en-DK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878480"/>
            <a:ext cx="4242240" cy="73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626b73"/>
                </a:solidFill>
                <a:latin typeface="Roboto"/>
                <a:ea typeface="Roboto"/>
              </a:rPr>
              <a:t>Av Filip</a:t>
            </a:r>
            <a:endParaRPr b="0" lang="en-DK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Musik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Merriweather"/>
                <a:ea typeface="Merriweather"/>
              </a:rPr>
              <a:t>brev.ai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2;p14" descr=""/>
          <p:cNvPicPr/>
          <p:nvPr/>
        </p:nvPicPr>
        <p:blipFill>
          <a:blip r:embed="rId1"/>
          <a:stretch/>
        </p:blipFill>
        <p:spPr>
          <a:xfrm>
            <a:off x="5143680" y="1061280"/>
            <a:ext cx="3020400" cy="30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Bilder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Merriweather"/>
                <a:ea typeface="Merriweather"/>
              </a:rPr>
              <a:t>Leonardo.ai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Merriweather"/>
                <a:ea typeface="Merriweather"/>
              </a:rPr>
              <a:t>gemini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9;p15" descr=""/>
          <p:cNvPicPr/>
          <p:nvPr/>
        </p:nvPicPr>
        <p:blipFill>
          <a:blip r:embed="rId1"/>
          <a:stretch/>
        </p:blipFill>
        <p:spPr>
          <a:xfrm>
            <a:off x="5641560" y="205920"/>
            <a:ext cx="2295720" cy="229572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80;p15" descr=""/>
          <p:cNvPicPr/>
          <p:nvPr/>
        </p:nvPicPr>
        <p:blipFill>
          <a:blip r:embed="rId2"/>
          <a:stretch/>
        </p:blipFill>
        <p:spPr>
          <a:xfrm>
            <a:off x="5641560" y="2660760"/>
            <a:ext cx="2295720" cy="229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Presentationer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erriweather"/>
                <a:ea typeface="Merriweather"/>
              </a:rPr>
              <a:t>gamma.app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7;p16" descr=""/>
          <p:cNvPicPr/>
          <p:nvPr/>
        </p:nvPicPr>
        <p:blipFill>
          <a:blip r:embed="rId1"/>
          <a:stretch/>
        </p:blipFill>
        <p:spPr>
          <a:xfrm>
            <a:off x="4970160" y="792720"/>
            <a:ext cx="3514680" cy="35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Videos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erriweather"/>
                <a:ea typeface="Merriweather"/>
              </a:rPr>
              <a:t>app.runwayml.com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erriweather"/>
                <a:ea typeface="Merriweather"/>
              </a:rPr>
              <a:t>firefly.adobe.com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94;p17" descr=""/>
          <p:cNvPicPr/>
          <p:nvPr/>
        </p:nvPicPr>
        <p:blipFill>
          <a:blip r:embed="rId1"/>
          <a:stretch/>
        </p:blipFill>
        <p:spPr>
          <a:xfrm>
            <a:off x="5140440" y="984600"/>
            <a:ext cx="3174120" cy="317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Röster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erriweather"/>
                <a:ea typeface="Merriweather"/>
              </a:rPr>
              <a:t>fi</a:t>
            </a:r>
            <a:r>
              <a:rPr b="0" lang="en" sz="1300" spc="-1" strike="noStrike">
                <a:solidFill>
                  <a:srgbClr val="ffffff"/>
                </a:solidFill>
                <a:latin typeface="Merriweather"/>
                <a:ea typeface="Merriweather"/>
              </a:rPr>
              <a:t>sh.audio</a:t>
            </a:r>
            <a:endParaRPr b="0" lang="en-DK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01;p18" descr=""/>
          <p:cNvPicPr/>
          <p:nvPr/>
        </p:nvPicPr>
        <p:blipFill>
          <a:blip r:embed="rId1"/>
          <a:stretch/>
        </p:blipFill>
        <p:spPr>
          <a:xfrm>
            <a:off x="5298480" y="1121040"/>
            <a:ext cx="2858400" cy="285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Ai konversation</a:t>
            </a: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DK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erriweather"/>
                <a:ea typeface="Merriweather"/>
              </a:rPr>
              <a:t>sesame.com</a:t>
            </a:r>
            <a:endParaRPr b="0" lang="en-DK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08;p19" descr=""/>
          <p:cNvPicPr/>
          <p:nvPr/>
        </p:nvPicPr>
        <p:blipFill>
          <a:blip r:embed="rId1"/>
          <a:stretch/>
        </p:blipFill>
        <p:spPr>
          <a:xfrm>
            <a:off x="5101200" y="945000"/>
            <a:ext cx="3253320" cy="32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en-DK</dc:language>
  <cp:lastModifiedBy/>
  <dcterms:modified xsi:type="dcterms:W3CDTF">2025-04-04T18:22:23Z</dcterms:modified>
  <cp:revision>1</cp:revision>
  <dc:subject/>
  <dc:title/>
</cp:coreProperties>
</file>