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579F-6996-374A-9D6A-5D4050FEF37C}" type="datetimeFigureOut">
              <a:rPr lang="en-US" smtClean="0"/>
              <a:t>9/2/12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3543-AA8C-5C4B-8632-43CD1FB8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9682" y="3617639"/>
            <a:ext cx="5160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ln>
                  <a:solidFill>
                    <a:schemeClr val="bg1"/>
                  </a:solidFill>
                </a:ln>
                <a:latin typeface="Impact"/>
                <a:cs typeface="Impact"/>
              </a:rPr>
              <a:t>5-6. 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latin typeface="Impact"/>
                <a:cs typeface="Impact"/>
              </a:rPr>
              <a:t>november</a:t>
            </a:r>
            <a:endParaRPr lang="en-US" sz="3200" dirty="0" smtClean="0">
              <a:ln>
                <a:solidFill>
                  <a:schemeClr val="bg1"/>
                </a:solidFill>
              </a:ln>
              <a:latin typeface="Impact"/>
              <a:cs typeface="Impact"/>
            </a:endParaRPr>
          </a:p>
          <a:p>
            <a:pPr algn="r"/>
            <a:r>
              <a:rPr lang="en-US" sz="3200" dirty="0" smtClean="0">
                <a:ln>
                  <a:solidFill>
                    <a:schemeClr val="bg1"/>
                  </a:solidFill>
                </a:ln>
                <a:latin typeface="Impact"/>
                <a:cs typeface="Impact"/>
              </a:rPr>
              <a:t>Radisson 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latin typeface="Impact"/>
                <a:cs typeface="Impact"/>
              </a:rPr>
              <a:t>Blu</a:t>
            </a:r>
            <a:r>
              <a:rPr lang="en-US" sz="3200" dirty="0" smtClean="0">
                <a:ln>
                  <a:solidFill>
                    <a:schemeClr val="bg1"/>
                  </a:solidFill>
                </a:ln>
                <a:latin typeface="Impact"/>
                <a:cs typeface="Impact"/>
              </a:rPr>
              <a:t> Plaza Hotel, Oslo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33" y="6051905"/>
            <a:ext cx="286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http://smidig2012.no</a:t>
            </a:r>
          </a:p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http://twitter.com/smidig</a:t>
            </a:r>
          </a:p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http://facebook.com/smidigkonferansen</a:t>
            </a:r>
          </a:p>
        </p:txBody>
      </p:sp>
      <p:pic>
        <p:nvPicPr>
          <p:cNvPr id="2" name="Picture 1" descr="smidig_logo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4" y="783770"/>
            <a:ext cx="1337732" cy="1471505"/>
          </a:xfrm>
          <a:prstGeom prst="rect">
            <a:avLst/>
          </a:prstGeom>
          <a:noFill/>
          <a:ln w="38100">
            <a:noFill/>
          </a:ln>
          <a:effectLst>
            <a:glow rad="38100">
              <a:schemeClr val="bg1"/>
            </a:glow>
            <a:softEdge rad="25400"/>
          </a:effectLst>
        </p:spPr>
      </p:pic>
      <p:sp>
        <p:nvSpPr>
          <p:cNvPr id="8" name="TextBox 7"/>
          <p:cNvSpPr txBox="1"/>
          <p:nvPr/>
        </p:nvSpPr>
        <p:spPr>
          <a:xfrm>
            <a:off x="5393936" y="6609341"/>
            <a:ext cx="3570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 w="3175">
                  <a:noFill/>
                </a:ln>
              </a:rPr>
              <a:t>http://</a:t>
            </a:r>
            <a:r>
              <a:rPr lang="en-US" sz="1200" dirty="0" err="1" smtClean="0">
                <a:ln w="3175">
                  <a:noFill/>
                </a:ln>
              </a:rPr>
              <a:t>www.flickr.com</a:t>
            </a:r>
            <a:r>
              <a:rPr lang="en-US" sz="1200" dirty="0" smtClean="0">
                <a:ln w="3175">
                  <a:noFill/>
                </a:ln>
              </a:rPr>
              <a:t>/photos/</a:t>
            </a:r>
            <a:r>
              <a:rPr lang="en-US" sz="1200" dirty="0" err="1" smtClean="0">
                <a:ln w="3175">
                  <a:noFill/>
                </a:ln>
              </a:rPr>
              <a:t>blambar</a:t>
            </a:r>
            <a:r>
              <a:rPr lang="en-US" sz="1200" dirty="0" smtClean="0">
                <a:ln w="3175">
                  <a:noFill/>
                </a:ln>
              </a:rPr>
              <a:t>/5392387797/</a:t>
            </a:r>
            <a:endParaRPr lang="en-US" sz="1200" dirty="0">
              <a:ln w="3175">
                <a:noFill/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5805" y="734165"/>
            <a:ext cx="7003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 smtClean="0">
                <a:ln w="19050">
                  <a:solidFill>
                    <a:schemeClr val="bg1"/>
                  </a:solidFill>
                </a:ln>
                <a:latin typeface="Impact"/>
                <a:cs typeface="Impact"/>
              </a:rPr>
              <a:t>Smidig</a:t>
            </a:r>
            <a:r>
              <a:rPr lang="en-US" sz="10000" dirty="0" smtClean="0">
                <a:ln w="19050">
                  <a:solidFill>
                    <a:schemeClr val="bg1"/>
                  </a:solidFill>
                </a:ln>
                <a:latin typeface="Impact"/>
                <a:cs typeface="Impact"/>
              </a:rPr>
              <a:t> 2012</a:t>
            </a:r>
            <a:endParaRPr lang="en-US" sz="10000" dirty="0">
              <a:ln w="19050">
                <a:solidFill>
                  <a:schemeClr val="bg1"/>
                </a:solidFill>
              </a:ln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77703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Miles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Sveen</dc:creator>
  <cp:lastModifiedBy>Anders Sveen</cp:lastModifiedBy>
  <cp:revision>7</cp:revision>
  <dcterms:created xsi:type="dcterms:W3CDTF">2012-08-20T14:40:33Z</dcterms:created>
  <dcterms:modified xsi:type="dcterms:W3CDTF">2012-09-02T15:36:29Z</dcterms:modified>
</cp:coreProperties>
</file>