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7" r:id="rId10"/>
    <p:sldId id="268" r:id="rId11"/>
    <p:sldId id="26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58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84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56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482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735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957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858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71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571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6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8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11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8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036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87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668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21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581D6D-A1D4-4D67-9BE9-D0200EEC0783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0A8EC-9D3B-4557-A17D-0C968451B5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26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4DC680-3E19-4E6F-9712-7A7E60857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4. Autoservis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E8BC99-D7A5-40BB-8166-045D5E06E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Martin Šmídl, I4C</a:t>
            </a:r>
          </a:p>
        </p:txBody>
      </p:sp>
    </p:spTree>
    <p:extLst>
      <p:ext uri="{BB962C8B-B14F-4D97-AF65-F5344CB8AC3E}">
        <p14:creationId xmlns:p14="http://schemas.microsoft.com/office/powerpoint/2010/main" val="157103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ázek 12" descr="Obsah obrázku snímek obrazovky&#10;&#10;Popis byl vytvořen automaticky">
            <a:extLst>
              <a:ext uri="{FF2B5EF4-FFF2-40B4-BE49-F238E27FC236}">
                <a16:creationId xmlns:a16="http://schemas.microsoft.com/office/drawing/2014/main" id="{6257885B-4E4C-4BBE-8C48-7C6165917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2" y="1151679"/>
            <a:ext cx="2560320" cy="4551680"/>
          </a:xfrm>
          <a:prstGeom prst="rect">
            <a:avLst/>
          </a:prstGeom>
        </p:spPr>
      </p:pic>
      <p:pic>
        <p:nvPicPr>
          <p:cNvPr id="15" name="Obrázek 14" descr="Obsah obrázku snímek obrazovky&#10;&#10;Popis byl vytvořen automaticky">
            <a:extLst>
              <a:ext uri="{FF2B5EF4-FFF2-40B4-BE49-F238E27FC236}">
                <a16:creationId xmlns:a16="http://schemas.microsoft.com/office/drawing/2014/main" id="{8F3DE44D-4132-42EB-B8DF-FD3C404BB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59" y="1151679"/>
            <a:ext cx="256032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6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E37E9-A9D7-4137-AA5F-8896C32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2B910D-C04C-427C-803E-2BF6354A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Vašich stránkách nemusíte nic měnit</a:t>
            </a:r>
          </a:p>
          <a:p>
            <a:r>
              <a:rPr lang="cs-CZ" dirty="0"/>
              <a:t>Pomocí odkazu na Vašem webu</a:t>
            </a:r>
          </a:p>
          <a:p>
            <a:r>
              <a:rPr lang="cs-CZ" dirty="0"/>
              <a:t>Všechno Vám pečlivě nastavíme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5178E96-D87A-4E88-AA95-C9698A65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23" y="4648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9707FE-9067-4CF9-9B3A-0AE65FA1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4E77E-C046-413D-8483-DFC6DD8C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Nechal jste aplikaci otestovat dalšími uživateli ? S jakým výsledkem ?</a:t>
            </a:r>
          </a:p>
          <a:p>
            <a:r>
              <a:rPr lang="cs-CZ" dirty="0"/>
              <a:t>Pokud byste podobnou aplikaci vytvářel znova, postupoval byste jinak ?</a:t>
            </a:r>
          </a:p>
          <a:p>
            <a:r>
              <a:rPr lang="cs-CZ" dirty="0"/>
              <a:t>V čem byla pro vás tato práce přínosem ?</a:t>
            </a:r>
          </a:p>
          <a:p>
            <a:r>
              <a:rPr lang="cs-CZ" dirty="0"/>
              <a:t>S čím jste měl při tvorbě webové aplikace největší problémy 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646C21-AD30-4E6D-807F-EA90C969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23" y="4648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0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B780F-100D-4045-AA22-43238C35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Charakteristika aplikace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8FAC1F-43FB-4E0E-95A2-BE362634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Zajistí základní administrativu servisu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Jednoduchá na používání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Vše na jednom místě</a:t>
            </a:r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FE5033E1-EA25-43CF-A772-7370C430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23" y="4648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7B1492-09EA-4898-B351-E5750445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FDCB91-E671-48A4-BAD0-CB78E824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Jednoduchý</a:t>
            </a:r>
          </a:p>
          <a:p>
            <a:r>
              <a:rPr lang="cs-CZ" dirty="0"/>
              <a:t>Neutrální</a:t>
            </a:r>
          </a:p>
          <a:p>
            <a:r>
              <a:rPr lang="cs-CZ" dirty="0"/>
              <a:t>Intuitivní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4987640-8F94-4A3B-B174-6E0D6569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23" y="4648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Zástupný symbol obrázku 5" descr="Obsah obrázku snímek obrazovky, monitor&#10;&#10;Popis byl vytvořen automaticky">
            <a:extLst>
              <a:ext uri="{FF2B5EF4-FFF2-40B4-BE49-F238E27FC236}">
                <a16:creationId xmlns:a16="http://schemas.microsoft.com/office/drawing/2014/main" id="{68A8D461-22CC-4F9B-8C3D-28B2BBF8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7"/>
            <a:ext cx="97738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3C6DD07-BFBE-430A-BDA0-ABE3B916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74" y="562503"/>
            <a:ext cx="8396808" cy="57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snímek obrazovky, silnice&#10;&#10;Popis byl vytvořen automaticky">
            <a:extLst>
              <a:ext uri="{FF2B5EF4-FFF2-40B4-BE49-F238E27FC236}">
                <a16:creationId xmlns:a16="http://schemas.microsoft.com/office/drawing/2014/main" id="{80F5C7F1-0E5A-4D13-891F-C450C5C9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48098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BC972-0781-44A6-AA90-E1C8D96B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Můj Autoservis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E44A52-C25C-4F4A-91EF-E1E84B0D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Uživatelský balíček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Mobilní a webová aplikace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Příjemné prostředí pro Vašeho zákazníka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9914D06-8F25-4615-AAE1-BFC6346D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23" y="4648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 descr="Obsah obrázku snímek obrazovky, interiér, monitor, počítač&#10;&#10;Popis byl vytvořen automaticky">
            <a:extLst>
              <a:ext uri="{FF2B5EF4-FFF2-40B4-BE49-F238E27FC236}">
                <a16:creationId xmlns:a16="http://schemas.microsoft.com/office/drawing/2014/main" id="{5F6792B3-FFD5-475F-9874-0FC0F52A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35" y="561763"/>
            <a:ext cx="7158372" cy="58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ázek 13" descr="Obsah obrázku snímek obrazovky&#10;&#10;Popis byl vytvořen automaticky">
            <a:extLst>
              <a:ext uri="{FF2B5EF4-FFF2-40B4-BE49-F238E27FC236}">
                <a16:creationId xmlns:a16="http://schemas.microsoft.com/office/drawing/2014/main" id="{9B49A66E-14FB-4F56-82EA-B25AF0218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74" y="1150087"/>
            <a:ext cx="2560320" cy="4551680"/>
          </a:xfrm>
          <a:prstGeom prst="rect">
            <a:avLst/>
          </a:prstGeom>
        </p:spPr>
      </p:pic>
      <p:pic>
        <p:nvPicPr>
          <p:cNvPr id="16" name="Obrázek 15" descr="Obsah obrázku snímek obrazovky&#10;&#10;Popis byl vytvořen automaticky">
            <a:extLst>
              <a:ext uri="{FF2B5EF4-FFF2-40B4-BE49-F238E27FC236}">
                <a16:creationId xmlns:a16="http://schemas.microsoft.com/office/drawing/2014/main" id="{5C80F607-3C03-4323-B1F3-5E08ACD30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48" y="1150087"/>
            <a:ext cx="256032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0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96</Words>
  <Application>Microsoft Office PowerPoint</Application>
  <PresentationFormat>Širokoúhlá obrazovka</PresentationFormat>
  <Paragraphs>23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Paralaxa</vt:lpstr>
      <vt:lpstr>4. Autoservis</vt:lpstr>
      <vt:lpstr>Charakteristika aplikace</vt:lpstr>
      <vt:lpstr>Design</vt:lpstr>
      <vt:lpstr>Prezentace aplikace PowerPoint</vt:lpstr>
      <vt:lpstr>Prezentace aplikace PowerPoint</vt:lpstr>
      <vt:lpstr>Prezentace aplikace PowerPoint</vt:lpstr>
      <vt:lpstr>Můj Autoservis</vt:lpstr>
      <vt:lpstr>Prezentace aplikace PowerPoint</vt:lpstr>
      <vt:lpstr>Prezentace aplikace PowerPoint</vt:lpstr>
      <vt:lpstr>Prezentace aplikace PowerPoint</vt:lpstr>
      <vt:lpstr>Implementace</vt:lpstr>
      <vt:lpstr>Otázky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Autoservis</dc:title>
  <dc:creator>Martin Šmídl</dc:creator>
  <cp:lastModifiedBy>Martin Šmídl</cp:lastModifiedBy>
  <cp:revision>13</cp:revision>
  <dcterms:created xsi:type="dcterms:W3CDTF">2019-05-11T11:40:28Z</dcterms:created>
  <dcterms:modified xsi:type="dcterms:W3CDTF">2019-05-15T19:17:30Z</dcterms:modified>
</cp:coreProperties>
</file>