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041-E2B5-4625-89F2-01BA5E108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31B-EA6B-4852-AF1C-E5BA40131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ACDB-50AF-4C0F-BD73-BF732ECD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DE52-0A88-4AF3-AF86-5619614D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923A-E5E3-4F42-AD81-38A3A967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3D97-2EC2-4ECB-ABA8-929C6B28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D781F-8E9A-4C0D-8F31-80F74A81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8F2B-FCC3-4FB6-B6DE-72A2485E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4AF8-7FB4-40F1-B8C6-E21FAACA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E54B-FD87-4681-AE92-460ACA03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C9227-BF2F-40DB-8A7E-629B4FD7D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95C1-05D9-4876-AE6C-0B307431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2907-C559-4738-9D77-30E354A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C2AE-761E-4340-A5A0-50D7697B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F7A0-0285-4141-A8A5-FA122A0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5C4-8193-42FD-8FD0-AD84EC71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D53B-D8A5-4428-89C7-1FA6A60D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AC15-74E2-44BF-B9D5-C3E96CEB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BA4C-B40E-4802-B76D-0943BA04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0A0B-C009-4603-A88C-5CA49F9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4455-8A6A-468D-9C7E-EAE54308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5CEF-03D8-4A7D-AEE0-CC7ABC4B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E822-2BBB-40DE-9C29-1B0FB483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5F29-5936-4047-A1EB-C32846E7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5E27-FF1A-4261-AD6A-D890EAA6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43F8-942A-4AF6-A1CC-84145DE8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7568-7115-4A75-A256-773F6F6DB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B855-2B74-4B4D-B125-908B3C68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DADD-AF92-4593-B180-6ABFEDE6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9254-EF59-4147-AE69-69245671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BB7A-FD6D-4115-ABE5-2F71E72A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6A7E-0722-4A9D-BF42-6570AA74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7424-7B97-46F6-813D-316197D8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6081-1C10-45B8-93F9-2890C250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1FC57-776D-4005-B146-C1157BA1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6247-C8A1-4890-8AAB-171FCF3A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EADA7-1A21-4320-8756-6DE21926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8EC11-4B0C-4F4B-862E-9E9F149D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7DBC1-9E45-41A8-8FF6-E73EA6D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B73A-110C-4E21-8B3D-5A8172C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A26C-F2F7-49F6-B482-97800347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6A471-CAC3-4678-9001-38D2D609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925D-58A0-4CCF-A7F1-251371DF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319B-B6AB-44E3-B1D5-E4DDC0E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7757-1984-47D8-8CE4-740D4B96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B708D-59DF-4D16-9C08-55EFD76E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29D3-CBDA-4AF3-9010-D316B766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B31B-9704-4C58-82C2-D4AB87E4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6213-9741-4280-B4C2-7D6F54E7D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D2A5-381B-4D25-95B1-CFE6DB11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3AB8-2A8C-4FEE-878F-B0D5C665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90CF-5ABA-4DD8-93E2-935FE47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0889-18D4-4DCD-9CE0-09055A89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307B5-CDE7-4E34-A92B-34414E1BB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1789-7B2E-41C8-AC9C-EC1FA633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106D-5215-43B0-BBCB-2660A2C6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DFF3-E310-480D-B1D4-26C3449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84A9-50E9-4BAF-8D66-2580E65B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8E3E7-5AE1-46B2-AF97-5C2FB627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6658-2416-4539-8C6B-5ACAA731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46F4-D18D-459B-BA82-1540A6E7B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7CAC-39E0-4189-A353-42E0544557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301F-1F14-4876-81DB-F1657BAA2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CA0-57DD-4049-8708-0E8B2E4B4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AE5-7187-430C-B462-DE75508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C524-CE07-48B4-98C8-6A51BDA5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tables shown on each of the following slides.</a:t>
            </a:r>
          </a:p>
          <a:p>
            <a:pPr lvl="1"/>
            <a:r>
              <a:rPr lang="en-US" dirty="0"/>
              <a:t>Make sure you explain what are the key-value pairs associated with the input and output of the mappers and reducers (the mapper input has already been filled out for you).</a:t>
            </a:r>
          </a:p>
          <a:p>
            <a:pPr lvl="1"/>
            <a:r>
              <a:rPr lang="en-US" dirty="0"/>
              <a:t>Show the examples of how the mapper outputs, reducer inputs, and reducer outputs look like for the given examples. </a:t>
            </a:r>
          </a:p>
          <a:p>
            <a:pPr lvl="1"/>
            <a:r>
              <a:rPr lang="en-US" dirty="0"/>
              <a:t>Make sure you explain clearly what are the tasks to be performed by the map() and reduce() functions. The step-by-step tasks must be explained in such a way that it is clear how the output of the mapper/reducer will be produced. You can fill out the steps using the provided textbox (with bullets 1, 2, and 3 provided; some tasks may not require all 3 bullets).</a:t>
            </a:r>
          </a:p>
          <a:p>
            <a:pPr lvl="1"/>
            <a:r>
              <a:rPr lang="en-US" dirty="0"/>
              <a:t>State whether a combiner can be used </a:t>
            </a:r>
            <a:r>
              <a:rPr lang="en-US"/>
              <a:t>for each task.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1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5BEEB-566A-43E6-9F98-1F1E9AE52727}"/>
              </a:ext>
            </a:extLst>
          </p:cNvPr>
          <p:cNvSpPr txBox="1"/>
          <p:nvPr/>
        </p:nvSpPr>
        <p:spPr>
          <a:xfrm>
            <a:off x="2529148" y="55367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r>
              <a:rPr lang="en-US" sz="1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90C6DBC4-8E0F-4875-94C1-49FBCFED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03154DD9-E14C-4102-B198-4BBAB713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43" name="AutoShape 15">
            <a:extLst>
              <a:ext uri="{FF2B5EF4-FFF2-40B4-BE49-F238E27FC236}">
                <a16:creationId xmlns:a16="http://schemas.microsoft.com/office/drawing/2014/main" id="{70771801-5FE8-4815-8C1F-121B79CE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3D4372B8-CD0E-448B-A0DA-AA33C93A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C7DF7FBC-E286-44E5-B317-8BB9D92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9681DED-06CE-4CDD-B44F-E0A07D51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005" y="668529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53A1F4-F880-4271-8022-10DB6A5A16CD}"/>
              </a:ext>
            </a:extLst>
          </p:cNvPr>
          <p:cNvSpPr txBox="1"/>
          <p:nvPr/>
        </p:nvSpPr>
        <p:spPr>
          <a:xfrm>
            <a:off x="698415" y="2170886"/>
            <a:ext cx="29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</a:t>
            </a: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9C56C30D-F931-48F3-A2A6-1CBB3274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525" y="1027889"/>
            <a:ext cx="157907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6AEC4800-26B8-405A-B665-A3236F6C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2" y="494488"/>
            <a:ext cx="4143155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(000000 Mary Doe,HR,Manager,2005,200000)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(000050 John Doe,Marketing,Sales,2015,65000)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(000100 Lisa Lee,HR,Clerk,2018,40000) 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b="1" dirty="0"/>
              <a:t>(000150 Bob Lee,Support,Guard,2010,50000)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b="1" dirty="0"/>
              <a:t>(000200 Tim Tom,Support,Janitor,2002,30000)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C7F01-37E5-4B99-859B-7F398AE51045}"/>
              </a:ext>
            </a:extLst>
          </p:cNvPr>
          <p:cNvSpPr txBox="1"/>
          <p:nvPr/>
        </p:nvSpPr>
        <p:spPr>
          <a:xfrm>
            <a:off x="1480195" y="6360893"/>
            <a:ext cx="46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no </a:t>
            </a:r>
          </a:p>
        </p:txBody>
      </p:sp>
    </p:spTree>
    <p:extLst>
      <p:ext uri="{BB962C8B-B14F-4D97-AF65-F5344CB8AC3E}">
        <p14:creationId xmlns:p14="http://schemas.microsoft.com/office/powerpoint/2010/main" val="261369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54A700D-41FE-44CD-A259-791F9BBB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2E8C45B-6EAD-4BE9-9573-44040E9E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A6C8A414-1065-4E85-BE83-705491E6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9534F208-2AAB-4E33-97AA-E75306AA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4D214FD8-8C41-4824-BB63-CA968097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677" y="667628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8E56EC1A-093F-4E4D-B53D-31E63DD20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8333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91BCB27F-9CAF-4E3D-A70C-F06DCC0E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BC500-2B8F-4EF9-A2AE-EC1BE8840861}"/>
              </a:ext>
            </a:extLst>
          </p:cNvPr>
          <p:cNvSpPr txBox="1"/>
          <p:nvPr/>
        </p:nvSpPr>
        <p:spPr>
          <a:xfrm>
            <a:off x="155643" y="2170886"/>
            <a:ext cx="353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, </a:t>
            </a:r>
            <a:r>
              <a:rPr lang="en-US" sz="1800" dirty="0" err="1"/>
              <a:t>artistID</a:t>
            </a:r>
            <a:r>
              <a:rPr lang="en-US" sz="1800" dirty="0"/>
              <a:t>, </a:t>
            </a:r>
            <a:r>
              <a:rPr lang="en-US" sz="1800" dirty="0" err="1"/>
              <a:t>songID</a:t>
            </a:r>
            <a:r>
              <a:rPr lang="en-US" sz="1800" dirty="0"/>
              <a:t>, timestamp)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43FDC-C71D-4588-9BE3-750F8353FDF1}"/>
              </a:ext>
            </a:extLst>
          </p:cNvPr>
          <p:cNvSpPr txBox="1"/>
          <p:nvPr/>
        </p:nvSpPr>
        <p:spPr>
          <a:xfrm>
            <a:off x="1480195" y="6360893"/>
            <a:ext cx="46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no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53AC3-461F-4948-8EEE-450A7F54D972}"/>
              </a:ext>
            </a:extLst>
          </p:cNvPr>
          <p:cNvSpPr txBox="1"/>
          <p:nvPr/>
        </p:nvSpPr>
        <p:spPr>
          <a:xfrm>
            <a:off x="2529148" y="55367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r>
              <a:rPr lang="en-US" sz="1800" dirty="0"/>
              <a:t>  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45036933-8BE4-4DB5-B9B9-D07F8CA8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" y="494488"/>
            <a:ext cx="3472690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5, Jan-1-2021 10:04:21)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2, Jan-1-2021 10:10:21)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5, Jan-1-2021 10:14:24)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1, Jan-1-2021 11:08:04)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4, 8, Jan-4-2021 18:19:44)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2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54A700D-41FE-44CD-A259-791F9BBB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2E8C45B-6EAD-4BE9-9573-44040E9E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A6C8A414-1065-4E85-BE83-705491E6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9534F208-2AAB-4E33-97AA-E75306AA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4D214FD8-8C41-4824-BB63-CA968097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677" y="667628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8E56EC1A-093F-4E4D-B53D-31E63DD20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8333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2FDBBB-1102-463F-ABCF-62D9A9A5E8D6}"/>
              </a:ext>
            </a:extLst>
          </p:cNvPr>
          <p:cNvSpPr txBox="1"/>
          <p:nvPr/>
        </p:nvSpPr>
        <p:spPr>
          <a:xfrm>
            <a:off x="1480195" y="6360893"/>
            <a:ext cx="46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no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3D2305-F7EA-4D83-B9D1-102B3BD88320}"/>
              </a:ext>
            </a:extLst>
          </p:cNvPr>
          <p:cNvSpPr txBox="1"/>
          <p:nvPr/>
        </p:nvSpPr>
        <p:spPr>
          <a:xfrm>
            <a:off x="2529148" y="55367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r>
              <a:rPr lang="en-US" sz="1800" dirty="0"/>
              <a:t>  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AD73195A-9152-44DB-9C7D-FEF2BA63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91E07C-DC1E-4580-BA0B-C1337DA6DD07}"/>
              </a:ext>
            </a:extLst>
          </p:cNvPr>
          <p:cNvSpPr txBox="1"/>
          <p:nvPr/>
        </p:nvSpPr>
        <p:spPr>
          <a:xfrm>
            <a:off x="698415" y="2170886"/>
            <a:ext cx="298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 for</a:t>
            </a:r>
          </a:p>
          <a:p>
            <a:r>
              <a:rPr lang="en-US" dirty="0"/>
              <a:t>(</a:t>
            </a:r>
            <a:r>
              <a:rPr lang="en-US" dirty="0" err="1"/>
              <a:t>follower,followee</a:t>
            </a:r>
            <a:r>
              <a:rPr lang="en-US" dirty="0"/>
              <a:t>) relation</a:t>
            </a:r>
            <a:endParaRPr lang="en-US" sz="1800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A50CB072-A9D6-4B5A-BA0D-B761DBA5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" y="494488"/>
            <a:ext cx="3472690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mary456)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</a:t>
            </a:r>
            <a:r>
              <a:rPr lang="en-US" altLang="en-US" sz="1400" b="1" dirty="0" err="1"/>
              <a:t>msu</a:t>
            </a:r>
            <a:r>
              <a:rPr lang="en-US" altLang="en-US" sz="1400" b="1" dirty="0"/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</a:t>
            </a:r>
            <a:r>
              <a:rPr lang="en-US" altLang="en-US" sz="1400" b="1" dirty="0" err="1"/>
              <a:t>spartans</a:t>
            </a:r>
            <a:r>
              <a:rPr lang="en-US" altLang="en-US" sz="1400" b="1" dirty="0"/>
              <a:t>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(mary456, john123)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33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515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Monotype Sorts</vt:lpstr>
      <vt:lpstr>Office Theme</vt:lpstr>
      <vt:lpstr>Question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Pang-Ning</dc:creator>
  <cp:lastModifiedBy>Tan, Pang-Ning</cp:lastModifiedBy>
  <cp:revision>10</cp:revision>
  <dcterms:created xsi:type="dcterms:W3CDTF">2022-03-26T18:50:49Z</dcterms:created>
  <dcterms:modified xsi:type="dcterms:W3CDTF">2022-03-26T22:27:11Z</dcterms:modified>
</cp:coreProperties>
</file>