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61" r:id="rId3"/>
    <p:sldId id="266" r:id="rId4"/>
    <p:sldId id="267" r:id="rId5"/>
    <p:sldId id="268" r:id="rId6"/>
    <p:sldId id="269" r:id="rId7"/>
    <p:sldId id="258" r:id="rId8"/>
    <p:sldId id="257" r:id="rId9"/>
    <p:sldId id="262" r:id="rId10"/>
    <p:sldId id="263" r:id="rId11"/>
    <p:sldId id="270" r:id="rId12"/>
    <p:sldId id="265" r:id="rId13"/>
    <p:sldId id="274" r:id="rId14"/>
    <p:sldId id="271" r:id="rId15"/>
    <p:sldId id="276" r:id="rId16"/>
    <p:sldId id="273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065EC-D2D1-416A-8C07-771823070C8C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5E0561-7CC2-4DB8-BDD7-D45B32AA8777}">
      <dgm:prSet/>
      <dgm:spPr/>
      <dgm:t>
        <a:bodyPr/>
        <a:lstStyle/>
        <a:p>
          <a:r>
            <a:rPr lang="en-US" dirty="0"/>
            <a:t>Conventional Inputs</a:t>
          </a:r>
        </a:p>
      </dgm:t>
    </dgm:pt>
    <dgm:pt modelId="{46D472CE-66BC-446C-A3E9-0E28FAF7D2DF}" type="parTrans" cxnId="{15D9D589-0F91-4DF6-B540-83A6789C199F}">
      <dgm:prSet/>
      <dgm:spPr/>
      <dgm:t>
        <a:bodyPr/>
        <a:lstStyle/>
        <a:p>
          <a:endParaRPr lang="en-US"/>
        </a:p>
      </dgm:t>
    </dgm:pt>
    <dgm:pt modelId="{808CBFA5-A83A-4120-A125-EAFE78F77F7A}" type="sibTrans" cxnId="{15D9D589-0F91-4DF6-B540-83A6789C199F}">
      <dgm:prSet/>
      <dgm:spPr/>
      <dgm:t>
        <a:bodyPr/>
        <a:lstStyle/>
        <a:p>
          <a:endParaRPr lang="en-US"/>
        </a:p>
      </dgm:t>
    </dgm:pt>
    <dgm:pt modelId="{5B12F250-B597-4001-AD2C-AFB284C3CED3}">
      <dgm:prSet custT="1"/>
      <dgm:spPr/>
      <dgm:t>
        <a:bodyPr/>
        <a:lstStyle/>
        <a:p>
          <a:r>
            <a:rPr lang="en-US" sz="1200" dirty="0"/>
            <a:t>POPULATION_SIZE = 120</a:t>
          </a:r>
        </a:p>
      </dgm:t>
    </dgm:pt>
    <dgm:pt modelId="{7D417DE4-7ADA-4645-9337-067F43E57F7C}" type="parTrans" cxnId="{689AB393-0C13-4F66-B22C-8EACC8CC662D}">
      <dgm:prSet/>
      <dgm:spPr/>
      <dgm:t>
        <a:bodyPr/>
        <a:lstStyle/>
        <a:p>
          <a:endParaRPr lang="en-US"/>
        </a:p>
      </dgm:t>
    </dgm:pt>
    <dgm:pt modelId="{9DD09AA5-2E8B-43C9-9058-FF42DEDAAD4D}" type="sibTrans" cxnId="{689AB393-0C13-4F66-B22C-8EACC8CC662D}">
      <dgm:prSet/>
      <dgm:spPr/>
      <dgm:t>
        <a:bodyPr/>
        <a:lstStyle/>
        <a:p>
          <a:endParaRPr lang="en-US"/>
        </a:p>
      </dgm:t>
    </dgm:pt>
    <dgm:pt modelId="{7D605D65-B482-41AA-AC3D-E61758295A8C}">
      <dgm:prSet/>
      <dgm:spPr/>
      <dgm:t>
        <a:bodyPr/>
        <a:lstStyle/>
        <a:p>
          <a:r>
            <a:rPr lang="en-US"/>
            <a:t>Parallel Inputs</a:t>
          </a:r>
        </a:p>
      </dgm:t>
    </dgm:pt>
    <dgm:pt modelId="{107C8E0A-EB19-4FCE-95AF-2FAC45320B2F}" type="parTrans" cxnId="{EB56F8ED-1479-4D86-981E-B4C099C9DD7C}">
      <dgm:prSet/>
      <dgm:spPr/>
      <dgm:t>
        <a:bodyPr/>
        <a:lstStyle/>
        <a:p>
          <a:endParaRPr lang="en-US"/>
        </a:p>
      </dgm:t>
    </dgm:pt>
    <dgm:pt modelId="{7CAD97B2-2D2A-4295-9ED6-2B8F36538765}" type="sibTrans" cxnId="{EB56F8ED-1479-4D86-981E-B4C099C9DD7C}">
      <dgm:prSet/>
      <dgm:spPr/>
      <dgm:t>
        <a:bodyPr/>
        <a:lstStyle/>
        <a:p>
          <a:endParaRPr lang="en-US"/>
        </a:p>
      </dgm:t>
    </dgm:pt>
    <dgm:pt modelId="{83C19859-D208-447B-AC1A-D8FD92834346}">
      <dgm:prSet/>
      <dgm:spPr/>
      <dgm:t>
        <a:bodyPr/>
        <a:lstStyle/>
        <a:p>
          <a:r>
            <a:rPr lang="en-US" dirty="0"/>
            <a:t>POPULATION_SIZE = 120</a:t>
          </a:r>
        </a:p>
      </dgm:t>
    </dgm:pt>
    <dgm:pt modelId="{ED57FEF9-4B11-453D-AFE9-E101C09BAA11}" type="parTrans" cxnId="{4683AC16-42E1-4EC0-8056-3D6D2A1E0EAA}">
      <dgm:prSet/>
      <dgm:spPr/>
      <dgm:t>
        <a:bodyPr/>
        <a:lstStyle/>
        <a:p>
          <a:endParaRPr lang="en-US"/>
        </a:p>
      </dgm:t>
    </dgm:pt>
    <dgm:pt modelId="{75D2CE68-2510-4E06-B08A-6F30A9393CE2}" type="sibTrans" cxnId="{4683AC16-42E1-4EC0-8056-3D6D2A1E0EAA}">
      <dgm:prSet/>
      <dgm:spPr/>
      <dgm:t>
        <a:bodyPr/>
        <a:lstStyle/>
        <a:p>
          <a:endParaRPr lang="en-US"/>
        </a:p>
      </dgm:t>
    </dgm:pt>
    <dgm:pt modelId="{E3D78722-A82C-437D-B542-64113783A2A8}">
      <dgm:prSet/>
      <dgm:spPr/>
      <dgm:t>
        <a:bodyPr/>
        <a:lstStyle/>
        <a:p>
          <a:r>
            <a:rPr lang="en-US" dirty="0"/>
            <a:t>sub_population_count = 3</a:t>
          </a:r>
        </a:p>
      </dgm:t>
    </dgm:pt>
    <dgm:pt modelId="{E0056E53-10A4-4847-9A39-DF96B29DC9CB}" type="parTrans" cxnId="{22010276-62A1-4F86-B7C4-0D35834D47B5}">
      <dgm:prSet/>
      <dgm:spPr/>
      <dgm:t>
        <a:bodyPr/>
        <a:lstStyle/>
        <a:p>
          <a:endParaRPr lang="en-US"/>
        </a:p>
      </dgm:t>
    </dgm:pt>
    <dgm:pt modelId="{F597775B-A81A-4B38-8087-F2ADE2EA6956}" type="sibTrans" cxnId="{22010276-62A1-4F86-B7C4-0D35834D47B5}">
      <dgm:prSet/>
      <dgm:spPr/>
      <dgm:t>
        <a:bodyPr/>
        <a:lstStyle/>
        <a:p>
          <a:endParaRPr lang="en-US"/>
        </a:p>
      </dgm:t>
    </dgm:pt>
    <dgm:pt modelId="{BB6BEB2B-2173-4135-8BC0-3241BAF19C06}">
      <dgm:prSet/>
      <dgm:spPr/>
      <dgm:t>
        <a:bodyPr/>
        <a:lstStyle/>
        <a:p>
          <a:r>
            <a:rPr lang="en-US" dirty="0"/>
            <a:t>ELITE_COUNT = 15</a:t>
          </a:r>
        </a:p>
      </dgm:t>
    </dgm:pt>
    <dgm:pt modelId="{A4E72E37-D576-4716-80EB-26EA5D9AC261}" type="parTrans" cxnId="{5708C5CB-38CB-415F-AA8A-0EC459023E35}">
      <dgm:prSet/>
      <dgm:spPr/>
      <dgm:t>
        <a:bodyPr/>
        <a:lstStyle/>
        <a:p>
          <a:endParaRPr lang="en-US"/>
        </a:p>
      </dgm:t>
    </dgm:pt>
    <dgm:pt modelId="{D569A4E5-9CBC-4A9E-A664-4BAA10D0B9B9}" type="sibTrans" cxnId="{5708C5CB-38CB-415F-AA8A-0EC459023E35}">
      <dgm:prSet/>
      <dgm:spPr/>
      <dgm:t>
        <a:bodyPr/>
        <a:lstStyle/>
        <a:p>
          <a:endParaRPr lang="en-US"/>
        </a:p>
      </dgm:t>
    </dgm:pt>
    <dgm:pt modelId="{AB55C74E-5EE9-45C0-9979-2F7E77E3B1C1}">
      <dgm:prSet/>
      <dgm:spPr/>
      <dgm:t>
        <a:bodyPr/>
        <a:lstStyle/>
        <a:p>
          <a:r>
            <a:rPr lang="en-US" dirty="0"/>
            <a:t>MUTATION_RATE = 0.01</a:t>
          </a:r>
        </a:p>
      </dgm:t>
    </dgm:pt>
    <dgm:pt modelId="{404C25E8-2FAD-4475-9AF1-AF04A3B30D3B}" type="parTrans" cxnId="{8B25C6C6-0835-4F8D-A7A6-836280F2C902}">
      <dgm:prSet/>
      <dgm:spPr/>
      <dgm:t>
        <a:bodyPr/>
        <a:lstStyle/>
        <a:p>
          <a:endParaRPr lang="en-US"/>
        </a:p>
      </dgm:t>
    </dgm:pt>
    <dgm:pt modelId="{B118455C-36C0-4FE4-8669-A0969B5C7004}" type="sibTrans" cxnId="{8B25C6C6-0835-4F8D-A7A6-836280F2C902}">
      <dgm:prSet/>
      <dgm:spPr/>
      <dgm:t>
        <a:bodyPr/>
        <a:lstStyle/>
        <a:p>
          <a:endParaRPr lang="en-US"/>
        </a:p>
      </dgm:t>
    </dgm:pt>
    <dgm:pt modelId="{2255351B-268D-42B3-8092-58BB884A53DB}">
      <dgm:prSet/>
      <dgm:spPr/>
      <dgm:t>
        <a:bodyPr/>
        <a:lstStyle/>
        <a:p>
          <a:r>
            <a:rPr lang="en-US" dirty="0"/>
            <a:t>migration_rate = 0.15</a:t>
          </a:r>
        </a:p>
      </dgm:t>
    </dgm:pt>
    <dgm:pt modelId="{3C13B6A1-A1CD-4004-8F72-511335F5B10B}" type="parTrans" cxnId="{21977FC3-D411-44C6-B0D1-B0677050F9C0}">
      <dgm:prSet/>
      <dgm:spPr/>
      <dgm:t>
        <a:bodyPr/>
        <a:lstStyle/>
        <a:p>
          <a:endParaRPr lang="en-US"/>
        </a:p>
      </dgm:t>
    </dgm:pt>
    <dgm:pt modelId="{CD547AC5-FBF3-4AE3-A881-2A9C0FC827F3}" type="sibTrans" cxnId="{21977FC3-D411-44C6-B0D1-B0677050F9C0}">
      <dgm:prSet/>
      <dgm:spPr/>
      <dgm:t>
        <a:bodyPr/>
        <a:lstStyle/>
        <a:p>
          <a:endParaRPr lang="en-US"/>
        </a:p>
      </dgm:t>
    </dgm:pt>
    <dgm:pt modelId="{2FBEEC8F-540E-4A7E-A926-03E2253A142C}">
      <dgm:prSet/>
      <dgm:spPr/>
      <dgm:t>
        <a:bodyPr/>
        <a:lstStyle/>
        <a:p>
          <a:r>
            <a:rPr lang="en-US" dirty="0"/>
            <a:t>migration_count = 2</a:t>
          </a:r>
        </a:p>
      </dgm:t>
    </dgm:pt>
    <dgm:pt modelId="{7D7870C8-3905-46E4-A018-13A5B510CE31}" type="parTrans" cxnId="{B7DAD358-DFC6-4F56-93FC-F2A51499E29E}">
      <dgm:prSet/>
      <dgm:spPr/>
      <dgm:t>
        <a:bodyPr/>
        <a:lstStyle/>
        <a:p>
          <a:endParaRPr lang="en-US"/>
        </a:p>
      </dgm:t>
    </dgm:pt>
    <dgm:pt modelId="{1174C75B-8135-4060-9DF3-0EB4C0E1D297}" type="sibTrans" cxnId="{B7DAD358-DFC6-4F56-93FC-F2A51499E29E}">
      <dgm:prSet/>
      <dgm:spPr/>
      <dgm:t>
        <a:bodyPr/>
        <a:lstStyle/>
        <a:p>
          <a:endParaRPr lang="en-US"/>
        </a:p>
      </dgm:t>
    </dgm:pt>
    <dgm:pt modelId="{1CB4A609-B940-4351-AC55-8E9CB7F51849}">
      <dgm:prSet/>
      <dgm:spPr/>
      <dgm:t>
        <a:bodyPr/>
        <a:lstStyle/>
        <a:p>
          <a:r>
            <a:rPr lang="en-US" dirty="0"/>
            <a:t>GENERATIONS = 350</a:t>
          </a:r>
        </a:p>
      </dgm:t>
    </dgm:pt>
    <dgm:pt modelId="{7D5B1577-E218-4ED6-9030-792C8D146DF7}" type="parTrans" cxnId="{5980D567-F0A9-42BC-B6DE-162E9979C031}">
      <dgm:prSet/>
      <dgm:spPr/>
      <dgm:t>
        <a:bodyPr/>
        <a:lstStyle/>
        <a:p>
          <a:endParaRPr lang="en-US"/>
        </a:p>
      </dgm:t>
    </dgm:pt>
    <dgm:pt modelId="{6EA77732-E5EE-462A-83BA-31095B160395}" type="sibTrans" cxnId="{5980D567-F0A9-42BC-B6DE-162E9979C031}">
      <dgm:prSet/>
      <dgm:spPr/>
      <dgm:t>
        <a:bodyPr/>
        <a:lstStyle/>
        <a:p>
          <a:endParaRPr lang="en-US"/>
        </a:p>
      </dgm:t>
    </dgm:pt>
    <dgm:pt modelId="{1CBBB8EC-7C80-49D8-97D6-EAB0EB9FA7AE}">
      <dgm:prSet custT="1"/>
      <dgm:spPr/>
      <dgm:t>
        <a:bodyPr/>
        <a:lstStyle/>
        <a:p>
          <a:r>
            <a:rPr lang="en-US" sz="1200" dirty="0"/>
            <a:t>ELITE_COUNT = 20</a:t>
          </a:r>
        </a:p>
      </dgm:t>
    </dgm:pt>
    <dgm:pt modelId="{9A26C5B8-317C-456F-A06B-C7D505BEB82E}" type="parTrans" cxnId="{0189A498-E744-4177-ABEB-836CE3389A57}">
      <dgm:prSet/>
      <dgm:spPr/>
      <dgm:t>
        <a:bodyPr/>
        <a:lstStyle/>
        <a:p>
          <a:endParaRPr lang="en-US"/>
        </a:p>
      </dgm:t>
    </dgm:pt>
    <dgm:pt modelId="{3D392D90-8D61-4074-84DB-33D93E85983D}" type="sibTrans" cxnId="{0189A498-E744-4177-ABEB-836CE3389A57}">
      <dgm:prSet/>
      <dgm:spPr/>
      <dgm:t>
        <a:bodyPr/>
        <a:lstStyle/>
        <a:p>
          <a:endParaRPr lang="en-US"/>
        </a:p>
      </dgm:t>
    </dgm:pt>
    <dgm:pt modelId="{9FEBF6BE-4FD6-439C-B476-D41C306D20EF}">
      <dgm:prSet custT="1"/>
      <dgm:spPr/>
      <dgm:t>
        <a:bodyPr/>
        <a:lstStyle/>
        <a:p>
          <a:r>
            <a:rPr lang="en-US" sz="1200" dirty="0"/>
            <a:t>MUTATION_RATE = 0.01</a:t>
          </a:r>
        </a:p>
      </dgm:t>
    </dgm:pt>
    <dgm:pt modelId="{1AA16382-512D-46D5-8F7A-D4419A1EDB44}" type="parTrans" cxnId="{540B4FE8-696F-4487-BEE9-AF6F84351237}">
      <dgm:prSet/>
      <dgm:spPr/>
      <dgm:t>
        <a:bodyPr/>
        <a:lstStyle/>
        <a:p>
          <a:endParaRPr lang="en-US"/>
        </a:p>
      </dgm:t>
    </dgm:pt>
    <dgm:pt modelId="{79BF968E-E76B-4B16-BFCE-D771E5DD9799}" type="sibTrans" cxnId="{540B4FE8-696F-4487-BEE9-AF6F84351237}">
      <dgm:prSet/>
      <dgm:spPr/>
      <dgm:t>
        <a:bodyPr/>
        <a:lstStyle/>
        <a:p>
          <a:endParaRPr lang="en-US"/>
        </a:p>
      </dgm:t>
    </dgm:pt>
    <dgm:pt modelId="{16B06E35-BCF9-4DD2-92AF-79D2F1C92DC4}">
      <dgm:prSet custT="1"/>
      <dgm:spPr/>
      <dgm:t>
        <a:bodyPr/>
        <a:lstStyle/>
        <a:p>
          <a:r>
            <a:rPr lang="en-US" sz="1200" dirty="0"/>
            <a:t>GENERATIONS = 350</a:t>
          </a:r>
        </a:p>
      </dgm:t>
    </dgm:pt>
    <dgm:pt modelId="{1B23C199-5981-439D-907C-C47DAABB7E4A}" type="parTrans" cxnId="{57E47181-FAF8-48A1-9130-C5E052433A79}">
      <dgm:prSet/>
      <dgm:spPr/>
      <dgm:t>
        <a:bodyPr/>
        <a:lstStyle/>
        <a:p>
          <a:endParaRPr lang="en-US"/>
        </a:p>
      </dgm:t>
    </dgm:pt>
    <dgm:pt modelId="{B958AE45-4D12-4D69-89F7-CDD7E50CCC44}" type="sibTrans" cxnId="{57E47181-FAF8-48A1-9130-C5E052433A79}">
      <dgm:prSet/>
      <dgm:spPr/>
      <dgm:t>
        <a:bodyPr/>
        <a:lstStyle/>
        <a:p>
          <a:endParaRPr lang="en-US"/>
        </a:p>
      </dgm:t>
    </dgm:pt>
    <dgm:pt modelId="{F60FBCE6-232C-4A83-9426-53D9DE89AA5D}" type="pres">
      <dgm:prSet presAssocID="{90E065EC-D2D1-416A-8C07-771823070C8C}" presName="Name0" presStyleCnt="0">
        <dgm:presLayoutVars>
          <dgm:dir/>
          <dgm:animLvl val="lvl"/>
          <dgm:resizeHandles val="exact"/>
        </dgm:presLayoutVars>
      </dgm:prSet>
      <dgm:spPr/>
    </dgm:pt>
    <dgm:pt modelId="{AAF4255F-7C88-470A-B23D-EA16ECAE7B9F}" type="pres">
      <dgm:prSet presAssocID="{0D5E0561-7CC2-4DB8-BDD7-D45B32AA8777}" presName="linNode" presStyleCnt="0"/>
      <dgm:spPr/>
    </dgm:pt>
    <dgm:pt modelId="{5DD4FC59-7BD6-408B-9C12-9A4ED698AB5C}" type="pres">
      <dgm:prSet presAssocID="{0D5E0561-7CC2-4DB8-BDD7-D45B32AA877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EC07286-3C5B-46D7-BD7E-B4F0CF4678E7}" type="pres">
      <dgm:prSet presAssocID="{0D5E0561-7CC2-4DB8-BDD7-D45B32AA8777}" presName="descendantText" presStyleLbl="alignAccFollowNode1" presStyleIdx="0" presStyleCnt="2">
        <dgm:presLayoutVars>
          <dgm:bulletEnabled val="1"/>
        </dgm:presLayoutVars>
      </dgm:prSet>
      <dgm:spPr/>
    </dgm:pt>
    <dgm:pt modelId="{A2F941F3-A92D-44C4-9B54-3ED7BAE174AD}" type="pres">
      <dgm:prSet presAssocID="{808CBFA5-A83A-4120-A125-EAFE78F77F7A}" presName="sp" presStyleCnt="0"/>
      <dgm:spPr/>
    </dgm:pt>
    <dgm:pt modelId="{59F85E94-506D-45AD-9C76-AE1C46FA0258}" type="pres">
      <dgm:prSet presAssocID="{7D605D65-B482-41AA-AC3D-E61758295A8C}" presName="linNode" presStyleCnt="0"/>
      <dgm:spPr/>
    </dgm:pt>
    <dgm:pt modelId="{519A7D52-8FED-4268-BC99-8C986428B501}" type="pres">
      <dgm:prSet presAssocID="{7D605D65-B482-41AA-AC3D-E61758295A8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8702531-43A7-40A4-9AEC-10B2BF7FEA21}" type="pres">
      <dgm:prSet presAssocID="{7D605D65-B482-41AA-AC3D-E61758295A8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46D8911-6551-4638-A2F5-531D7982976B}" type="presOf" srcId="{5B12F250-B597-4001-AD2C-AFB284C3CED3}" destId="{3EC07286-3C5B-46D7-BD7E-B4F0CF4678E7}" srcOrd="0" destOrd="0" presId="urn:microsoft.com/office/officeart/2005/8/layout/vList5"/>
    <dgm:cxn modelId="{D2D88A11-DB14-47F8-A60B-C38CB184022A}" type="presOf" srcId="{2FBEEC8F-540E-4A7E-A926-03E2253A142C}" destId="{38702531-43A7-40A4-9AEC-10B2BF7FEA21}" srcOrd="0" destOrd="5" presId="urn:microsoft.com/office/officeart/2005/8/layout/vList5"/>
    <dgm:cxn modelId="{7DA64916-57C2-4C53-88B4-705E235F0982}" type="presOf" srcId="{83C19859-D208-447B-AC1A-D8FD92834346}" destId="{38702531-43A7-40A4-9AEC-10B2BF7FEA21}" srcOrd="0" destOrd="0" presId="urn:microsoft.com/office/officeart/2005/8/layout/vList5"/>
    <dgm:cxn modelId="{4683AC16-42E1-4EC0-8056-3D6D2A1E0EAA}" srcId="{7D605D65-B482-41AA-AC3D-E61758295A8C}" destId="{83C19859-D208-447B-AC1A-D8FD92834346}" srcOrd="0" destOrd="0" parTransId="{ED57FEF9-4B11-453D-AFE9-E101C09BAA11}" sibTransId="{75D2CE68-2510-4E06-B08A-6F30A9393CE2}"/>
    <dgm:cxn modelId="{08552626-C048-4579-9E6F-8C580943D365}" type="presOf" srcId="{2255351B-268D-42B3-8092-58BB884A53DB}" destId="{38702531-43A7-40A4-9AEC-10B2BF7FEA21}" srcOrd="0" destOrd="4" presId="urn:microsoft.com/office/officeart/2005/8/layout/vList5"/>
    <dgm:cxn modelId="{FAE9EF5E-4428-45C8-96D2-4B4D521BB0D2}" type="presOf" srcId="{16B06E35-BCF9-4DD2-92AF-79D2F1C92DC4}" destId="{3EC07286-3C5B-46D7-BD7E-B4F0CF4678E7}" srcOrd="0" destOrd="3" presId="urn:microsoft.com/office/officeart/2005/8/layout/vList5"/>
    <dgm:cxn modelId="{5980D567-F0A9-42BC-B6DE-162E9979C031}" srcId="{7D605D65-B482-41AA-AC3D-E61758295A8C}" destId="{1CB4A609-B940-4351-AC55-8E9CB7F51849}" srcOrd="6" destOrd="0" parTransId="{7D5B1577-E218-4ED6-9030-792C8D146DF7}" sibTransId="{6EA77732-E5EE-462A-83BA-31095B160395}"/>
    <dgm:cxn modelId="{FF526975-1CCD-4A87-A189-8A0A4A5A64BF}" type="presOf" srcId="{AB55C74E-5EE9-45C0-9979-2F7E77E3B1C1}" destId="{38702531-43A7-40A4-9AEC-10B2BF7FEA21}" srcOrd="0" destOrd="3" presId="urn:microsoft.com/office/officeart/2005/8/layout/vList5"/>
    <dgm:cxn modelId="{C94AFA55-1CEC-4299-AA94-7CE635A08F20}" type="presOf" srcId="{1CB4A609-B940-4351-AC55-8E9CB7F51849}" destId="{38702531-43A7-40A4-9AEC-10B2BF7FEA21}" srcOrd="0" destOrd="6" presId="urn:microsoft.com/office/officeart/2005/8/layout/vList5"/>
    <dgm:cxn modelId="{22010276-62A1-4F86-B7C4-0D35834D47B5}" srcId="{7D605D65-B482-41AA-AC3D-E61758295A8C}" destId="{E3D78722-A82C-437D-B542-64113783A2A8}" srcOrd="1" destOrd="0" parTransId="{E0056E53-10A4-4847-9A39-DF96B29DC9CB}" sibTransId="{F597775B-A81A-4B38-8087-F2ADE2EA6956}"/>
    <dgm:cxn modelId="{B7DAD358-DFC6-4F56-93FC-F2A51499E29E}" srcId="{7D605D65-B482-41AA-AC3D-E61758295A8C}" destId="{2FBEEC8F-540E-4A7E-A926-03E2253A142C}" srcOrd="5" destOrd="0" parTransId="{7D7870C8-3905-46E4-A018-13A5B510CE31}" sibTransId="{1174C75B-8135-4060-9DF3-0EB4C0E1D297}"/>
    <dgm:cxn modelId="{57E47181-FAF8-48A1-9130-C5E052433A79}" srcId="{0D5E0561-7CC2-4DB8-BDD7-D45B32AA8777}" destId="{16B06E35-BCF9-4DD2-92AF-79D2F1C92DC4}" srcOrd="3" destOrd="0" parTransId="{1B23C199-5981-439D-907C-C47DAABB7E4A}" sibTransId="{B958AE45-4D12-4D69-89F7-CDD7E50CCC44}"/>
    <dgm:cxn modelId="{B35ED289-299D-4173-A64D-753A874DB0EC}" type="presOf" srcId="{0D5E0561-7CC2-4DB8-BDD7-D45B32AA8777}" destId="{5DD4FC59-7BD6-408B-9C12-9A4ED698AB5C}" srcOrd="0" destOrd="0" presId="urn:microsoft.com/office/officeart/2005/8/layout/vList5"/>
    <dgm:cxn modelId="{15D9D589-0F91-4DF6-B540-83A6789C199F}" srcId="{90E065EC-D2D1-416A-8C07-771823070C8C}" destId="{0D5E0561-7CC2-4DB8-BDD7-D45B32AA8777}" srcOrd="0" destOrd="0" parTransId="{46D472CE-66BC-446C-A3E9-0E28FAF7D2DF}" sibTransId="{808CBFA5-A83A-4120-A125-EAFE78F77F7A}"/>
    <dgm:cxn modelId="{689AB393-0C13-4F66-B22C-8EACC8CC662D}" srcId="{0D5E0561-7CC2-4DB8-BDD7-D45B32AA8777}" destId="{5B12F250-B597-4001-AD2C-AFB284C3CED3}" srcOrd="0" destOrd="0" parTransId="{7D417DE4-7ADA-4645-9337-067F43E57F7C}" sibTransId="{9DD09AA5-2E8B-43C9-9058-FF42DEDAAD4D}"/>
    <dgm:cxn modelId="{32375E95-E8A2-4782-923A-361D5B0E158C}" type="presOf" srcId="{7D605D65-B482-41AA-AC3D-E61758295A8C}" destId="{519A7D52-8FED-4268-BC99-8C986428B501}" srcOrd="0" destOrd="0" presId="urn:microsoft.com/office/officeart/2005/8/layout/vList5"/>
    <dgm:cxn modelId="{0189A498-E744-4177-ABEB-836CE3389A57}" srcId="{0D5E0561-7CC2-4DB8-BDD7-D45B32AA8777}" destId="{1CBBB8EC-7C80-49D8-97D6-EAB0EB9FA7AE}" srcOrd="1" destOrd="0" parTransId="{9A26C5B8-317C-456F-A06B-C7D505BEB82E}" sibTransId="{3D392D90-8D61-4074-84DB-33D93E85983D}"/>
    <dgm:cxn modelId="{2970B1A6-4221-48B8-98B6-F883192F0195}" type="presOf" srcId="{BB6BEB2B-2173-4135-8BC0-3241BAF19C06}" destId="{38702531-43A7-40A4-9AEC-10B2BF7FEA21}" srcOrd="0" destOrd="2" presId="urn:microsoft.com/office/officeart/2005/8/layout/vList5"/>
    <dgm:cxn modelId="{3FAE86B7-0030-4E73-949B-58CACED60FB8}" type="presOf" srcId="{9FEBF6BE-4FD6-439C-B476-D41C306D20EF}" destId="{3EC07286-3C5B-46D7-BD7E-B4F0CF4678E7}" srcOrd="0" destOrd="2" presId="urn:microsoft.com/office/officeart/2005/8/layout/vList5"/>
    <dgm:cxn modelId="{D8531AC3-D0A5-4F9C-B75D-4122ED524F53}" type="presOf" srcId="{E3D78722-A82C-437D-B542-64113783A2A8}" destId="{38702531-43A7-40A4-9AEC-10B2BF7FEA21}" srcOrd="0" destOrd="1" presId="urn:microsoft.com/office/officeart/2005/8/layout/vList5"/>
    <dgm:cxn modelId="{21977FC3-D411-44C6-B0D1-B0677050F9C0}" srcId="{7D605D65-B482-41AA-AC3D-E61758295A8C}" destId="{2255351B-268D-42B3-8092-58BB884A53DB}" srcOrd="4" destOrd="0" parTransId="{3C13B6A1-A1CD-4004-8F72-511335F5B10B}" sibTransId="{CD547AC5-FBF3-4AE3-A881-2A9C0FC827F3}"/>
    <dgm:cxn modelId="{3B6D7CC6-64A8-4A15-B544-868D2022E527}" type="presOf" srcId="{90E065EC-D2D1-416A-8C07-771823070C8C}" destId="{F60FBCE6-232C-4A83-9426-53D9DE89AA5D}" srcOrd="0" destOrd="0" presId="urn:microsoft.com/office/officeart/2005/8/layout/vList5"/>
    <dgm:cxn modelId="{8B25C6C6-0835-4F8D-A7A6-836280F2C902}" srcId="{7D605D65-B482-41AA-AC3D-E61758295A8C}" destId="{AB55C74E-5EE9-45C0-9979-2F7E77E3B1C1}" srcOrd="3" destOrd="0" parTransId="{404C25E8-2FAD-4475-9AF1-AF04A3B30D3B}" sibTransId="{B118455C-36C0-4FE4-8669-A0969B5C7004}"/>
    <dgm:cxn modelId="{5708C5CB-38CB-415F-AA8A-0EC459023E35}" srcId="{7D605D65-B482-41AA-AC3D-E61758295A8C}" destId="{BB6BEB2B-2173-4135-8BC0-3241BAF19C06}" srcOrd="2" destOrd="0" parTransId="{A4E72E37-D576-4716-80EB-26EA5D9AC261}" sibTransId="{D569A4E5-9CBC-4A9E-A664-4BAA10D0B9B9}"/>
    <dgm:cxn modelId="{FB0E21CF-B28D-41C6-B0DD-9CE56ED48253}" type="presOf" srcId="{1CBBB8EC-7C80-49D8-97D6-EAB0EB9FA7AE}" destId="{3EC07286-3C5B-46D7-BD7E-B4F0CF4678E7}" srcOrd="0" destOrd="1" presId="urn:microsoft.com/office/officeart/2005/8/layout/vList5"/>
    <dgm:cxn modelId="{540B4FE8-696F-4487-BEE9-AF6F84351237}" srcId="{0D5E0561-7CC2-4DB8-BDD7-D45B32AA8777}" destId="{9FEBF6BE-4FD6-439C-B476-D41C306D20EF}" srcOrd="2" destOrd="0" parTransId="{1AA16382-512D-46D5-8F7A-D4419A1EDB44}" sibTransId="{79BF968E-E76B-4B16-BFCE-D771E5DD9799}"/>
    <dgm:cxn modelId="{EB56F8ED-1479-4D86-981E-B4C099C9DD7C}" srcId="{90E065EC-D2D1-416A-8C07-771823070C8C}" destId="{7D605D65-B482-41AA-AC3D-E61758295A8C}" srcOrd="1" destOrd="0" parTransId="{107C8E0A-EB19-4FCE-95AF-2FAC45320B2F}" sibTransId="{7CAD97B2-2D2A-4295-9ED6-2B8F36538765}"/>
    <dgm:cxn modelId="{68A7E5B7-9F64-4918-B89F-8E2666FEF1C8}" type="presParOf" srcId="{F60FBCE6-232C-4A83-9426-53D9DE89AA5D}" destId="{AAF4255F-7C88-470A-B23D-EA16ECAE7B9F}" srcOrd="0" destOrd="0" presId="urn:microsoft.com/office/officeart/2005/8/layout/vList5"/>
    <dgm:cxn modelId="{3A0C1949-E2A3-47B5-9AE4-F43ECB77E596}" type="presParOf" srcId="{AAF4255F-7C88-470A-B23D-EA16ECAE7B9F}" destId="{5DD4FC59-7BD6-408B-9C12-9A4ED698AB5C}" srcOrd="0" destOrd="0" presId="urn:microsoft.com/office/officeart/2005/8/layout/vList5"/>
    <dgm:cxn modelId="{9ACA337C-1905-41A7-9196-F87DCD27FCE6}" type="presParOf" srcId="{AAF4255F-7C88-470A-B23D-EA16ECAE7B9F}" destId="{3EC07286-3C5B-46D7-BD7E-B4F0CF4678E7}" srcOrd="1" destOrd="0" presId="urn:microsoft.com/office/officeart/2005/8/layout/vList5"/>
    <dgm:cxn modelId="{EB5845A7-F29A-4083-9B64-243A0865301F}" type="presParOf" srcId="{F60FBCE6-232C-4A83-9426-53D9DE89AA5D}" destId="{A2F941F3-A92D-44C4-9B54-3ED7BAE174AD}" srcOrd="1" destOrd="0" presId="urn:microsoft.com/office/officeart/2005/8/layout/vList5"/>
    <dgm:cxn modelId="{E86D0C8C-6C22-4FB3-86BD-CC689F54F998}" type="presParOf" srcId="{F60FBCE6-232C-4A83-9426-53D9DE89AA5D}" destId="{59F85E94-506D-45AD-9C76-AE1C46FA0258}" srcOrd="2" destOrd="0" presId="urn:microsoft.com/office/officeart/2005/8/layout/vList5"/>
    <dgm:cxn modelId="{740C7CDA-0C27-43D5-8B4D-7107FB50087F}" type="presParOf" srcId="{59F85E94-506D-45AD-9C76-AE1C46FA0258}" destId="{519A7D52-8FED-4268-BC99-8C986428B501}" srcOrd="0" destOrd="0" presId="urn:microsoft.com/office/officeart/2005/8/layout/vList5"/>
    <dgm:cxn modelId="{602EB815-D210-4D3D-8D61-F6EBD39FEBEB}" type="presParOf" srcId="{59F85E94-506D-45AD-9C76-AE1C46FA0258}" destId="{38702531-43A7-40A4-9AEC-10B2BF7FEA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065EC-D2D1-416A-8C07-771823070C8C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5E0561-7CC2-4DB8-BDD7-D45B32AA8777}">
      <dgm:prSet/>
      <dgm:spPr/>
      <dgm:t>
        <a:bodyPr/>
        <a:lstStyle/>
        <a:p>
          <a:r>
            <a:rPr lang="en-US"/>
            <a:t>Conventional Inputs</a:t>
          </a:r>
          <a:endParaRPr lang="en-US" dirty="0"/>
        </a:p>
      </dgm:t>
    </dgm:pt>
    <dgm:pt modelId="{46D472CE-66BC-446C-A3E9-0E28FAF7D2DF}" type="parTrans" cxnId="{15D9D589-0F91-4DF6-B540-83A6789C199F}">
      <dgm:prSet/>
      <dgm:spPr/>
      <dgm:t>
        <a:bodyPr/>
        <a:lstStyle/>
        <a:p>
          <a:endParaRPr lang="en-US"/>
        </a:p>
      </dgm:t>
    </dgm:pt>
    <dgm:pt modelId="{808CBFA5-A83A-4120-A125-EAFE78F77F7A}" type="sibTrans" cxnId="{15D9D589-0F91-4DF6-B540-83A6789C199F}">
      <dgm:prSet/>
      <dgm:spPr/>
      <dgm:t>
        <a:bodyPr/>
        <a:lstStyle/>
        <a:p>
          <a:endParaRPr lang="en-US"/>
        </a:p>
      </dgm:t>
    </dgm:pt>
    <dgm:pt modelId="{5B12F250-B597-4001-AD2C-AFB284C3CED3}">
      <dgm:prSet/>
      <dgm:spPr/>
      <dgm:t>
        <a:bodyPr/>
        <a:lstStyle/>
        <a:p>
          <a:r>
            <a:rPr lang="en-US" dirty="0"/>
            <a:t>POPULATION_SIZE = 200</a:t>
          </a:r>
        </a:p>
      </dgm:t>
    </dgm:pt>
    <dgm:pt modelId="{7D417DE4-7ADA-4645-9337-067F43E57F7C}" type="parTrans" cxnId="{689AB393-0C13-4F66-B22C-8EACC8CC662D}">
      <dgm:prSet/>
      <dgm:spPr/>
      <dgm:t>
        <a:bodyPr/>
        <a:lstStyle/>
        <a:p>
          <a:endParaRPr lang="en-US"/>
        </a:p>
      </dgm:t>
    </dgm:pt>
    <dgm:pt modelId="{9DD09AA5-2E8B-43C9-9058-FF42DEDAAD4D}" type="sibTrans" cxnId="{689AB393-0C13-4F66-B22C-8EACC8CC662D}">
      <dgm:prSet/>
      <dgm:spPr/>
      <dgm:t>
        <a:bodyPr/>
        <a:lstStyle/>
        <a:p>
          <a:endParaRPr lang="en-US"/>
        </a:p>
      </dgm:t>
    </dgm:pt>
    <dgm:pt modelId="{7D605D65-B482-41AA-AC3D-E61758295A8C}">
      <dgm:prSet/>
      <dgm:spPr/>
      <dgm:t>
        <a:bodyPr/>
        <a:lstStyle/>
        <a:p>
          <a:r>
            <a:rPr lang="en-US"/>
            <a:t>Parallel Inputs</a:t>
          </a:r>
        </a:p>
      </dgm:t>
    </dgm:pt>
    <dgm:pt modelId="{107C8E0A-EB19-4FCE-95AF-2FAC45320B2F}" type="parTrans" cxnId="{EB56F8ED-1479-4D86-981E-B4C099C9DD7C}">
      <dgm:prSet/>
      <dgm:spPr/>
      <dgm:t>
        <a:bodyPr/>
        <a:lstStyle/>
        <a:p>
          <a:endParaRPr lang="en-US"/>
        </a:p>
      </dgm:t>
    </dgm:pt>
    <dgm:pt modelId="{7CAD97B2-2D2A-4295-9ED6-2B8F36538765}" type="sibTrans" cxnId="{EB56F8ED-1479-4D86-981E-B4C099C9DD7C}">
      <dgm:prSet/>
      <dgm:spPr/>
      <dgm:t>
        <a:bodyPr/>
        <a:lstStyle/>
        <a:p>
          <a:endParaRPr lang="en-US"/>
        </a:p>
      </dgm:t>
    </dgm:pt>
    <dgm:pt modelId="{83C19859-D208-447B-AC1A-D8FD92834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POPULATION_SIZE = 200</a:t>
          </a:r>
        </a:p>
      </dgm:t>
    </dgm:pt>
    <dgm:pt modelId="{ED57FEF9-4B11-453D-AFE9-E101C09BAA11}" type="parTrans" cxnId="{4683AC16-42E1-4EC0-8056-3D6D2A1E0EAA}">
      <dgm:prSet/>
      <dgm:spPr/>
      <dgm:t>
        <a:bodyPr/>
        <a:lstStyle/>
        <a:p>
          <a:endParaRPr lang="en-US"/>
        </a:p>
      </dgm:t>
    </dgm:pt>
    <dgm:pt modelId="{75D2CE68-2510-4E06-B08A-6F30A9393CE2}" type="sibTrans" cxnId="{4683AC16-42E1-4EC0-8056-3D6D2A1E0EAA}">
      <dgm:prSet/>
      <dgm:spPr/>
      <dgm:t>
        <a:bodyPr/>
        <a:lstStyle/>
        <a:p>
          <a:endParaRPr lang="en-US"/>
        </a:p>
      </dgm:t>
    </dgm:pt>
    <dgm:pt modelId="{8D67648C-579D-48C2-88A2-9FF4D8B0F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sub_population_count = 4</a:t>
          </a:r>
        </a:p>
      </dgm:t>
    </dgm:pt>
    <dgm:pt modelId="{6DC27FE8-99C9-4A01-BBBF-9690BBEEA68C}" type="parTrans" cxnId="{CC9E1FC3-BFA2-4960-B24A-4AC26001B7A8}">
      <dgm:prSet/>
      <dgm:spPr/>
      <dgm:t>
        <a:bodyPr/>
        <a:lstStyle/>
        <a:p>
          <a:endParaRPr lang="en-US"/>
        </a:p>
      </dgm:t>
    </dgm:pt>
    <dgm:pt modelId="{6B14CFA6-21CA-48B7-B1AF-BB606315AE9E}" type="sibTrans" cxnId="{CC9E1FC3-BFA2-4960-B24A-4AC26001B7A8}">
      <dgm:prSet/>
      <dgm:spPr/>
      <dgm:t>
        <a:bodyPr/>
        <a:lstStyle/>
        <a:p>
          <a:endParaRPr lang="en-US"/>
        </a:p>
      </dgm:t>
    </dgm:pt>
    <dgm:pt modelId="{6026070D-3861-4983-94D4-6C5CC9709A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ELITE_COUNT = 20</a:t>
          </a:r>
        </a:p>
      </dgm:t>
    </dgm:pt>
    <dgm:pt modelId="{9613177E-CCEF-4D94-AB53-42E039F317D7}" type="parTrans" cxnId="{C5C41E88-08CF-476D-8570-D86966B246DF}">
      <dgm:prSet/>
      <dgm:spPr/>
      <dgm:t>
        <a:bodyPr/>
        <a:lstStyle/>
        <a:p>
          <a:endParaRPr lang="en-US"/>
        </a:p>
      </dgm:t>
    </dgm:pt>
    <dgm:pt modelId="{8027D151-BD86-4ACD-934E-08CE9209F10D}" type="sibTrans" cxnId="{C5C41E88-08CF-476D-8570-D86966B246DF}">
      <dgm:prSet/>
      <dgm:spPr/>
      <dgm:t>
        <a:bodyPr/>
        <a:lstStyle/>
        <a:p>
          <a:endParaRPr lang="en-US"/>
        </a:p>
      </dgm:t>
    </dgm:pt>
    <dgm:pt modelId="{8FDBF9E2-F3F5-4C7C-B6E9-7F2E066093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MUTATION_RATE = 0.01</a:t>
          </a:r>
        </a:p>
      </dgm:t>
    </dgm:pt>
    <dgm:pt modelId="{ABB079A2-B7EC-4DA5-83EA-7DDE72A0397A}" type="parTrans" cxnId="{0EA47A04-11CB-462D-A8D9-4CB4EE73CA07}">
      <dgm:prSet/>
      <dgm:spPr/>
      <dgm:t>
        <a:bodyPr/>
        <a:lstStyle/>
        <a:p>
          <a:endParaRPr lang="en-US"/>
        </a:p>
      </dgm:t>
    </dgm:pt>
    <dgm:pt modelId="{C7830B72-CB30-404E-AFB6-B14E3123AAA2}" type="sibTrans" cxnId="{0EA47A04-11CB-462D-A8D9-4CB4EE73CA07}">
      <dgm:prSet/>
      <dgm:spPr/>
      <dgm:t>
        <a:bodyPr/>
        <a:lstStyle/>
        <a:p>
          <a:endParaRPr lang="en-US"/>
        </a:p>
      </dgm:t>
    </dgm:pt>
    <dgm:pt modelId="{CAF000D8-F3D7-4BAC-A509-239DBE8D94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migration_rate = 0.15</a:t>
          </a:r>
        </a:p>
      </dgm:t>
    </dgm:pt>
    <dgm:pt modelId="{C36F67F8-F12D-47C2-B595-1AEA6A103924}" type="parTrans" cxnId="{1E683C23-2518-46BA-AC68-973C9E39EE4E}">
      <dgm:prSet/>
      <dgm:spPr/>
      <dgm:t>
        <a:bodyPr/>
        <a:lstStyle/>
        <a:p>
          <a:endParaRPr lang="en-US"/>
        </a:p>
      </dgm:t>
    </dgm:pt>
    <dgm:pt modelId="{1C2172FB-B832-471D-B193-E485F23D31EC}" type="sibTrans" cxnId="{1E683C23-2518-46BA-AC68-973C9E39EE4E}">
      <dgm:prSet/>
      <dgm:spPr/>
      <dgm:t>
        <a:bodyPr/>
        <a:lstStyle/>
        <a:p>
          <a:endParaRPr lang="en-US"/>
        </a:p>
      </dgm:t>
    </dgm:pt>
    <dgm:pt modelId="{1D3895F9-C318-4A19-B50F-A4BAFFB584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migration_count = 2</a:t>
          </a:r>
        </a:p>
      </dgm:t>
    </dgm:pt>
    <dgm:pt modelId="{E80CF36E-9460-4C76-A197-A82A8E2535EA}" type="parTrans" cxnId="{A8C77011-3F12-4A35-9467-62380208BDFE}">
      <dgm:prSet/>
      <dgm:spPr/>
      <dgm:t>
        <a:bodyPr/>
        <a:lstStyle/>
        <a:p>
          <a:endParaRPr lang="en-US"/>
        </a:p>
      </dgm:t>
    </dgm:pt>
    <dgm:pt modelId="{92B72CFC-B4F1-4F6E-BCFD-81B8D7D5C6D5}" type="sibTrans" cxnId="{A8C77011-3F12-4A35-9467-62380208BDFE}">
      <dgm:prSet/>
      <dgm:spPr/>
      <dgm:t>
        <a:bodyPr/>
        <a:lstStyle/>
        <a:p>
          <a:endParaRPr lang="en-US"/>
        </a:p>
      </dgm:t>
    </dgm:pt>
    <dgm:pt modelId="{04E63676-BF25-4696-B71A-912E95EF3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GENERATIONS = 250</a:t>
          </a:r>
        </a:p>
      </dgm:t>
    </dgm:pt>
    <dgm:pt modelId="{F1EE0FC6-D9B3-40BE-9C71-2A192367D8E0}" type="parTrans" cxnId="{AF0B6888-9324-4217-B788-77797E660880}">
      <dgm:prSet/>
      <dgm:spPr/>
      <dgm:t>
        <a:bodyPr/>
        <a:lstStyle/>
        <a:p>
          <a:endParaRPr lang="en-US"/>
        </a:p>
      </dgm:t>
    </dgm:pt>
    <dgm:pt modelId="{A9575B14-82FA-4D6A-A217-6BFDE58F0B1C}" type="sibTrans" cxnId="{AF0B6888-9324-4217-B788-77797E660880}">
      <dgm:prSet/>
      <dgm:spPr/>
      <dgm:t>
        <a:bodyPr/>
        <a:lstStyle/>
        <a:p>
          <a:endParaRPr lang="en-US"/>
        </a:p>
      </dgm:t>
    </dgm:pt>
    <dgm:pt modelId="{1701B918-02F6-4C73-83A7-EAF89AA7AF32}">
      <dgm:prSet/>
      <dgm:spPr/>
      <dgm:t>
        <a:bodyPr/>
        <a:lstStyle/>
        <a:p>
          <a:r>
            <a:rPr lang="en-US" dirty="0"/>
            <a:t>ELITE_COUNT = 50</a:t>
          </a:r>
        </a:p>
      </dgm:t>
    </dgm:pt>
    <dgm:pt modelId="{EE6E098F-A375-447C-AC9A-727C467807B6}" type="parTrans" cxnId="{2AF8F68B-DBDB-43D8-B50E-4F260A222944}">
      <dgm:prSet/>
      <dgm:spPr/>
      <dgm:t>
        <a:bodyPr/>
        <a:lstStyle/>
        <a:p>
          <a:endParaRPr lang="en-US"/>
        </a:p>
      </dgm:t>
    </dgm:pt>
    <dgm:pt modelId="{498E940F-2C9B-4257-BE06-316A3CF36A3B}" type="sibTrans" cxnId="{2AF8F68B-DBDB-43D8-B50E-4F260A222944}">
      <dgm:prSet/>
      <dgm:spPr/>
      <dgm:t>
        <a:bodyPr/>
        <a:lstStyle/>
        <a:p>
          <a:endParaRPr lang="en-US"/>
        </a:p>
      </dgm:t>
    </dgm:pt>
    <dgm:pt modelId="{31301D4E-7CC0-4EAB-8229-17130039C7CD}">
      <dgm:prSet/>
      <dgm:spPr/>
      <dgm:t>
        <a:bodyPr/>
        <a:lstStyle/>
        <a:p>
          <a:r>
            <a:rPr lang="en-US" dirty="0"/>
            <a:t>MUTATION_RATE = 0.01</a:t>
          </a:r>
        </a:p>
      </dgm:t>
    </dgm:pt>
    <dgm:pt modelId="{72969209-A7D2-4814-AF5C-185007A69D8A}" type="parTrans" cxnId="{E22FB968-A411-4C4E-A3FF-2165665DCEC0}">
      <dgm:prSet/>
      <dgm:spPr/>
      <dgm:t>
        <a:bodyPr/>
        <a:lstStyle/>
        <a:p>
          <a:endParaRPr lang="en-US"/>
        </a:p>
      </dgm:t>
    </dgm:pt>
    <dgm:pt modelId="{91F55C80-05DC-44BE-A338-881108725EFB}" type="sibTrans" cxnId="{E22FB968-A411-4C4E-A3FF-2165665DCEC0}">
      <dgm:prSet/>
      <dgm:spPr/>
      <dgm:t>
        <a:bodyPr/>
        <a:lstStyle/>
        <a:p>
          <a:endParaRPr lang="en-US"/>
        </a:p>
      </dgm:t>
    </dgm:pt>
    <dgm:pt modelId="{0D36952F-982D-4239-8346-1B2D5821FB2A}">
      <dgm:prSet/>
      <dgm:spPr/>
      <dgm:t>
        <a:bodyPr/>
        <a:lstStyle/>
        <a:p>
          <a:r>
            <a:rPr lang="en-US" dirty="0"/>
            <a:t>GENERATIONS = 250</a:t>
          </a:r>
        </a:p>
      </dgm:t>
    </dgm:pt>
    <dgm:pt modelId="{254AF814-164B-42AF-8D98-B853CCC73ED3}" type="parTrans" cxnId="{5ABAD897-8CC7-44FD-BFC7-3330D746B32A}">
      <dgm:prSet/>
      <dgm:spPr/>
      <dgm:t>
        <a:bodyPr/>
        <a:lstStyle/>
        <a:p>
          <a:endParaRPr lang="en-US"/>
        </a:p>
      </dgm:t>
    </dgm:pt>
    <dgm:pt modelId="{5A0F6BD0-4073-4581-B7CC-D94062C8C8FE}" type="sibTrans" cxnId="{5ABAD897-8CC7-44FD-BFC7-3330D746B32A}">
      <dgm:prSet/>
      <dgm:spPr/>
      <dgm:t>
        <a:bodyPr/>
        <a:lstStyle/>
        <a:p>
          <a:endParaRPr lang="en-US"/>
        </a:p>
      </dgm:t>
    </dgm:pt>
    <dgm:pt modelId="{6B35E64B-C938-4EA6-84B0-83290189821D}" type="pres">
      <dgm:prSet presAssocID="{90E065EC-D2D1-416A-8C07-771823070C8C}" presName="Name0" presStyleCnt="0">
        <dgm:presLayoutVars>
          <dgm:dir/>
          <dgm:animLvl val="lvl"/>
          <dgm:resizeHandles val="exact"/>
        </dgm:presLayoutVars>
      </dgm:prSet>
      <dgm:spPr/>
    </dgm:pt>
    <dgm:pt modelId="{F1E2CEAC-F736-4A81-90F2-B604C446BC9D}" type="pres">
      <dgm:prSet presAssocID="{0D5E0561-7CC2-4DB8-BDD7-D45B32AA8777}" presName="linNode" presStyleCnt="0"/>
      <dgm:spPr/>
    </dgm:pt>
    <dgm:pt modelId="{92CF5FB3-23F3-4CC7-BB77-3A475991F154}" type="pres">
      <dgm:prSet presAssocID="{0D5E0561-7CC2-4DB8-BDD7-D45B32AA877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D673772-233E-484A-9AE5-13EF38AF355D}" type="pres">
      <dgm:prSet presAssocID="{0D5E0561-7CC2-4DB8-BDD7-D45B32AA8777}" presName="descendantText" presStyleLbl="alignAccFollowNode1" presStyleIdx="0" presStyleCnt="2">
        <dgm:presLayoutVars>
          <dgm:bulletEnabled val="1"/>
        </dgm:presLayoutVars>
      </dgm:prSet>
      <dgm:spPr/>
    </dgm:pt>
    <dgm:pt modelId="{E234821A-4E88-4B5A-8543-F4C995D7799B}" type="pres">
      <dgm:prSet presAssocID="{808CBFA5-A83A-4120-A125-EAFE78F77F7A}" presName="sp" presStyleCnt="0"/>
      <dgm:spPr/>
    </dgm:pt>
    <dgm:pt modelId="{DE13ECF2-FFE3-43E1-A191-25F715144FDE}" type="pres">
      <dgm:prSet presAssocID="{7D605D65-B482-41AA-AC3D-E61758295A8C}" presName="linNode" presStyleCnt="0"/>
      <dgm:spPr/>
    </dgm:pt>
    <dgm:pt modelId="{BDCAABB7-0FBC-43D5-BE8C-6EAAD3ADB28F}" type="pres">
      <dgm:prSet presAssocID="{7D605D65-B482-41AA-AC3D-E61758295A8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8F3956F-D44C-4681-8C46-14BB325E77B5}" type="pres">
      <dgm:prSet presAssocID="{7D605D65-B482-41AA-AC3D-E61758295A8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EA47A04-11CB-462D-A8D9-4CB4EE73CA07}" srcId="{7D605D65-B482-41AA-AC3D-E61758295A8C}" destId="{8FDBF9E2-F3F5-4C7C-B6E9-7F2E06609354}" srcOrd="3" destOrd="0" parTransId="{ABB079A2-B7EC-4DA5-83EA-7DDE72A0397A}" sibTransId="{C7830B72-CB30-404E-AFB6-B14E3123AAA2}"/>
    <dgm:cxn modelId="{5E0A8A0B-DBD8-4EAB-A925-B5824D72AD57}" type="presOf" srcId="{04E63676-BF25-4696-B71A-912E95EF34E7}" destId="{78F3956F-D44C-4681-8C46-14BB325E77B5}" srcOrd="0" destOrd="6" presId="urn:microsoft.com/office/officeart/2005/8/layout/vList5"/>
    <dgm:cxn modelId="{A8C77011-3F12-4A35-9467-62380208BDFE}" srcId="{7D605D65-B482-41AA-AC3D-E61758295A8C}" destId="{1D3895F9-C318-4A19-B50F-A4BAFFB58481}" srcOrd="5" destOrd="0" parTransId="{E80CF36E-9460-4C76-A197-A82A8E2535EA}" sibTransId="{92B72CFC-B4F1-4F6E-BCFD-81B8D7D5C6D5}"/>
    <dgm:cxn modelId="{20478A15-C145-4A74-9CEE-5F7EDD3D09F8}" type="presOf" srcId="{0D36952F-982D-4239-8346-1B2D5821FB2A}" destId="{3D673772-233E-484A-9AE5-13EF38AF355D}" srcOrd="0" destOrd="3" presId="urn:microsoft.com/office/officeart/2005/8/layout/vList5"/>
    <dgm:cxn modelId="{4683AC16-42E1-4EC0-8056-3D6D2A1E0EAA}" srcId="{7D605D65-B482-41AA-AC3D-E61758295A8C}" destId="{83C19859-D208-447B-AC1A-D8FD92834346}" srcOrd="0" destOrd="0" parTransId="{ED57FEF9-4B11-453D-AFE9-E101C09BAA11}" sibTransId="{75D2CE68-2510-4E06-B08A-6F30A9393CE2}"/>
    <dgm:cxn modelId="{731AD01C-A1C3-4938-8870-6CD9747EB95E}" type="presOf" srcId="{CAF000D8-F3D7-4BAC-A509-239DBE8D947D}" destId="{78F3956F-D44C-4681-8C46-14BB325E77B5}" srcOrd="0" destOrd="4" presId="urn:microsoft.com/office/officeart/2005/8/layout/vList5"/>
    <dgm:cxn modelId="{1E683C23-2518-46BA-AC68-973C9E39EE4E}" srcId="{7D605D65-B482-41AA-AC3D-E61758295A8C}" destId="{CAF000D8-F3D7-4BAC-A509-239DBE8D947D}" srcOrd="4" destOrd="0" parTransId="{C36F67F8-F12D-47C2-B595-1AEA6A103924}" sibTransId="{1C2172FB-B832-471D-B193-E485F23D31EC}"/>
    <dgm:cxn modelId="{078B4C2B-BB8F-4D0E-82E2-B374FFF37FC8}" type="presOf" srcId="{7D605D65-B482-41AA-AC3D-E61758295A8C}" destId="{BDCAABB7-0FBC-43D5-BE8C-6EAAD3ADB28F}" srcOrd="0" destOrd="0" presId="urn:microsoft.com/office/officeart/2005/8/layout/vList5"/>
    <dgm:cxn modelId="{277CE92F-8E04-48E8-A339-6CC7221F4335}" type="presOf" srcId="{8D67648C-579D-48C2-88A2-9FF4D8B0FBE9}" destId="{78F3956F-D44C-4681-8C46-14BB325E77B5}" srcOrd="0" destOrd="1" presId="urn:microsoft.com/office/officeart/2005/8/layout/vList5"/>
    <dgm:cxn modelId="{0C214242-6AF9-43F5-BDB7-9103C91DB3D5}" type="presOf" srcId="{31301D4E-7CC0-4EAB-8229-17130039C7CD}" destId="{3D673772-233E-484A-9AE5-13EF38AF355D}" srcOrd="0" destOrd="2" presId="urn:microsoft.com/office/officeart/2005/8/layout/vList5"/>
    <dgm:cxn modelId="{37368247-08CF-4DB3-961F-B152D5B8A314}" type="presOf" srcId="{8FDBF9E2-F3F5-4C7C-B6E9-7F2E06609354}" destId="{78F3956F-D44C-4681-8C46-14BB325E77B5}" srcOrd="0" destOrd="3" presId="urn:microsoft.com/office/officeart/2005/8/layout/vList5"/>
    <dgm:cxn modelId="{E22FB968-A411-4C4E-A3FF-2165665DCEC0}" srcId="{0D5E0561-7CC2-4DB8-BDD7-D45B32AA8777}" destId="{31301D4E-7CC0-4EAB-8229-17130039C7CD}" srcOrd="2" destOrd="0" parTransId="{72969209-A7D2-4814-AF5C-185007A69D8A}" sibTransId="{91F55C80-05DC-44BE-A338-881108725EFB}"/>
    <dgm:cxn modelId="{C5755E4F-A86E-4C5F-91C5-6068DC51590F}" type="presOf" srcId="{83C19859-D208-447B-AC1A-D8FD92834346}" destId="{78F3956F-D44C-4681-8C46-14BB325E77B5}" srcOrd="0" destOrd="0" presId="urn:microsoft.com/office/officeart/2005/8/layout/vList5"/>
    <dgm:cxn modelId="{01B47E84-E7BF-42E3-B65C-BD7397CA6EEE}" type="presOf" srcId="{6026070D-3861-4983-94D4-6C5CC9709AB9}" destId="{78F3956F-D44C-4681-8C46-14BB325E77B5}" srcOrd="0" destOrd="2" presId="urn:microsoft.com/office/officeart/2005/8/layout/vList5"/>
    <dgm:cxn modelId="{C5C41E88-08CF-476D-8570-D86966B246DF}" srcId="{7D605D65-B482-41AA-AC3D-E61758295A8C}" destId="{6026070D-3861-4983-94D4-6C5CC9709AB9}" srcOrd="2" destOrd="0" parTransId="{9613177E-CCEF-4D94-AB53-42E039F317D7}" sibTransId="{8027D151-BD86-4ACD-934E-08CE9209F10D}"/>
    <dgm:cxn modelId="{AF0B6888-9324-4217-B788-77797E660880}" srcId="{7D605D65-B482-41AA-AC3D-E61758295A8C}" destId="{04E63676-BF25-4696-B71A-912E95EF34E7}" srcOrd="6" destOrd="0" parTransId="{F1EE0FC6-D9B3-40BE-9C71-2A192367D8E0}" sibTransId="{A9575B14-82FA-4D6A-A217-6BFDE58F0B1C}"/>
    <dgm:cxn modelId="{15D9D589-0F91-4DF6-B540-83A6789C199F}" srcId="{90E065EC-D2D1-416A-8C07-771823070C8C}" destId="{0D5E0561-7CC2-4DB8-BDD7-D45B32AA8777}" srcOrd="0" destOrd="0" parTransId="{46D472CE-66BC-446C-A3E9-0E28FAF7D2DF}" sibTransId="{808CBFA5-A83A-4120-A125-EAFE78F77F7A}"/>
    <dgm:cxn modelId="{2AF8F68B-DBDB-43D8-B50E-4F260A222944}" srcId="{0D5E0561-7CC2-4DB8-BDD7-D45B32AA8777}" destId="{1701B918-02F6-4C73-83A7-EAF89AA7AF32}" srcOrd="1" destOrd="0" parTransId="{EE6E098F-A375-447C-AC9A-727C467807B6}" sibTransId="{498E940F-2C9B-4257-BE06-316A3CF36A3B}"/>
    <dgm:cxn modelId="{689AB393-0C13-4F66-B22C-8EACC8CC662D}" srcId="{0D5E0561-7CC2-4DB8-BDD7-D45B32AA8777}" destId="{5B12F250-B597-4001-AD2C-AFB284C3CED3}" srcOrd="0" destOrd="0" parTransId="{7D417DE4-7ADA-4645-9337-067F43E57F7C}" sibTransId="{9DD09AA5-2E8B-43C9-9058-FF42DEDAAD4D}"/>
    <dgm:cxn modelId="{78854296-2005-48F7-8DDC-5777EE8DC644}" type="presOf" srcId="{0D5E0561-7CC2-4DB8-BDD7-D45B32AA8777}" destId="{92CF5FB3-23F3-4CC7-BB77-3A475991F154}" srcOrd="0" destOrd="0" presId="urn:microsoft.com/office/officeart/2005/8/layout/vList5"/>
    <dgm:cxn modelId="{5ABAD897-8CC7-44FD-BFC7-3330D746B32A}" srcId="{0D5E0561-7CC2-4DB8-BDD7-D45B32AA8777}" destId="{0D36952F-982D-4239-8346-1B2D5821FB2A}" srcOrd="3" destOrd="0" parTransId="{254AF814-164B-42AF-8D98-B853CCC73ED3}" sibTransId="{5A0F6BD0-4073-4581-B7CC-D94062C8C8FE}"/>
    <dgm:cxn modelId="{7306E697-4CE6-4366-9B86-5124D3B15E6A}" type="presOf" srcId="{5B12F250-B597-4001-AD2C-AFB284C3CED3}" destId="{3D673772-233E-484A-9AE5-13EF38AF355D}" srcOrd="0" destOrd="0" presId="urn:microsoft.com/office/officeart/2005/8/layout/vList5"/>
    <dgm:cxn modelId="{69067CAE-50FE-4240-BFBC-765A32AA8837}" type="presOf" srcId="{1701B918-02F6-4C73-83A7-EAF89AA7AF32}" destId="{3D673772-233E-484A-9AE5-13EF38AF355D}" srcOrd="0" destOrd="1" presId="urn:microsoft.com/office/officeart/2005/8/layout/vList5"/>
    <dgm:cxn modelId="{860A46B1-8A5E-47F9-9FB9-ECCD8B6A90AE}" type="presOf" srcId="{90E065EC-D2D1-416A-8C07-771823070C8C}" destId="{6B35E64B-C938-4EA6-84B0-83290189821D}" srcOrd="0" destOrd="0" presId="urn:microsoft.com/office/officeart/2005/8/layout/vList5"/>
    <dgm:cxn modelId="{A80709C3-87D6-4AF2-BA91-E30DB2E9BBBA}" type="presOf" srcId="{1D3895F9-C318-4A19-B50F-A4BAFFB58481}" destId="{78F3956F-D44C-4681-8C46-14BB325E77B5}" srcOrd="0" destOrd="5" presId="urn:microsoft.com/office/officeart/2005/8/layout/vList5"/>
    <dgm:cxn modelId="{CC9E1FC3-BFA2-4960-B24A-4AC26001B7A8}" srcId="{7D605D65-B482-41AA-AC3D-E61758295A8C}" destId="{8D67648C-579D-48C2-88A2-9FF4D8B0FBE9}" srcOrd="1" destOrd="0" parTransId="{6DC27FE8-99C9-4A01-BBBF-9690BBEEA68C}" sibTransId="{6B14CFA6-21CA-48B7-B1AF-BB606315AE9E}"/>
    <dgm:cxn modelId="{EB56F8ED-1479-4D86-981E-B4C099C9DD7C}" srcId="{90E065EC-D2D1-416A-8C07-771823070C8C}" destId="{7D605D65-B482-41AA-AC3D-E61758295A8C}" srcOrd="1" destOrd="0" parTransId="{107C8E0A-EB19-4FCE-95AF-2FAC45320B2F}" sibTransId="{7CAD97B2-2D2A-4295-9ED6-2B8F36538765}"/>
    <dgm:cxn modelId="{12317B83-86BE-4D21-86B4-9EF6571175E4}" type="presParOf" srcId="{6B35E64B-C938-4EA6-84B0-83290189821D}" destId="{F1E2CEAC-F736-4A81-90F2-B604C446BC9D}" srcOrd="0" destOrd="0" presId="urn:microsoft.com/office/officeart/2005/8/layout/vList5"/>
    <dgm:cxn modelId="{9156D121-A802-4836-9181-965E605B84C4}" type="presParOf" srcId="{F1E2CEAC-F736-4A81-90F2-B604C446BC9D}" destId="{92CF5FB3-23F3-4CC7-BB77-3A475991F154}" srcOrd="0" destOrd="0" presId="urn:microsoft.com/office/officeart/2005/8/layout/vList5"/>
    <dgm:cxn modelId="{7C0556CD-FAD9-4BA5-A3AE-E0BF2214DF20}" type="presParOf" srcId="{F1E2CEAC-F736-4A81-90F2-B604C446BC9D}" destId="{3D673772-233E-484A-9AE5-13EF38AF355D}" srcOrd="1" destOrd="0" presId="urn:microsoft.com/office/officeart/2005/8/layout/vList5"/>
    <dgm:cxn modelId="{38602514-0769-4653-BEBF-07063401C0F6}" type="presParOf" srcId="{6B35E64B-C938-4EA6-84B0-83290189821D}" destId="{E234821A-4E88-4B5A-8543-F4C995D7799B}" srcOrd="1" destOrd="0" presId="urn:microsoft.com/office/officeart/2005/8/layout/vList5"/>
    <dgm:cxn modelId="{EEA112DC-76CC-4D74-9BA1-7186D168B6DD}" type="presParOf" srcId="{6B35E64B-C938-4EA6-84B0-83290189821D}" destId="{DE13ECF2-FFE3-43E1-A191-25F715144FDE}" srcOrd="2" destOrd="0" presId="urn:microsoft.com/office/officeart/2005/8/layout/vList5"/>
    <dgm:cxn modelId="{013AD876-390F-42FD-BC3A-359962E50828}" type="presParOf" srcId="{DE13ECF2-FFE3-43E1-A191-25F715144FDE}" destId="{BDCAABB7-0FBC-43D5-BE8C-6EAAD3ADB28F}" srcOrd="0" destOrd="0" presId="urn:microsoft.com/office/officeart/2005/8/layout/vList5"/>
    <dgm:cxn modelId="{86F4E6FD-174C-4689-BE6B-7777DB675029}" type="presParOf" srcId="{DE13ECF2-FFE3-43E1-A191-25F715144FDE}" destId="{78F3956F-D44C-4681-8C46-14BB325E77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07286-3C5B-46D7-BD7E-B4F0CF4678E7}">
      <dsp:nvSpPr>
        <dsp:cNvPr id="0" name=""/>
        <dsp:cNvSpPr/>
      </dsp:nvSpPr>
      <dsp:spPr>
        <a:xfrm rot="5400000">
          <a:off x="6530518" y="-2569647"/>
          <a:ext cx="1291994" cy="675436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POPULATION_SIZE = 120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ELITE_COUNT = 20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MUTATION_RATE = 0.01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GENERATIONS = 350</a:t>
          </a:r>
        </a:p>
      </dsp:txBody>
      <dsp:txXfrm rot="-5400000">
        <a:off x="3799331" y="224610"/>
        <a:ext cx="6691298" cy="1165854"/>
      </dsp:txXfrm>
    </dsp:sp>
    <dsp:sp modelId="{5DD4FC59-7BD6-408B-9C12-9A4ED698AB5C}">
      <dsp:nvSpPr>
        <dsp:cNvPr id="0" name=""/>
        <dsp:cNvSpPr/>
      </dsp:nvSpPr>
      <dsp:spPr>
        <a:xfrm>
          <a:off x="0" y="40"/>
          <a:ext cx="3799332" cy="16149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Conventional Inputs</a:t>
          </a:r>
        </a:p>
      </dsp:txBody>
      <dsp:txXfrm>
        <a:off x="78837" y="78877"/>
        <a:ext cx="3641658" cy="1457318"/>
      </dsp:txXfrm>
    </dsp:sp>
    <dsp:sp modelId="{38702531-43A7-40A4-9AEC-10B2BF7FEA21}">
      <dsp:nvSpPr>
        <dsp:cNvPr id="0" name=""/>
        <dsp:cNvSpPr/>
      </dsp:nvSpPr>
      <dsp:spPr>
        <a:xfrm rot="5400000">
          <a:off x="6530518" y="-873904"/>
          <a:ext cx="1291994" cy="675436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POPULATION_SIZE = 120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sub_population_count = 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ELITE_COUNT = 15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MUTATION_RATE = 0.01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migration_rate = 0.15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migration_count =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GENERATIONS = 350</a:t>
          </a:r>
        </a:p>
      </dsp:txBody>
      <dsp:txXfrm rot="-5400000">
        <a:off x="3799331" y="1920353"/>
        <a:ext cx="6691298" cy="1165854"/>
      </dsp:txXfrm>
    </dsp:sp>
    <dsp:sp modelId="{519A7D52-8FED-4268-BC99-8C986428B501}">
      <dsp:nvSpPr>
        <dsp:cNvPr id="0" name=""/>
        <dsp:cNvSpPr/>
      </dsp:nvSpPr>
      <dsp:spPr>
        <a:xfrm>
          <a:off x="0" y="1695782"/>
          <a:ext cx="3799332" cy="161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Parallel Inputs</a:t>
          </a:r>
        </a:p>
      </dsp:txBody>
      <dsp:txXfrm>
        <a:off x="78837" y="1774619"/>
        <a:ext cx="3641658" cy="1457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73772-233E-484A-9AE5-13EF38AF355D}">
      <dsp:nvSpPr>
        <dsp:cNvPr id="0" name=""/>
        <dsp:cNvSpPr/>
      </dsp:nvSpPr>
      <dsp:spPr>
        <a:xfrm rot="5400000">
          <a:off x="3110913" y="-805791"/>
          <a:ext cx="1688749" cy="372262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POPULATION_SIZE = 200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ELITE_COUNT = 50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MUTATION_RATE = 0.01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GENERATIONS = 250</a:t>
          </a:r>
        </a:p>
      </dsp:txBody>
      <dsp:txXfrm rot="-5400000">
        <a:off x="2093976" y="293584"/>
        <a:ext cx="3640186" cy="1523873"/>
      </dsp:txXfrm>
    </dsp:sp>
    <dsp:sp modelId="{92CF5FB3-23F3-4CC7-BB77-3A475991F154}">
      <dsp:nvSpPr>
        <dsp:cNvPr id="0" name=""/>
        <dsp:cNvSpPr/>
      </dsp:nvSpPr>
      <dsp:spPr>
        <a:xfrm>
          <a:off x="0" y="52"/>
          <a:ext cx="2093976" cy="211093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Conventional Inputs</a:t>
          </a:r>
          <a:endParaRPr lang="en-US" sz="2000" kern="1200" dirty="0"/>
        </a:p>
      </dsp:txBody>
      <dsp:txXfrm>
        <a:off x="102219" y="102271"/>
        <a:ext cx="1889538" cy="1906498"/>
      </dsp:txXfrm>
    </dsp:sp>
    <dsp:sp modelId="{78F3956F-D44C-4681-8C46-14BB325E77B5}">
      <dsp:nvSpPr>
        <dsp:cNvPr id="0" name=""/>
        <dsp:cNvSpPr/>
      </dsp:nvSpPr>
      <dsp:spPr>
        <a:xfrm rot="5400000">
          <a:off x="3110913" y="1410692"/>
          <a:ext cx="1688749" cy="372262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POPULATION_SIZE = 200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sub_population_count = 4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ELITE_COUNT = 20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MUTATION_RATE = 0.01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migration_rate = 0.15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migration_count = 2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GENERATIONS = 250</a:t>
          </a:r>
        </a:p>
      </dsp:txBody>
      <dsp:txXfrm rot="-5400000">
        <a:off x="2093976" y="2510067"/>
        <a:ext cx="3640186" cy="1523873"/>
      </dsp:txXfrm>
    </dsp:sp>
    <dsp:sp modelId="{BDCAABB7-0FBC-43D5-BE8C-6EAAD3ADB28F}">
      <dsp:nvSpPr>
        <dsp:cNvPr id="0" name=""/>
        <dsp:cNvSpPr/>
      </dsp:nvSpPr>
      <dsp:spPr>
        <a:xfrm>
          <a:off x="0" y="2216535"/>
          <a:ext cx="2093976" cy="211093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Parallel Inputs</a:t>
          </a:r>
        </a:p>
      </dsp:txBody>
      <dsp:txXfrm>
        <a:off x="102219" y="2318754"/>
        <a:ext cx="1889538" cy="1906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3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2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8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6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9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5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8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9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2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1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42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lib.zib.de/pub/mp-testdata/tsp/tsplib/tsp/att48.tsp" TargetMode="External"/><Relationship Id="rId2" Type="http://schemas.openxmlformats.org/officeDocument/2006/relationships/hyperlink" Target="http://elib.zib.de/pub/mp-testdata/tsp/tsplib/tsp/ulysses22.t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ib.zib.de/pub/mp-testdata/tsp/tsplib/tsp/eil101.t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lib.zib.de/pub/mp-testdata/tsp/tsplib/tsp/ulysses22.t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chopen.com/books/industry-4-0-impact-on-intelligent-logistics-and-manufacturing/parallel-genetic-algorithms-with-gpu-comput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hindawi.com/journals/mpe/2020/1398595/fig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oking, young, bird, standing&#10;&#10;Description automatically generated">
            <a:extLst>
              <a:ext uri="{FF2B5EF4-FFF2-40B4-BE49-F238E27FC236}">
                <a16:creationId xmlns:a16="http://schemas.microsoft.com/office/drawing/2014/main" id="{28527404-ED1A-44E6-B98F-064A67044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812" r="829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5AFCC-510C-43FF-9372-8119CE673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 for TSP</a:t>
            </a:r>
            <a:b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</a:t>
            </a:r>
            <a:b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b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Parallel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9DFA5-2219-4EC1-A484-8C064E28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/>
              <a:t>Jacob Hopkins</a:t>
            </a:r>
          </a:p>
        </p:txBody>
      </p:sp>
    </p:spTree>
    <p:extLst>
      <p:ext uri="{BB962C8B-B14F-4D97-AF65-F5344CB8AC3E}">
        <p14:creationId xmlns:p14="http://schemas.microsoft.com/office/powerpoint/2010/main" val="362729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3C6F-5BEE-4C49-9D29-D1C8C6F0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MP-TESTDATA - The TSPLIB Symmetric Traveling Salesman Problem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10E4-AE1A-4997-BE7E-B886AE2C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ulysses22</a:t>
            </a:r>
          </a:p>
          <a:p>
            <a:pPr lvl="1"/>
            <a:r>
              <a:rPr lang="en-US" dirty="0"/>
              <a:t>Odyssey of Ulysses (</a:t>
            </a:r>
            <a:r>
              <a:rPr lang="en-US" dirty="0" err="1"/>
              <a:t>Groetschel</a:t>
            </a:r>
            <a:r>
              <a:rPr lang="en-US" dirty="0"/>
              <a:t> and </a:t>
            </a:r>
            <a:r>
              <a:rPr lang="en-US" dirty="0" err="1"/>
              <a:t>Padberg</a:t>
            </a:r>
            <a:r>
              <a:rPr lang="en-US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http://elib.zib.de/pub/mp-testdata/tsp/tsplib/tsp/ulysses22.tsp</a:t>
            </a:r>
            <a:endParaRPr lang="en-US" dirty="0"/>
          </a:p>
          <a:p>
            <a:r>
              <a:rPr lang="en-US" b="1" dirty="0"/>
              <a:t>att48</a:t>
            </a:r>
          </a:p>
          <a:p>
            <a:pPr lvl="1"/>
            <a:r>
              <a:rPr lang="en-US" dirty="0"/>
              <a:t>48 capitals of the US (</a:t>
            </a:r>
            <a:r>
              <a:rPr lang="en-US" dirty="0" err="1"/>
              <a:t>Padberg</a:t>
            </a:r>
            <a:r>
              <a:rPr lang="en-US" dirty="0"/>
              <a:t>/Rinaldi)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http://elib.zib.de/pub/mp-testdata/tsp/tsplib/tsp/att48.tsp</a:t>
            </a:r>
            <a:endParaRPr lang="en-US" dirty="0"/>
          </a:p>
          <a:p>
            <a:r>
              <a:rPr lang="en-US" b="1" dirty="0"/>
              <a:t>eil101</a:t>
            </a:r>
          </a:p>
          <a:p>
            <a:pPr lvl="1"/>
            <a:r>
              <a:rPr lang="en-US" dirty="0"/>
              <a:t>101-city problem (</a:t>
            </a:r>
            <a:r>
              <a:rPr lang="en-US" dirty="0" err="1"/>
              <a:t>Christofides</a:t>
            </a:r>
            <a:r>
              <a:rPr lang="en-US" dirty="0"/>
              <a:t>/</a:t>
            </a:r>
            <a:r>
              <a:rPr lang="en-US" dirty="0" err="1"/>
              <a:t>Eilon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http://elib.zib.de/pub/mp-testdata/tsp/tsplib/tsp/eil101.tsp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2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FE2FD1-CBB8-4AAF-8169-BF1B3AEB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5639560"/>
            <a:ext cx="10572000" cy="77952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lvl="1"/>
            <a:r>
              <a:rPr lang="en-US" sz="3100" dirty="0">
                <a:solidFill>
                  <a:schemeClr val="tx1"/>
                </a:solidFill>
              </a:rPr>
              <a:t>Ulysses 22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Odyssey of Ulysses (</a:t>
            </a:r>
            <a:r>
              <a:rPr lang="en-US" dirty="0" err="1"/>
              <a:t>Groetschel</a:t>
            </a:r>
            <a:r>
              <a:rPr lang="en-US" dirty="0"/>
              <a:t> and </a:t>
            </a:r>
            <a:r>
              <a:rPr lang="en-US" dirty="0" err="1"/>
              <a:t>Padberg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>
                <a:hlinkClick r:id="rId2"/>
              </a:rPr>
              <a:t>http://elib.zib.de/pub/mp-testdata/tsp/tsplib/tsp/ulysses22.tsp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36B9D9-B303-4C1D-B102-5D305D20C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8" y="1059719"/>
            <a:ext cx="3531576" cy="27634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A4D5B-82BD-4ADB-8527-681732D55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025" y="1046475"/>
            <a:ext cx="3531576" cy="27369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7CF73-B0E2-4B55-9047-285663C4F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380" y="1072961"/>
            <a:ext cx="3531576" cy="26839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61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B684-E57A-41E2-82D4-1CA3D22B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Ulysess22 Trial: Small Population</a:t>
            </a: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A03D1632-AE37-4C4F-895D-3223C0DC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2319866"/>
            <a:ext cx="3163646" cy="3882255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69656-0FF2-41B8-8900-78FBC00F0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" r="-1" b="3407"/>
          <a:stretch/>
        </p:blipFill>
        <p:spPr>
          <a:xfrm>
            <a:off x="1284990" y="4351621"/>
            <a:ext cx="2231291" cy="1693579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D9C61-A956-4723-8B99-6040735E1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" r="-1" b="3444"/>
          <a:stretch/>
        </p:blipFill>
        <p:spPr>
          <a:xfrm>
            <a:off x="1284990" y="2483536"/>
            <a:ext cx="2213665" cy="169357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A2A8-1DD1-4DD4-AFAE-52C455082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Conventional Inputs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POPULATION_SIZE = 50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ELITE_COUNT = 20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MUTATION_RATE = 0.01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GENERATIONS = 500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Parallel Inputs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POPULATION_SIZE = 50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SUB_POPULATION_COUNT = 2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ELITE_COUNT = 8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MUTATION_RATE = 0.01</a:t>
            </a:r>
          </a:p>
          <a:p>
            <a:pPr lvl="1">
              <a:lnSpc>
                <a:spcPct val="90000"/>
              </a:lnSpc>
            </a:pPr>
            <a:r>
              <a:rPr lang="en-US" sz="1300" dirty="0" err="1"/>
              <a:t>migration_rate</a:t>
            </a:r>
            <a:r>
              <a:rPr lang="en-US" sz="1300" dirty="0"/>
              <a:t> = 0.15</a:t>
            </a:r>
          </a:p>
          <a:p>
            <a:pPr lvl="1">
              <a:lnSpc>
                <a:spcPct val="90000"/>
              </a:lnSpc>
            </a:pPr>
            <a:r>
              <a:rPr lang="en-US" sz="1300" dirty="0" err="1"/>
              <a:t>migration_count</a:t>
            </a:r>
            <a:r>
              <a:rPr lang="en-US" sz="1300" dirty="0"/>
              <a:t> = 2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GENERATIONS = 500</a:t>
            </a:r>
          </a:p>
        </p:txBody>
      </p:sp>
    </p:spTree>
    <p:extLst>
      <p:ext uri="{BB962C8B-B14F-4D97-AF65-F5344CB8AC3E}">
        <p14:creationId xmlns:p14="http://schemas.microsoft.com/office/powerpoint/2010/main" val="174765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FAC5-8885-4330-AEAA-CD3ABB04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3C6777-FA27-4C18-9B97-7044C8E2A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10875"/>
              </p:ext>
            </p:extLst>
          </p:nvPr>
        </p:nvGraphicFramePr>
        <p:xfrm>
          <a:off x="6176349" y="2865220"/>
          <a:ext cx="57404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7828119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868814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84174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2305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61327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0913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76602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8285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83822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Parrallel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76.9369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8044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728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5941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1132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4726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9544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77..815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635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727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77.0651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327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8894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624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2110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9065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5.522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79978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E4D617-8A4C-45E4-A2BB-9B293C80C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16737"/>
              </p:ext>
            </p:extLst>
          </p:nvPr>
        </p:nvGraphicFramePr>
        <p:xfrm>
          <a:off x="275253" y="2865220"/>
          <a:ext cx="57404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314">
                  <a:extLst>
                    <a:ext uri="{9D8B030D-6E8A-4147-A177-3AD203B41FA5}">
                      <a16:colId xmlns:a16="http://schemas.microsoft.com/office/drawing/2014/main" val="583606991"/>
                    </a:ext>
                  </a:extLst>
                </a:gridCol>
                <a:gridCol w="518886">
                  <a:extLst>
                    <a:ext uri="{9D8B030D-6E8A-4147-A177-3AD203B41FA5}">
                      <a16:colId xmlns:a16="http://schemas.microsoft.com/office/drawing/2014/main" val="39185485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9406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02718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2814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58701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51423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7277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9975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Conventional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76.5632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197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349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076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37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245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34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6136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0281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501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141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6716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8510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452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654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96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B684-E57A-41E2-82D4-1CA3D22B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Ulysess22 Trial: Medium Population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142E46-C79D-42BC-9E6A-4F56548D8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98245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49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C0DD-86A2-44E2-AEBC-11FEDE3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89F02B-EA23-4D43-8CBA-2B863EA2F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3622"/>
              </p:ext>
            </p:extLst>
          </p:nvPr>
        </p:nvGraphicFramePr>
        <p:xfrm>
          <a:off x="246543" y="3137078"/>
          <a:ext cx="5740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251">
                  <a:extLst>
                    <a:ext uri="{9D8B030D-6E8A-4147-A177-3AD203B41FA5}">
                      <a16:colId xmlns:a16="http://schemas.microsoft.com/office/drawing/2014/main" val="2357810989"/>
                    </a:ext>
                  </a:extLst>
                </a:gridCol>
                <a:gridCol w="494949">
                  <a:extLst>
                    <a:ext uri="{9D8B030D-6E8A-4147-A177-3AD203B41FA5}">
                      <a16:colId xmlns:a16="http://schemas.microsoft.com/office/drawing/2014/main" val="26247648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22681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347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04354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5088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43868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85724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9529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Conventional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76.4596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386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1548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970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232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15.544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9597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7287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815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8214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76.655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1039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26C998-D15D-4662-AD53-CD5B9F9D1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31226"/>
              </p:ext>
            </p:extLst>
          </p:nvPr>
        </p:nvGraphicFramePr>
        <p:xfrm>
          <a:off x="6205058" y="3137078"/>
          <a:ext cx="5740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4880423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4136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502388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4875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28063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88093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8543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14266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52481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Parrallel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76.9627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071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8977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106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5309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485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285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599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77.0735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0242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8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10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9B684-E57A-41E2-82D4-1CA3D22B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4400"/>
              <a:t>Ulysess22 Trial: Large Population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142E46-C79D-42BC-9E6A-4F56548D8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589154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21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29C8-6534-4E36-ADE1-18656C16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F1F99-6BBA-4D35-AD77-56262928B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349230"/>
              </p:ext>
            </p:extLst>
          </p:nvPr>
        </p:nvGraphicFramePr>
        <p:xfrm>
          <a:off x="165359" y="3429000"/>
          <a:ext cx="5740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322">
                  <a:extLst>
                    <a:ext uri="{9D8B030D-6E8A-4147-A177-3AD203B41FA5}">
                      <a16:colId xmlns:a16="http://schemas.microsoft.com/office/drawing/2014/main" val="1285020577"/>
                    </a:ext>
                  </a:extLst>
                </a:gridCol>
                <a:gridCol w="480878">
                  <a:extLst>
                    <a:ext uri="{9D8B030D-6E8A-4147-A177-3AD203B41FA5}">
                      <a16:colId xmlns:a16="http://schemas.microsoft.com/office/drawing/2014/main" val="1812330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88240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02640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22363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54997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95114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43618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22510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Conventional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75.8076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2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029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805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273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23.991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028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76.431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513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988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396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03282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55C562-FEC5-4C92-9FDD-469701287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80980"/>
              </p:ext>
            </p:extLst>
          </p:nvPr>
        </p:nvGraphicFramePr>
        <p:xfrm>
          <a:off x="6286241" y="3429000"/>
          <a:ext cx="5740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7989820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3098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47727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60326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2210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528408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5202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51700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6480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Parrallel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76.3884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466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worst: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5349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65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9710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71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519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806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0078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76.605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50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135F-3B0C-420A-A60C-2C1B7794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F110-4FD2-4FFC-AEA0-D23581B9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can sometimes have over 50% speed increases, and seems to operate best with lower generation counts, and higher populations.</a:t>
            </a:r>
          </a:p>
        </p:txBody>
      </p:sp>
    </p:spTree>
    <p:extLst>
      <p:ext uri="{BB962C8B-B14F-4D97-AF65-F5344CB8AC3E}">
        <p14:creationId xmlns:p14="http://schemas.microsoft.com/office/powerpoint/2010/main" val="320072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A2A9-95B1-4ED5-BD55-C9CAC5FB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Traveling Salesperson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E8A1-5B1E-4E28-9CC6-0541FF12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Given a set of cities {</a:t>
            </a:r>
            <a:r>
              <a:rPr lang="en-US" sz="1600" b="1" dirty="0"/>
              <a:t>c</a:t>
            </a:r>
            <a:r>
              <a:rPr lang="en-US" sz="1600" i="1" dirty="0"/>
              <a:t>1</a:t>
            </a:r>
            <a:r>
              <a:rPr lang="en-US" sz="1600" dirty="0"/>
              <a:t>,</a:t>
            </a:r>
            <a:r>
              <a:rPr lang="en-US" sz="1600" b="1" dirty="0"/>
              <a:t>c</a:t>
            </a:r>
            <a:r>
              <a:rPr lang="en-US" sz="1600" i="1" dirty="0"/>
              <a:t>2</a:t>
            </a:r>
            <a:r>
              <a:rPr lang="en-US" sz="1600" dirty="0"/>
              <a:t>,</a:t>
            </a:r>
            <a:r>
              <a:rPr lang="en-US" sz="1600" b="1" dirty="0"/>
              <a:t>c</a:t>
            </a:r>
            <a:r>
              <a:rPr lang="en-US" sz="1600" i="1" dirty="0"/>
              <a:t>3</a:t>
            </a:r>
            <a:r>
              <a:rPr lang="en-US" sz="1600" dirty="0"/>
              <a:t>}, the distance between every two cities is </a:t>
            </a:r>
            <a:r>
              <a:rPr lang="en-US" sz="1600" b="1" dirty="0"/>
              <a:t>d</a:t>
            </a:r>
            <a:r>
              <a:rPr lang="en-US" sz="1600" dirty="0"/>
              <a:t>{ </a:t>
            </a:r>
            <a:r>
              <a:rPr lang="en-US" sz="1600" b="1" dirty="0"/>
              <a:t>c</a:t>
            </a:r>
            <a:r>
              <a:rPr lang="en-US" sz="1600" i="1" dirty="0"/>
              <a:t>i</a:t>
            </a:r>
            <a:r>
              <a:rPr lang="en-US" sz="1600" dirty="0"/>
              <a:t>, </a:t>
            </a:r>
            <a:r>
              <a:rPr lang="en-US" sz="1600" b="1" dirty="0"/>
              <a:t>c</a:t>
            </a:r>
            <a:r>
              <a:rPr lang="en-US" sz="1600" i="1" dirty="0"/>
              <a:t>j </a:t>
            </a:r>
            <a:r>
              <a:rPr lang="en-US" sz="1600" dirty="0"/>
              <a:t>}, this problem involves seeking for the shortest sequence of cities </a:t>
            </a:r>
            <a:r>
              <a:rPr lang="en-US" sz="1600" b="1" dirty="0"/>
              <a:t>s</a:t>
            </a:r>
            <a:r>
              <a:rPr lang="en-US" sz="1600" dirty="0"/>
              <a:t> that makes the total distance </a:t>
            </a:r>
            <a:r>
              <a:rPr lang="en-US" sz="1600" b="1" dirty="0"/>
              <a:t>y</a:t>
            </a:r>
            <a:r>
              <a:rPr lang="en-US" sz="1600" dirty="0"/>
              <a:t> minimal.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AB30B-F923-4E47-963B-2B0062C0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3612047"/>
            <a:ext cx="6277349" cy="13182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974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11B5-DFEB-48EF-B060-510C3778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Conventional GA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3B01D-57B7-4F86-8B71-3F0D2EF52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339476"/>
            <a:ext cx="10374665" cy="39033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74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0DB04-1B79-4BF5-B585-53337B5F2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222" r="37571" b="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90384-D40B-48F2-A208-0F8B1B2C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 fontScale="90000"/>
          </a:bodyPr>
          <a:lstStyle/>
          <a:p>
            <a:r>
              <a:rPr lang="en-US" dirty="0"/>
              <a:t>Fitness Proportionate Selection with Elitism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75A2-9042-453E-8FCC-99B443EC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The fitness of individuals relative to the populations fitness’ cumulative sum is used to assign a probability of selection.</a:t>
            </a:r>
          </a:p>
          <a:p>
            <a:r>
              <a:rPr lang="en-US" dirty="0"/>
              <a:t>Best performing individuals from the population will automatically carry over to the next generation.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EA40A-BE53-4945-AC76-49C849AB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836" y="447188"/>
            <a:ext cx="403916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5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707C29-DB1B-48FD-8D72-74B33788A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4771" r="15910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88A2B-4614-4D93-B164-C024037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Ordered 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67F8-F09B-48A3-BDCA-B9DF466C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A random sized subset of parent A is passed to the offspring.</a:t>
            </a:r>
          </a:p>
          <a:p>
            <a:r>
              <a:rPr lang="en-US" dirty="0"/>
              <a:t>The remaining genes in parent B are added to the offspring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14DFF-8BA7-4053-9E04-62BD524E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47" y="2464318"/>
            <a:ext cx="5001323" cy="3915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4B037-9D25-42A8-864A-501FF01519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47" y="202956"/>
            <a:ext cx="3038475" cy="204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2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75959-A219-4A91-8668-F0E050F4D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5445" r="14567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BF37D-6B3F-4FBE-8230-EF6B9447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07EA-42D3-42AB-A425-97348D7A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dirty="0"/>
              <a:t>Each gene, given some rate, has the chance to swap positions randomly</a:t>
            </a:r>
          </a:p>
          <a:p>
            <a:r>
              <a:rPr lang="en-US" dirty="0"/>
              <a:t>This can be applied on the elites.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3ED9C-D90A-4305-B355-59A2B983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914" y="224232"/>
            <a:ext cx="393437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9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4B21-7A1D-4FE3-81E6-A0DFA267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Genetic Algorithms?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17CA80F-33AD-4A3C-86B0-F8D0B32C8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lphaUcPeriod"/>
            </a:pPr>
            <a:r>
              <a:rPr lang="en-US" dirty="0"/>
              <a:t>Master-slave model</a:t>
            </a:r>
          </a:p>
          <a:p>
            <a:pPr lvl="1"/>
            <a:r>
              <a:rPr lang="en-US" sz="1400" dirty="0"/>
              <a:t>Single Population</a:t>
            </a:r>
          </a:p>
          <a:p>
            <a:pPr lvl="1"/>
            <a:r>
              <a:rPr lang="en-US" sz="1400" dirty="0"/>
              <a:t>Global Mating</a:t>
            </a:r>
          </a:p>
          <a:p>
            <a:pPr lvl="1"/>
            <a:r>
              <a:rPr lang="en-US" sz="1400" dirty="0"/>
              <a:t>Distributed Fitness Evaluation</a:t>
            </a:r>
          </a:p>
          <a:p>
            <a:pPr>
              <a:buFont typeface="+mj-lt"/>
              <a:buAutoNum type="alphaUcPeriod"/>
            </a:pPr>
            <a:r>
              <a:rPr lang="en-US" dirty="0"/>
              <a:t>Island model</a:t>
            </a:r>
          </a:p>
          <a:p>
            <a:pPr lvl="1"/>
            <a:r>
              <a:rPr lang="en-US" sz="1400" dirty="0"/>
              <a:t>Divided Population</a:t>
            </a:r>
          </a:p>
          <a:p>
            <a:pPr lvl="1"/>
            <a:r>
              <a:rPr lang="en-US" sz="1400" dirty="0"/>
              <a:t>Traditional Operators locals</a:t>
            </a:r>
          </a:p>
          <a:p>
            <a:pPr lvl="1"/>
            <a:r>
              <a:rPr lang="en-US" sz="1400" dirty="0"/>
              <a:t>Migration Operation Introduced</a:t>
            </a:r>
          </a:p>
          <a:p>
            <a:pPr>
              <a:buFont typeface="+mj-lt"/>
              <a:buAutoNum type="alphaUcPeriod"/>
            </a:pPr>
            <a:r>
              <a:rPr lang="en-US" dirty="0"/>
              <a:t>Cellular model</a:t>
            </a:r>
          </a:p>
          <a:p>
            <a:pPr lvl="1"/>
            <a:r>
              <a:rPr lang="en-US" sz="1400" dirty="0"/>
              <a:t>Spatially Structured</a:t>
            </a:r>
          </a:p>
          <a:p>
            <a:pPr lvl="1"/>
            <a:r>
              <a:rPr lang="en-US" sz="1400" dirty="0"/>
              <a:t>Operators Reserved to local ‘neighborhoods’ </a:t>
            </a:r>
          </a:p>
          <a:p>
            <a:pPr lvl="1"/>
            <a:r>
              <a:rPr lang="en-US" sz="1400" dirty="0"/>
              <a:t>Neighborhoods overlap</a:t>
            </a:r>
          </a:p>
        </p:txBody>
      </p:sp>
      <p:pic>
        <p:nvPicPr>
          <p:cNvPr id="20" name="Content Placeholder 19" descr="A picture containing strainer, game&#10;&#10;Description automatically generated">
            <a:extLst>
              <a:ext uri="{FF2B5EF4-FFF2-40B4-BE49-F238E27FC236}">
                <a16:creationId xmlns:a16="http://schemas.microsoft.com/office/drawing/2014/main" id="{6D37B48A-88F0-4E08-B678-799CEEE3A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7316" y="2222287"/>
            <a:ext cx="4535817" cy="1609483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57CABD-5F53-4C57-883A-B585280201BB}"/>
              </a:ext>
            </a:extLst>
          </p:cNvPr>
          <p:cNvSpPr txBox="1"/>
          <p:nvPr/>
        </p:nvSpPr>
        <p:spPr>
          <a:xfrm>
            <a:off x="6517315" y="4476055"/>
            <a:ext cx="4535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>
                <a:hlinkClick r:id="rId3"/>
              </a:rPr>
              <a:t>https://www.intechopen.com/books/industry-4-0-impact-on-intelligent-logistics-and-manufacturing/parallel-genetic-algorithms-with-gpu-computing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89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9DAC-F560-49B8-8407-E54675EA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Island Model Parallel 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E2C06-B05D-43C5-84AF-041510D6AC9A}"/>
              </a:ext>
            </a:extLst>
          </p:cNvPr>
          <p:cNvSpPr txBox="1"/>
          <p:nvPr/>
        </p:nvSpPr>
        <p:spPr>
          <a:xfrm>
            <a:off x="370844" y="4594712"/>
            <a:ext cx="7199220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Image Source: </a:t>
            </a:r>
            <a:r>
              <a:rPr lang="en-US" dirty="0">
                <a:hlinkClick r:id="rId2"/>
              </a:rPr>
              <a:t>https://www.hindawi.com/journals/mpe/2020/1398595/fig1/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41CE008-ADE5-44A7-9328-220AA9F0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282" y="0"/>
            <a:ext cx="4429718" cy="6858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1ADFFE-5DF1-4999-9B6D-A9F72AF010C0}"/>
              </a:ext>
            </a:extLst>
          </p:cNvPr>
          <p:cNvSpPr txBox="1"/>
          <p:nvPr/>
        </p:nvSpPr>
        <p:spPr>
          <a:xfrm>
            <a:off x="289249" y="2286000"/>
            <a:ext cx="7081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Selection, mutation, and crossover operators the same, but now applied in sub populations.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Migration is applied after the completion of each subpopulation.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custom CPU threading class these operations are completed simultaneously.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1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5B3E5-D51A-46C4-A451-968F324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A9D7-B1F1-4161-8E93-C0FCF983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Given a chance, elites from the sub populations are moved to other subpopulations.</a:t>
            </a:r>
            <a:endParaRPr lang="en-US" dirty="0"/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AEA03-9971-41FF-9A1F-AA11EAFC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581" y="1949193"/>
            <a:ext cx="3778306" cy="708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1EAD7-C962-485A-9D19-FCA3488D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159" y="3496441"/>
            <a:ext cx="2413150" cy="2093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5A52EF-6291-4490-9658-98E90FB8C92E}"/>
              </a:ext>
            </a:extLst>
          </p:cNvPr>
          <p:cNvSpPr txBox="1"/>
          <p:nvPr/>
        </p:nvSpPr>
        <p:spPr>
          <a:xfrm>
            <a:off x="7449581" y="1526796"/>
            <a:ext cx="37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Migration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B96FFE-8D79-4A70-82C9-EB721E607A82}"/>
              </a:ext>
            </a:extLst>
          </p:cNvPr>
          <p:cNvSpPr txBox="1"/>
          <p:nvPr/>
        </p:nvSpPr>
        <p:spPr>
          <a:xfrm>
            <a:off x="7918413" y="3121223"/>
            <a:ext cx="2840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Common migration topologies</a:t>
            </a:r>
          </a:p>
        </p:txBody>
      </p:sp>
    </p:spTree>
    <p:extLst>
      <p:ext uri="{BB962C8B-B14F-4D97-AF65-F5344CB8AC3E}">
        <p14:creationId xmlns:p14="http://schemas.microsoft.com/office/powerpoint/2010/main" val="1082148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890</Words>
  <Application>Microsoft Office PowerPoint</Application>
  <PresentationFormat>Widescreen</PresentationFormat>
  <Paragraphs>325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Unicode MS</vt:lpstr>
      <vt:lpstr>Calibri</vt:lpstr>
      <vt:lpstr>Century Gothic</vt:lpstr>
      <vt:lpstr>Times New Roman</vt:lpstr>
      <vt:lpstr>Wingdings 2</vt:lpstr>
      <vt:lpstr>Quotable</vt:lpstr>
      <vt:lpstr>GA for TSP Conventional vs Parallel </vt:lpstr>
      <vt:lpstr>Traveling Salesperson Problem</vt:lpstr>
      <vt:lpstr>Conventional GA Design</vt:lpstr>
      <vt:lpstr>Fitness Proportionate Selection with Elitism</vt:lpstr>
      <vt:lpstr>Ordered Crossover</vt:lpstr>
      <vt:lpstr>Mutation</vt:lpstr>
      <vt:lpstr>Parallel Genetic Algorithms?</vt:lpstr>
      <vt:lpstr>Island Model Parallel GA</vt:lpstr>
      <vt:lpstr>Migration</vt:lpstr>
      <vt:lpstr>MP-TESTDATA - The TSPLIB Symmetric Traveling Salesman Problem Instances</vt:lpstr>
      <vt:lpstr>Ulysses 22 Odyssey of Ulysses (Groetschel and Padberg)  http://elib.zib.de/pub/mp-testdata/tsp/tsplib/tsp/ulysses22.tsp </vt:lpstr>
      <vt:lpstr>Ulysess22 Trial: Small Population</vt:lpstr>
      <vt:lpstr>Results</vt:lpstr>
      <vt:lpstr>Ulysess22 Trial: Medium Population</vt:lpstr>
      <vt:lpstr>Results</vt:lpstr>
      <vt:lpstr>Ulysess22 Trial: Large Population</vt:lpstr>
      <vt:lpstr>Results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for TSP Conventional vs Parallel </dc:title>
  <dc:creator>Jacob Hopkins</dc:creator>
  <cp:lastModifiedBy>Jacob Hopkins</cp:lastModifiedBy>
  <cp:revision>4</cp:revision>
  <dcterms:created xsi:type="dcterms:W3CDTF">2020-12-07T08:49:41Z</dcterms:created>
  <dcterms:modified xsi:type="dcterms:W3CDTF">2020-12-07T09:29:44Z</dcterms:modified>
</cp:coreProperties>
</file>