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83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6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86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71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7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33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96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478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7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24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55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7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5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8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21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2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05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FCC3A9B-6CB0-4938-9C44-C8DC30A462C5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8E1934-8BFE-48B5-B3DC-67A049D31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97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www.notodrugs.ru/" TargetMode="External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>
            <a:hlinkClick r:id="rId3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973005"/>
              </p:ext>
            </p:extLst>
          </p:nvPr>
        </p:nvGraphicFramePr>
        <p:xfrm>
          <a:off x="4647399" y="2829415"/>
          <a:ext cx="3177253" cy="1348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Image" r:id="rId4" imgW="8291880" imgH="3517200" progId="Photoshop.Image.13">
                  <p:embed/>
                </p:oleObj>
              </mc:Choice>
              <mc:Fallback>
                <p:oleObj name="Image" r:id="rId4" imgW="8291880" imgH="3517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7399" y="2829415"/>
                        <a:ext cx="3177253" cy="1348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6088">
            <a:off x="-26262" y="794040"/>
            <a:ext cx="4419417" cy="21920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7297">
            <a:off x="7747089" y="803151"/>
            <a:ext cx="4320710" cy="22274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10" y="4260965"/>
            <a:ext cx="4519179" cy="25970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0214"/>
            <a:ext cx="9144000" cy="85012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Schoolbook" panose="02040604050505020304" pitchFamily="18" charset="0"/>
              </a:rPr>
              <a:t>Вместе без наркотиков</a:t>
            </a:r>
            <a:endParaRPr lang="ru-RU" dirty="0">
              <a:latin typeface="Century Schoolbook" panose="020406040505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1037" y="2624726"/>
            <a:ext cx="8689976" cy="1371599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 решил выбрать 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жизнь, жми</a:t>
            </a:r>
            <a:endParaRPr lang="ru-RU" sz="28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9866975" y="6293224"/>
            <a:ext cx="2468718" cy="564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Schoolbook" panose="02040604050505020304" pitchFamily="18" charset="0"/>
              </a:rPr>
              <a:t>РМ-15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163671" y="3833722"/>
            <a:ext cx="22053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93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91</TotalTime>
  <Words>11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Times New Roman</vt:lpstr>
      <vt:lpstr>Tw Cen MT</vt:lpstr>
      <vt:lpstr>Капля</vt:lpstr>
      <vt:lpstr>Adobe Photoshop Image</vt:lpstr>
      <vt:lpstr>Вместе без наркотиков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Вместе без наркотиков</dc:title>
  <dc:creator>Пользователь Windows</dc:creator>
  <cp:lastModifiedBy>Пользователь Windows</cp:lastModifiedBy>
  <cp:revision>11</cp:revision>
  <dcterms:created xsi:type="dcterms:W3CDTF">2019-01-21T06:15:40Z</dcterms:created>
  <dcterms:modified xsi:type="dcterms:W3CDTF">2019-01-21T08:52:43Z</dcterms:modified>
</cp:coreProperties>
</file>