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6" r:id="rId3"/>
    <p:sldId id="257" r:id="rId4"/>
    <p:sldId id="258" r:id="rId5"/>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2" autoAdjust="0"/>
    <p:restoredTop sz="94660"/>
  </p:normalViewPr>
  <p:slideViewPr>
    <p:cSldViewPr snapToGrid="0">
      <p:cViewPr varScale="1">
        <p:scale>
          <a:sx n="100" d="100"/>
          <a:sy n="100" d="100"/>
        </p:scale>
        <p:origin x="72"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lvl1pPr>
              <a:defRPr/>
            </a:lvl1pPr>
          </a:lstStyle>
          <a:p>
            <a:pPr>
              <a:defRPr/>
            </a:pPr>
            <a:fld id="{804BF175-B148-46FC-A6A0-D490E3304370}" type="datetimeFigureOut">
              <a:rPr lang="ru-RU"/>
              <a:pPr>
                <a:defRPr/>
              </a:pPr>
              <a:t>02.04.2019</a:t>
            </a:fld>
            <a:endParaRPr lang="ru-RU"/>
          </a:p>
        </p:txBody>
      </p:sp>
      <p:sp>
        <p:nvSpPr>
          <p:cNvPr id="5" name="Footer Placeholder 4"/>
          <p:cNvSpPr>
            <a:spLocks noGrp="1"/>
          </p:cNvSpPr>
          <p:nvPr>
            <p:ph type="ftr" sz="quarter" idx="11"/>
          </p:nvPr>
        </p:nvSpPr>
        <p:spPr/>
        <p:txBody>
          <a:bodyPr/>
          <a:lstStyle>
            <a:lvl1pPr>
              <a:defRPr/>
            </a:lvl1pPr>
          </a:lstStyle>
          <a:p>
            <a:pPr>
              <a:defRPr/>
            </a:pPr>
            <a:endParaRPr lang="ru-RU"/>
          </a:p>
        </p:txBody>
      </p:sp>
      <p:sp>
        <p:nvSpPr>
          <p:cNvPr id="6" name="Slide Number Placeholder 5"/>
          <p:cNvSpPr>
            <a:spLocks noGrp="1"/>
          </p:cNvSpPr>
          <p:nvPr>
            <p:ph type="sldNum" sz="quarter" idx="12"/>
          </p:nvPr>
        </p:nvSpPr>
        <p:spPr/>
        <p:txBody>
          <a:bodyPr/>
          <a:lstStyle>
            <a:lvl1pPr>
              <a:defRPr/>
            </a:lvl1pPr>
          </a:lstStyle>
          <a:p>
            <a:pPr>
              <a:defRPr/>
            </a:pPr>
            <a:fld id="{77611996-ED98-4033-BA00-8BFA0C7962FA}" type="slidenum">
              <a:rPr lang="ru-RU"/>
              <a:pPr>
                <a:defRPr/>
              </a:pPr>
              <a:t>‹#›</a:t>
            </a:fld>
            <a:endParaRPr lang="ru-RU"/>
          </a:p>
        </p:txBody>
      </p:sp>
    </p:spTree>
    <p:extLst>
      <p:ext uri="{BB962C8B-B14F-4D97-AF65-F5344CB8AC3E}">
        <p14:creationId xmlns:p14="http://schemas.microsoft.com/office/powerpoint/2010/main" val="3433917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u-RU" noProof="0"/>
              <a:t>Вставка рисунка</a:t>
            </a:r>
            <a:endParaRPr lang="en-US" noProof="0"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3"/>
          <p:cNvSpPr>
            <a:spLocks noGrp="1"/>
          </p:cNvSpPr>
          <p:nvPr>
            <p:ph type="dt" sz="half" idx="10"/>
          </p:nvPr>
        </p:nvSpPr>
        <p:spPr/>
        <p:txBody>
          <a:bodyPr/>
          <a:lstStyle>
            <a:lvl1pPr>
              <a:defRPr/>
            </a:lvl1pPr>
          </a:lstStyle>
          <a:p>
            <a:pPr>
              <a:defRPr/>
            </a:pPr>
            <a:fld id="{00233A3B-24D1-4D5D-92F9-D75E632E7C2F}" type="datetimeFigureOut">
              <a:rPr lang="ru-RU"/>
              <a:pPr>
                <a:defRPr/>
              </a:pPr>
              <a:t>02.04.2019</a:t>
            </a:fld>
            <a:endParaRPr lang="ru-RU"/>
          </a:p>
        </p:txBody>
      </p:sp>
      <p:sp>
        <p:nvSpPr>
          <p:cNvPr id="6" name="Footer Placeholder 4"/>
          <p:cNvSpPr>
            <a:spLocks noGrp="1"/>
          </p:cNvSpPr>
          <p:nvPr>
            <p:ph type="ftr" sz="quarter" idx="11"/>
          </p:nvPr>
        </p:nvSpPr>
        <p:spPr/>
        <p:txBody>
          <a:bodyPr/>
          <a:lstStyle>
            <a:lvl1pPr>
              <a:defRPr/>
            </a:lvl1pPr>
          </a:lstStyle>
          <a:p>
            <a:pPr>
              <a:defRPr/>
            </a:pPr>
            <a:endParaRPr lang="ru-RU"/>
          </a:p>
        </p:txBody>
      </p:sp>
      <p:sp>
        <p:nvSpPr>
          <p:cNvPr id="7" name="Slide Number Placeholder 5"/>
          <p:cNvSpPr>
            <a:spLocks noGrp="1"/>
          </p:cNvSpPr>
          <p:nvPr>
            <p:ph type="sldNum" sz="quarter" idx="12"/>
          </p:nvPr>
        </p:nvSpPr>
        <p:spPr/>
        <p:txBody>
          <a:bodyPr/>
          <a:lstStyle>
            <a:lvl1pPr>
              <a:defRPr/>
            </a:lvl1pPr>
          </a:lstStyle>
          <a:p>
            <a:pPr>
              <a:defRPr/>
            </a:pPr>
            <a:fld id="{3F941034-00A2-4584-A370-4D8C7AD68D75}" type="slidenum">
              <a:rPr lang="ru-RU"/>
              <a:pPr>
                <a:defRPr/>
              </a:pPr>
              <a:t>‹#›</a:t>
            </a:fld>
            <a:endParaRPr lang="ru-RU"/>
          </a:p>
        </p:txBody>
      </p:sp>
    </p:spTree>
    <p:extLst>
      <p:ext uri="{BB962C8B-B14F-4D97-AF65-F5344CB8AC3E}">
        <p14:creationId xmlns:p14="http://schemas.microsoft.com/office/powerpoint/2010/main" val="2739341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lvl1pPr>
              <a:defRPr/>
            </a:lvl1pPr>
          </a:lstStyle>
          <a:p>
            <a:pPr>
              <a:defRPr/>
            </a:pPr>
            <a:fld id="{9F497975-A47A-4CA1-B0DE-46B58246A37C}" type="datetimeFigureOut">
              <a:rPr lang="ru-RU"/>
              <a:pPr>
                <a:defRPr/>
              </a:pPr>
              <a:t>02.04.2019</a:t>
            </a:fld>
            <a:endParaRPr lang="ru-RU"/>
          </a:p>
        </p:txBody>
      </p:sp>
      <p:sp>
        <p:nvSpPr>
          <p:cNvPr id="5" name="Footer Placeholder 4"/>
          <p:cNvSpPr>
            <a:spLocks noGrp="1"/>
          </p:cNvSpPr>
          <p:nvPr>
            <p:ph type="ftr" sz="quarter" idx="11"/>
          </p:nvPr>
        </p:nvSpPr>
        <p:spPr/>
        <p:txBody>
          <a:bodyPr/>
          <a:lstStyle>
            <a:lvl1pPr>
              <a:defRPr/>
            </a:lvl1pPr>
          </a:lstStyle>
          <a:p>
            <a:pPr>
              <a:defRPr/>
            </a:pPr>
            <a:endParaRPr lang="ru-RU"/>
          </a:p>
        </p:txBody>
      </p:sp>
      <p:sp>
        <p:nvSpPr>
          <p:cNvPr id="6" name="Slide Number Placeholder 5"/>
          <p:cNvSpPr>
            <a:spLocks noGrp="1"/>
          </p:cNvSpPr>
          <p:nvPr>
            <p:ph type="sldNum" sz="quarter" idx="12"/>
          </p:nvPr>
        </p:nvSpPr>
        <p:spPr/>
        <p:txBody>
          <a:bodyPr/>
          <a:lstStyle>
            <a:lvl1pPr>
              <a:defRPr/>
            </a:lvl1pPr>
          </a:lstStyle>
          <a:p>
            <a:pPr>
              <a:defRPr/>
            </a:pPr>
            <a:fld id="{8B845D33-72F9-4A74-9056-FFA2B5A4BFF4}" type="slidenum">
              <a:rPr lang="ru-RU"/>
              <a:pPr>
                <a:defRPr/>
              </a:pPr>
              <a:t>‹#›</a:t>
            </a:fld>
            <a:endParaRPr lang="ru-RU"/>
          </a:p>
        </p:txBody>
      </p:sp>
    </p:spTree>
    <p:extLst>
      <p:ext uri="{BB962C8B-B14F-4D97-AF65-F5344CB8AC3E}">
        <p14:creationId xmlns:p14="http://schemas.microsoft.com/office/powerpoint/2010/main" val="3842633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3BD4AFE-C678-49F8-8DCB-1F2503182312}"/>
              </a:ext>
            </a:extLst>
          </p:cNvPr>
          <p:cNvSpPr txBox="1"/>
          <p:nvPr/>
        </p:nvSpPr>
        <p:spPr>
          <a:xfrm>
            <a:off x="898525" y="971550"/>
            <a:ext cx="801688" cy="1970088"/>
          </a:xfrm>
          <a:prstGeom prst="rect">
            <a:avLst/>
          </a:prstGeom>
          <a:noFill/>
        </p:spPr>
        <p:txBody>
          <a:bodyPr>
            <a:spAutoFit/>
          </a:bodyPr>
          <a:lstStyle>
            <a:defPPr>
              <a:defRPr lang="en-US"/>
            </a:defPPr>
            <a:lvl1pPr algn="r">
              <a:defRPr sz="12200" b="0" i="0">
                <a:solidFill>
                  <a:schemeClr val="bg2">
                    <a:lumMod val="40000"/>
                    <a:lumOff val="60000"/>
                  </a:schemeClr>
                </a:solidFill>
                <a:latin typeface="Arial"/>
                <a:ea typeface="+mj-ea"/>
                <a:cs typeface="+mj-cs"/>
              </a:defRPr>
            </a:lvl1pPr>
          </a:lstStyle>
          <a:p>
            <a:pPr eaLnBrk="1" fontAlgn="auto" hangingPunct="1">
              <a:spcBef>
                <a:spcPts val="0"/>
              </a:spcBef>
              <a:spcAft>
                <a:spcPts val="0"/>
              </a:spcAft>
              <a:defRPr/>
            </a:pPr>
            <a:r>
              <a:rPr lang="en-US" dirty="0"/>
              <a:t>“</a:t>
            </a:r>
          </a:p>
        </p:txBody>
      </p:sp>
      <p:sp>
        <p:nvSpPr>
          <p:cNvPr id="6" name="TextBox 5">
            <a:extLst>
              <a:ext uri="{FF2B5EF4-FFF2-40B4-BE49-F238E27FC236}">
                <a16:creationId xmlns:a16="http://schemas.microsoft.com/office/drawing/2014/main" id="{D268B3D2-6F2C-4C07-88C3-EBE46284317C}"/>
              </a:ext>
            </a:extLst>
          </p:cNvPr>
          <p:cNvSpPr txBox="1"/>
          <p:nvPr/>
        </p:nvSpPr>
        <p:spPr>
          <a:xfrm>
            <a:off x="9329738" y="2613025"/>
            <a:ext cx="803275" cy="1970088"/>
          </a:xfrm>
          <a:prstGeom prst="rect">
            <a:avLst/>
          </a:prstGeom>
          <a:noFill/>
        </p:spPr>
        <p:txBody>
          <a:bodyPr>
            <a:spAutoFit/>
          </a:bodyPr>
          <a:lstStyle>
            <a:defPPr>
              <a:defRPr lang="en-US"/>
            </a:defPPr>
            <a:lvl1pPr algn="r">
              <a:defRPr sz="12200" b="0" i="0">
                <a:solidFill>
                  <a:schemeClr val="bg2">
                    <a:lumMod val="40000"/>
                    <a:lumOff val="60000"/>
                  </a:schemeClr>
                </a:solidFill>
                <a:latin typeface="Arial"/>
                <a:ea typeface="+mj-ea"/>
                <a:cs typeface="+mj-cs"/>
              </a:defRPr>
            </a:lvl1pPr>
          </a:lstStyle>
          <a:p>
            <a:pPr eaLnBrk="1" fontAlgn="auto" hangingPunct="1">
              <a:spcBef>
                <a:spcPts val="0"/>
              </a:spcBef>
              <a:spcAft>
                <a:spcPts val="0"/>
              </a:spcAft>
              <a:defRPr/>
            </a:pPr>
            <a:r>
              <a:rPr lang="en-US" dirty="0"/>
              <a:t>”</a:t>
            </a:r>
          </a:p>
        </p:txBody>
      </p:sp>
      <p:sp>
        <p:nvSpPr>
          <p:cNvPr id="2" name="Title 1"/>
          <p:cNvSpPr>
            <a:spLocks noGrp="1"/>
          </p:cNvSpPr>
          <p:nvPr>
            <p:ph type="title"/>
          </p:nvPr>
        </p:nvSpPr>
        <p:spPr>
          <a:xfrm>
            <a:off x="1574801" y="1447800"/>
            <a:ext cx="7999315" cy="2323374"/>
          </a:xfrm>
        </p:spPr>
        <p:txBody>
          <a:bodyPr/>
          <a:lstStyle>
            <a:lvl1pPr>
              <a:defRPr sz="4800"/>
            </a:lvl1pPr>
          </a:lstStyle>
          <a:p>
            <a:r>
              <a:rPr lang="ru-RU"/>
              <a:t>Образец заголовка</a:t>
            </a:r>
            <a:endParaRPr lang="en-US" dirty="0"/>
          </a:p>
        </p:txBody>
      </p:sp>
      <p:sp>
        <p:nvSpPr>
          <p:cNvPr id="11" name="Text Placeholder 3"/>
          <p:cNvSpPr>
            <a:spLocks noGrp="1"/>
          </p:cNvSpPr>
          <p:nvPr>
            <p:ph type="body" sz="half" idx="14"/>
          </p:nvPr>
        </p:nvSpPr>
        <p:spPr>
          <a:xfrm>
            <a:off x="1930400" y="3771174"/>
            <a:ext cx="7279649" cy="342174"/>
          </a:xfrm>
        </p:spPr>
        <p:txBody>
          <a:bodyPr rtlCol="0">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7" name="Date Placeholder 3">
            <a:extLst>
              <a:ext uri="{FF2B5EF4-FFF2-40B4-BE49-F238E27FC236}">
                <a16:creationId xmlns:a16="http://schemas.microsoft.com/office/drawing/2014/main" id="{450D9D1E-F7DD-4FEE-9670-6895573EDBE5}"/>
              </a:ext>
            </a:extLst>
          </p:cNvPr>
          <p:cNvSpPr>
            <a:spLocks noGrp="1"/>
          </p:cNvSpPr>
          <p:nvPr>
            <p:ph type="dt" sz="half" idx="15"/>
          </p:nvPr>
        </p:nvSpPr>
        <p:spPr/>
        <p:txBody>
          <a:bodyPr/>
          <a:lstStyle>
            <a:lvl1pPr>
              <a:defRPr/>
            </a:lvl1pPr>
          </a:lstStyle>
          <a:p>
            <a:pPr>
              <a:defRPr/>
            </a:pPr>
            <a:fld id="{0CF24B8B-5518-4F00-8FA7-ADC2FCBFB478}" type="datetimeFigureOut">
              <a:rPr lang="ru-RU"/>
              <a:pPr>
                <a:defRPr/>
              </a:pPr>
              <a:t>02.04.2019</a:t>
            </a:fld>
            <a:endParaRPr lang="ru-RU"/>
          </a:p>
        </p:txBody>
      </p:sp>
      <p:sp>
        <p:nvSpPr>
          <p:cNvPr id="8" name="Footer Placeholder 4">
            <a:extLst>
              <a:ext uri="{FF2B5EF4-FFF2-40B4-BE49-F238E27FC236}">
                <a16:creationId xmlns:a16="http://schemas.microsoft.com/office/drawing/2014/main" id="{B0DD8D16-DAA9-4816-AE12-8DF217C42108}"/>
              </a:ext>
            </a:extLst>
          </p:cNvPr>
          <p:cNvSpPr>
            <a:spLocks noGrp="1"/>
          </p:cNvSpPr>
          <p:nvPr>
            <p:ph type="ftr" sz="quarter" idx="16"/>
          </p:nvPr>
        </p:nvSpPr>
        <p:spPr/>
        <p:txBody>
          <a:bodyPr/>
          <a:lstStyle>
            <a:lvl1pPr>
              <a:defRPr/>
            </a:lvl1pPr>
          </a:lstStyle>
          <a:p>
            <a:pPr>
              <a:defRPr/>
            </a:pPr>
            <a:endParaRPr lang="ru-RU"/>
          </a:p>
        </p:txBody>
      </p:sp>
      <p:sp>
        <p:nvSpPr>
          <p:cNvPr id="9" name="Slide Number Placeholder 5">
            <a:extLst>
              <a:ext uri="{FF2B5EF4-FFF2-40B4-BE49-F238E27FC236}">
                <a16:creationId xmlns:a16="http://schemas.microsoft.com/office/drawing/2014/main" id="{0896D581-8701-41C8-9A38-5CF0738FE7A4}"/>
              </a:ext>
            </a:extLst>
          </p:cNvPr>
          <p:cNvSpPr>
            <a:spLocks noGrp="1"/>
          </p:cNvSpPr>
          <p:nvPr>
            <p:ph type="sldNum" sz="quarter" idx="17"/>
          </p:nvPr>
        </p:nvSpPr>
        <p:spPr/>
        <p:txBody>
          <a:bodyPr/>
          <a:lstStyle>
            <a:lvl1pPr>
              <a:defRPr/>
            </a:lvl1pPr>
          </a:lstStyle>
          <a:p>
            <a:pPr>
              <a:defRPr/>
            </a:pPr>
            <a:fld id="{8EFF752A-E6B2-4AAE-984C-66C2C3C60B9C}" type="slidenum">
              <a:rPr lang="ru-RU"/>
              <a:pPr>
                <a:defRPr/>
              </a:pPr>
              <a:t>‹#›</a:t>
            </a:fld>
            <a:endParaRPr lang="ru-RU"/>
          </a:p>
        </p:txBody>
      </p:sp>
    </p:spTree>
    <p:extLst>
      <p:ext uri="{BB962C8B-B14F-4D97-AF65-F5344CB8AC3E}">
        <p14:creationId xmlns:p14="http://schemas.microsoft.com/office/powerpoint/2010/main" val="4138567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4" y="4777381"/>
            <a:ext cx="8825659" cy="860400"/>
          </a:xfrm>
        </p:spPr>
        <p:txBody>
          <a:bodyPr/>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lvl1pPr>
              <a:defRPr/>
            </a:lvl1pPr>
          </a:lstStyle>
          <a:p>
            <a:pPr>
              <a:defRPr/>
            </a:pPr>
            <a:fld id="{F5A34DEE-02C9-4240-BACB-835CC368E71C}" type="datetimeFigureOut">
              <a:rPr lang="ru-RU"/>
              <a:pPr>
                <a:defRPr/>
              </a:pPr>
              <a:t>02.04.2019</a:t>
            </a:fld>
            <a:endParaRPr lang="ru-RU"/>
          </a:p>
        </p:txBody>
      </p:sp>
      <p:sp>
        <p:nvSpPr>
          <p:cNvPr id="5" name="Footer Placeholder 4"/>
          <p:cNvSpPr>
            <a:spLocks noGrp="1"/>
          </p:cNvSpPr>
          <p:nvPr>
            <p:ph type="ftr" sz="quarter" idx="11"/>
          </p:nvPr>
        </p:nvSpPr>
        <p:spPr/>
        <p:txBody>
          <a:bodyPr/>
          <a:lstStyle>
            <a:lvl1pPr>
              <a:defRPr/>
            </a:lvl1pPr>
          </a:lstStyle>
          <a:p>
            <a:pPr>
              <a:defRPr/>
            </a:pPr>
            <a:endParaRPr lang="ru-RU"/>
          </a:p>
        </p:txBody>
      </p:sp>
      <p:sp>
        <p:nvSpPr>
          <p:cNvPr id="6" name="Slide Number Placeholder 5"/>
          <p:cNvSpPr>
            <a:spLocks noGrp="1"/>
          </p:cNvSpPr>
          <p:nvPr>
            <p:ph type="sldNum" sz="quarter" idx="12"/>
          </p:nvPr>
        </p:nvSpPr>
        <p:spPr/>
        <p:txBody>
          <a:bodyPr/>
          <a:lstStyle>
            <a:lvl1pPr>
              <a:defRPr/>
            </a:lvl1pPr>
          </a:lstStyle>
          <a:p>
            <a:pPr>
              <a:defRPr/>
            </a:pPr>
            <a:fld id="{A21F7B87-0812-4936-A20E-2B3B9DFE5367}" type="slidenum">
              <a:rPr lang="ru-RU"/>
              <a:pPr>
                <a:defRPr/>
              </a:pPr>
              <a:t>‹#›</a:t>
            </a:fld>
            <a:endParaRPr lang="ru-RU"/>
          </a:p>
        </p:txBody>
      </p:sp>
    </p:spTree>
    <p:extLst>
      <p:ext uri="{BB962C8B-B14F-4D97-AF65-F5344CB8AC3E}">
        <p14:creationId xmlns:p14="http://schemas.microsoft.com/office/powerpoint/2010/main" val="3478050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cxnSp>
        <p:nvCxnSpPr>
          <p:cNvPr id="9" name="Straight Connector 16">
            <a:extLst>
              <a:ext uri="{FF2B5EF4-FFF2-40B4-BE49-F238E27FC236}">
                <a16:creationId xmlns:a16="http://schemas.microsoft.com/office/drawing/2014/main" id="{36436D38-BA81-4A23-B20E-BA860FE2D006}"/>
              </a:ext>
            </a:extLst>
          </p:cNvPr>
          <p:cNvCxnSpPr/>
          <p:nvPr/>
        </p:nvCxnSpPr>
        <p:spPr>
          <a:xfrm>
            <a:off x="372586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17">
            <a:extLst>
              <a:ext uri="{FF2B5EF4-FFF2-40B4-BE49-F238E27FC236}">
                <a16:creationId xmlns:a16="http://schemas.microsoft.com/office/drawing/2014/main" id="{0CAEC144-9274-472F-A73B-630B0F596991}"/>
              </a:ext>
            </a:extLst>
          </p:cNvPr>
          <p:cNvCxnSpPr/>
          <p:nvPr/>
        </p:nvCxnSpPr>
        <p:spPr>
          <a:xfrm>
            <a:off x="6962775" y="2133600"/>
            <a:ext cx="0" cy="396716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6" name="Text Placeholder 3"/>
          <p:cNvSpPr>
            <a:spLocks noGrp="1"/>
          </p:cNvSpPr>
          <p:nvPr>
            <p:ph type="body" sz="half" idx="15"/>
          </p:nvPr>
        </p:nvSpPr>
        <p:spPr>
          <a:xfrm>
            <a:off x="652463" y="2667000"/>
            <a:ext cx="2927350"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9" name="Text Placeholder 3"/>
          <p:cNvSpPr>
            <a:spLocks noGrp="1"/>
          </p:cNvSpPr>
          <p:nvPr>
            <p:ph type="body" sz="half" idx="16"/>
          </p:nvPr>
        </p:nvSpPr>
        <p:spPr>
          <a:xfrm>
            <a:off x="3873106" y="2667000"/>
            <a:ext cx="2946794"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Text Placeholder 3"/>
          <p:cNvSpPr>
            <a:spLocks noGrp="1"/>
          </p:cNvSpPr>
          <p:nvPr>
            <p:ph type="body" sz="half" idx="17"/>
          </p:nvPr>
        </p:nvSpPr>
        <p:spPr>
          <a:xfrm>
            <a:off x="7124700" y="2667000"/>
            <a:ext cx="2932113"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Date Placeholder 3">
            <a:extLst>
              <a:ext uri="{FF2B5EF4-FFF2-40B4-BE49-F238E27FC236}">
                <a16:creationId xmlns:a16="http://schemas.microsoft.com/office/drawing/2014/main" id="{ADFDE33E-C0A2-4246-9F8F-2665A24D1A51}"/>
              </a:ext>
            </a:extLst>
          </p:cNvPr>
          <p:cNvSpPr>
            <a:spLocks noGrp="1"/>
          </p:cNvSpPr>
          <p:nvPr>
            <p:ph type="dt" sz="half" idx="18"/>
          </p:nvPr>
        </p:nvSpPr>
        <p:spPr/>
        <p:txBody>
          <a:bodyPr/>
          <a:lstStyle>
            <a:lvl1pPr>
              <a:defRPr/>
            </a:lvl1pPr>
          </a:lstStyle>
          <a:p>
            <a:pPr>
              <a:defRPr/>
            </a:pPr>
            <a:fld id="{C60B649D-8FAA-449E-B6B3-5F03985AC5DB}" type="datetimeFigureOut">
              <a:rPr lang="ru-RU"/>
              <a:pPr>
                <a:defRPr/>
              </a:pPr>
              <a:t>02.04.2019</a:t>
            </a:fld>
            <a:endParaRPr lang="ru-RU"/>
          </a:p>
        </p:txBody>
      </p:sp>
      <p:sp>
        <p:nvSpPr>
          <p:cNvPr id="12" name="Footer Placeholder 4">
            <a:extLst>
              <a:ext uri="{FF2B5EF4-FFF2-40B4-BE49-F238E27FC236}">
                <a16:creationId xmlns:a16="http://schemas.microsoft.com/office/drawing/2014/main" id="{B408925F-D645-4253-BA25-D141B521435E}"/>
              </a:ext>
            </a:extLst>
          </p:cNvPr>
          <p:cNvSpPr>
            <a:spLocks noGrp="1"/>
          </p:cNvSpPr>
          <p:nvPr>
            <p:ph type="ftr" sz="quarter" idx="19"/>
          </p:nvPr>
        </p:nvSpPr>
        <p:spPr/>
        <p:txBody>
          <a:bodyPr/>
          <a:lstStyle>
            <a:lvl1pPr>
              <a:defRPr/>
            </a:lvl1pPr>
          </a:lstStyle>
          <a:p>
            <a:pPr>
              <a:defRPr/>
            </a:pPr>
            <a:endParaRPr lang="ru-RU"/>
          </a:p>
        </p:txBody>
      </p:sp>
      <p:sp>
        <p:nvSpPr>
          <p:cNvPr id="13" name="Slide Number Placeholder 5">
            <a:extLst>
              <a:ext uri="{FF2B5EF4-FFF2-40B4-BE49-F238E27FC236}">
                <a16:creationId xmlns:a16="http://schemas.microsoft.com/office/drawing/2014/main" id="{1A006649-16AB-48C9-A1E8-1753BB724943}"/>
              </a:ext>
            </a:extLst>
          </p:cNvPr>
          <p:cNvSpPr>
            <a:spLocks noGrp="1"/>
          </p:cNvSpPr>
          <p:nvPr>
            <p:ph type="sldNum" sz="quarter" idx="20"/>
          </p:nvPr>
        </p:nvSpPr>
        <p:spPr/>
        <p:txBody>
          <a:bodyPr/>
          <a:lstStyle>
            <a:lvl1pPr>
              <a:defRPr/>
            </a:lvl1pPr>
          </a:lstStyle>
          <a:p>
            <a:pPr>
              <a:defRPr/>
            </a:pPr>
            <a:fld id="{E449F9A2-7E7A-4ACF-B519-6D2B050E0F3A}" type="slidenum">
              <a:rPr lang="ru-RU"/>
              <a:pPr>
                <a:defRPr/>
              </a:pPr>
              <a:t>‹#›</a:t>
            </a:fld>
            <a:endParaRPr lang="ru-RU"/>
          </a:p>
        </p:txBody>
      </p:sp>
    </p:spTree>
    <p:extLst>
      <p:ext uri="{BB962C8B-B14F-4D97-AF65-F5344CB8AC3E}">
        <p14:creationId xmlns:p14="http://schemas.microsoft.com/office/powerpoint/2010/main" val="3567083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cxnSp>
        <p:nvCxnSpPr>
          <p:cNvPr id="12" name="Straight Connector 18">
            <a:extLst>
              <a:ext uri="{FF2B5EF4-FFF2-40B4-BE49-F238E27FC236}">
                <a16:creationId xmlns:a16="http://schemas.microsoft.com/office/drawing/2014/main" id="{2428C633-262F-4793-9B15-78495B2B9E1A}"/>
              </a:ext>
            </a:extLst>
          </p:cNvPr>
          <p:cNvCxnSpPr/>
          <p:nvPr/>
        </p:nvCxnSpPr>
        <p:spPr>
          <a:xfrm>
            <a:off x="372586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9">
            <a:extLst>
              <a:ext uri="{FF2B5EF4-FFF2-40B4-BE49-F238E27FC236}">
                <a16:creationId xmlns:a16="http://schemas.microsoft.com/office/drawing/2014/main" id="{C31A5F43-2816-4CE1-90A6-6A398A673394}"/>
              </a:ext>
            </a:extLst>
          </p:cNvPr>
          <p:cNvCxnSpPr/>
          <p:nvPr/>
        </p:nvCxnSpPr>
        <p:spPr>
          <a:xfrm>
            <a:off x="6962775" y="2133600"/>
            <a:ext cx="0" cy="396716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u-RU" noProof="0"/>
              <a:t>Вставка рисунка</a:t>
            </a:r>
            <a:endParaRPr lang="en-US" noProof="0" dirty="0"/>
          </a:p>
        </p:txBody>
      </p:sp>
      <p:sp>
        <p:nvSpPr>
          <p:cNvPr id="22" name="Text Placeholder 3"/>
          <p:cNvSpPr>
            <a:spLocks noGrp="1"/>
          </p:cNvSpPr>
          <p:nvPr>
            <p:ph type="body" sz="half" idx="18"/>
          </p:nvPr>
        </p:nvSpPr>
        <p:spPr>
          <a:xfrm>
            <a:off x="652463" y="4827211"/>
            <a:ext cx="2940050"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u-RU" noProof="0"/>
              <a:t>Вставка рисунка</a:t>
            </a:r>
            <a:endParaRPr lang="en-US" noProof="0" dirty="0"/>
          </a:p>
        </p:txBody>
      </p:sp>
      <p:sp>
        <p:nvSpPr>
          <p:cNvPr id="23" name="Text Placeholder 3"/>
          <p:cNvSpPr>
            <a:spLocks noGrp="1"/>
          </p:cNvSpPr>
          <p:nvPr>
            <p:ph type="body" sz="half" idx="19"/>
          </p:nvPr>
        </p:nvSpPr>
        <p:spPr>
          <a:xfrm>
            <a:off x="3888022" y="4827210"/>
            <a:ext cx="2934406"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u-RU" noProof="0"/>
              <a:t>Вставка рисунка</a:t>
            </a:r>
            <a:endParaRPr lang="en-US" noProof="0" dirty="0"/>
          </a:p>
        </p:txBody>
      </p:sp>
      <p:sp>
        <p:nvSpPr>
          <p:cNvPr id="24" name="Text Placeholder 3"/>
          <p:cNvSpPr>
            <a:spLocks noGrp="1"/>
          </p:cNvSpPr>
          <p:nvPr>
            <p:ph type="body" sz="half" idx="20"/>
          </p:nvPr>
        </p:nvSpPr>
        <p:spPr>
          <a:xfrm>
            <a:off x="7124575" y="4827208"/>
            <a:ext cx="2935997"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5" name="Date Placeholder 3">
            <a:extLst>
              <a:ext uri="{FF2B5EF4-FFF2-40B4-BE49-F238E27FC236}">
                <a16:creationId xmlns:a16="http://schemas.microsoft.com/office/drawing/2014/main" id="{B880498E-2A03-4D08-AAE0-AAFBC79930BE}"/>
              </a:ext>
            </a:extLst>
          </p:cNvPr>
          <p:cNvSpPr>
            <a:spLocks noGrp="1"/>
          </p:cNvSpPr>
          <p:nvPr>
            <p:ph type="dt" sz="half" idx="23"/>
          </p:nvPr>
        </p:nvSpPr>
        <p:spPr/>
        <p:txBody>
          <a:bodyPr/>
          <a:lstStyle>
            <a:lvl1pPr>
              <a:defRPr/>
            </a:lvl1pPr>
          </a:lstStyle>
          <a:p>
            <a:pPr>
              <a:defRPr/>
            </a:pPr>
            <a:fld id="{0CD102B2-A881-4015-ABF7-3F12DBBE5BAB}" type="datetimeFigureOut">
              <a:rPr lang="ru-RU"/>
              <a:pPr>
                <a:defRPr/>
              </a:pPr>
              <a:t>02.04.2019</a:t>
            </a:fld>
            <a:endParaRPr lang="ru-RU"/>
          </a:p>
        </p:txBody>
      </p:sp>
      <p:sp>
        <p:nvSpPr>
          <p:cNvPr id="16" name="Footer Placeholder 4">
            <a:extLst>
              <a:ext uri="{FF2B5EF4-FFF2-40B4-BE49-F238E27FC236}">
                <a16:creationId xmlns:a16="http://schemas.microsoft.com/office/drawing/2014/main" id="{AEA8AAE7-FFF4-475D-B5B9-435AB2C3E39C}"/>
              </a:ext>
            </a:extLst>
          </p:cNvPr>
          <p:cNvSpPr>
            <a:spLocks noGrp="1"/>
          </p:cNvSpPr>
          <p:nvPr>
            <p:ph type="ftr" sz="quarter" idx="24"/>
          </p:nvPr>
        </p:nvSpPr>
        <p:spPr/>
        <p:txBody>
          <a:bodyPr/>
          <a:lstStyle>
            <a:lvl1pPr>
              <a:defRPr/>
            </a:lvl1pPr>
          </a:lstStyle>
          <a:p>
            <a:pPr>
              <a:defRPr/>
            </a:pPr>
            <a:endParaRPr lang="ru-RU"/>
          </a:p>
        </p:txBody>
      </p:sp>
      <p:sp>
        <p:nvSpPr>
          <p:cNvPr id="17" name="Slide Number Placeholder 5">
            <a:extLst>
              <a:ext uri="{FF2B5EF4-FFF2-40B4-BE49-F238E27FC236}">
                <a16:creationId xmlns:a16="http://schemas.microsoft.com/office/drawing/2014/main" id="{74AC067E-5590-4951-AEB7-F2895421CDEE}"/>
              </a:ext>
            </a:extLst>
          </p:cNvPr>
          <p:cNvSpPr>
            <a:spLocks noGrp="1"/>
          </p:cNvSpPr>
          <p:nvPr>
            <p:ph type="sldNum" sz="quarter" idx="25"/>
          </p:nvPr>
        </p:nvSpPr>
        <p:spPr/>
        <p:txBody>
          <a:bodyPr/>
          <a:lstStyle>
            <a:lvl1pPr>
              <a:defRPr/>
            </a:lvl1pPr>
          </a:lstStyle>
          <a:p>
            <a:pPr>
              <a:defRPr/>
            </a:pPr>
            <a:fld id="{083CF7B7-4F0E-440E-BC9A-497B8735A9D6}" type="slidenum">
              <a:rPr lang="ru-RU"/>
              <a:pPr>
                <a:defRPr/>
              </a:pPr>
              <a:t>‹#›</a:t>
            </a:fld>
            <a:endParaRPr lang="ru-RU"/>
          </a:p>
        </p:txBody>
      </p:sp>
    </p:spTree>
    <p:extLst>
      <p:ext uri="{BB962C8B-B14F-4D97-AF65-F5344CB8AC3E}">
        <p14:creationId xmlns:p14="http://schemas.microsoft.com/office/powerpoint/2010/main" val="3746481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lvl1pPr>
              <a:defRPr/>
            </a:lvl1pPr>
          </a:lstStyle>
          <a:p>
            <a:pPr>
              <a:defRPr/>
            </a:pPr>
            <a:fld id="{D5315192-81F9-426F-B941-E101506B51DB}" type="datetimeFigureOut">
              <a:rPr lang="ru-RU"/>
              <a:pPr>
                <a:defRPr/>
              </a:pPr>
              <a:t>02.04.2019</a:t>
            </a:fld>
            <a:endParaRPr lang="ru-RU"/>
          </a:p>
        </p:txBody>
      </p:sp>
      <p:sp>
        <p:nvSpPr>
          <p:cNvPr id="5" name="Footer Placeholder 4"/>
          <p:cNvSpPr>
            <a:spLocks noGrp="1"/>
          </p:cNvSpPr>
          <p:nvPr>
            <p:ph type="ftr" sz="quarter" idx="11"/>
          </p:nvPr>
        </p:nvSpPr>
        <p:spPr/>
        <p:txBody>
          <a:bodyPr/>
          <a:lstStyle>
            <a:lvl1pPr>
              <a:defRPr/>
            </a:lvl1pPr>
          </a:lstStyle>
          <a:p>
            <a:pPr>
              <a:defRPr/>
            </a:pPr>
            <a:endParaRPr lang="ru-RU"/>
          </a:p>
        </p:txBody>
      </p:sp>
      <p:sp>
        <p:nvSpPr>
          <p:cNvPr id="6" name="Slide Number Placeholder 5"/>
          <p:cNvSpPr>
            <a:spLocks noGrp="1"/>
          </p:cNvSpPr>
          <p:nvPr>
            <p:ph type="sldNum" sz="quarter" idx="12"/>
          </p:nvPr>
        </p:nvSpPr>
        <p:spPr/>
        <p:txBody>
          <a:bodyPr/>
          <a:lstStyle>
            <a:lvl1pPr>
              <a:defRPr/>
            </a:lvl1pPr>
          </a:lstStyle>
          <a:p>
            <a:pPr>
              <a:defRPr/>
            </a:pPr>
            <a:fld id="{5A2ED2CB-215A-491F-A9B0-18622D4E0764}" type="slidenum">
              <a:rPr lang="ru-RU"/>
              <a:pPr>
                <a:defRPr/>
              </a:pPr>
              <a:t>‹#›</a:t>
            </a:fld>
            <a:endParaRPr lang="ru-RU"/>
          </a:p>
        </p:txBody>
      </p:sp>
    </p:spTree>
    <p:extLst>
      <p:ext uri="{BB962C8B-B14F-4D97-AF65-F5344CB8AC3E}">
        <p14:creationId xmlns:p14="http://schemas.microsoft.com/office/powerpoint/2010/main" val="824054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lstStyle/>
          <a:p>
            <a:r>
              <a:rPr lang="ru-RU"/>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lvl1pPr>
              <a:defRPr/>
            </a:lvl1pPr>
          </a:lstStyle>
          <a:p>
            <a:pPr>
              <a:defRPr/>
            </a:pPr>
            <a:fld id="{89B193D2-0D28-46FB-873B-2E7AA49E4299}" type="datetimeFigureOut">
              <a:rPr lang="ru-RU"/>
              <a:pPr>
                <a:defRPr/>
              </a:pPr>
              <a:t>02.04.2019</a:t>
            </a:fld>
            <a:endParaRPr lang="ru-RU"/>
          </a:p>
        </p:txBody>
      </p:sp>
      <p:sp>
        <p:nvSpPr>
          <p:cNvPr id="5" name="Footer Placeholder 4"/>
          <p:cNvSpPr>
            <a:spLocks noGrp="1"/>
          </p:cNvSpPr>
          <p:nvPr>
            <p:ph type="ftr" sz="quarter" idx="11"/>
          </p:nvPr>
        </p:nvSpPr>
        <p:spPr/>
        <p:txBody>
          <a:bodyPr/>
          <a:lstStyle>
            <a:lvl1pPr>
              <a:defRPr/>
            </a:lvl1pPr>
          </a:lstStyle>
          <a:p>
            <a:pPr>
              <a:defRPr/>
            </a:pPr>
            <a:endParaRPr lang="ru-RU"/>
          </a:p>
        </p:txBody>
      </p:sp>
      <p:sp>
        <p:nvSpPr>
          <p:cNvPr id="6" name="Slide Number Placeholder 5"/>
          <p:cNvSpPr>
            <a:spLocks noGrp="1"/>
          </p:cNvSpPr>
          <p:nvPr>
            <p:ph type="sldNum" sz="quarter" idx="12"/>
          </p:nvPr>
        </p:nvSpPr>
        <p:spPr/>
        <p:txBody>
          <a:bodyPr/>
          <a:lstStyle>
            <a:lvl1pPr>
              <a:defRPr/>
            </a:lvl1pPr>
          </a:lstStyle>
          <a:p>
            <a:pPr>
              <a:defRPr/>
            </a:pPr>
            <a:fld id="{295209F4-0F0A-4B21-A36F-090D4D783730}" type="slidenum">
              <a:rPr lang="ru-RU"/>
              <a:pPr>
                <a:defRPr/>
              </a:pPr>
              <a:t>‹#›</a:t>
            </a:fld>
            <a:endParaRPr lang="ru-RU"/>
          </a:p>
        </p:txBody>
      </p:sp>
    </p:spTree>
    <p:extLst>
      <p:ext uri="{BB962C8B-B14F-4D97-AF65-F5344CB8AC3E}">
        <p14:creationId xmlns:p14="http://schemas.microsoft.com/office/powerpoint/2010/main" val="1735944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lvl1pPr>
              <a:defRPr/>
            </a:lvl1pPr>
          </a:lstStyle>
          <a:p>
            <a:pPr>
              <a:defRPr/>
            </a:pPr>
            <a:fld id="{A3B73EE3-F6C6-438D-A89C-60F408197D2A}" type="datetimeFigureOut">
              <a:rPr lang="ru-RU"/>
              <a:pPr>
                <a:defRPr/>
              </a:pPr>
              <a:t>02.04.2019</a:t>
            </a:fld>
            <a:endParaRPr lang="ru-RU"/>
          </a:p>
        </p:txBody>
      </p:sp>
      <p:sp>
        <p:nvSpPr>
          <p:cNvPr id="5" name="Footer Placeholder 4"/>
          <p:cNvSpPr>
            <a:spLocks noGrp="1"/>
          </p:cNvSpPr>
          <p:nvPr>
            <p:ph type="ftr" sz="quarter" idx="11"/>
          </p:nvPr>
        </p:nvSpPr>
        <p:spPr/>
        <p:txBody>
          <a:bodyPr/>
          <a:lstStyle>
            <a:lvl1pPr>
              <a:defRPr/>
            </a:lvl1pPr>
          </a:lstStyle>
          <a:p>
            <a:pPr>
              <a:defRPr/>
            </a:pPr>
            <a:endParaRPr lang="ru-RU"/>
          </a:p>
        </p:txBody>
      </p:sp>
      <p:sp>
        <p:nvSpPr>
          <p:cNvPr id="6" name="Slide Number Placeholder 5"/>
          <p:cNvSpPr>
            <a:spLocks noGrp="1"/>
          </p:cNvSpPr>
          <p:nvPr>
            <p:ph type="sldNum" sz="quarter" idx="12"/>
          </p:nvPr>
        </p:nvSpPr>
        <p:spPr/>
        <p:txBody>
          <a:bodyPr/>
          <a:lstStyle>
            <a:lvl1pPr>
              <a:defRPr/>
            </a:lvl1pPr>
          </a:lstStyle>
          <a:p>
            <a:pPr>
              <a:defRPr/>
            </a:pPr>
            <a:fld id="{DA3D1ACA-656A-4129-A364-4B6FA3CA2A2A}" type="slidenum">
              <a:rPr lang="ru-RU"/>
              <a:pPr>
                <a:defRPr/>
              </a:pPr>
              <a:t>‹#›</a:t>
            </a:fld>
            <a:endParaRPr lang="ru-RU"/>
          </a:p>
        </p:txBody>
      </p:sp>
    </p:spTree>
    <p:extLst>
      <p:ext uri="{BB962C8B-B14F-4D97-AF65-F5344CB8AC3E}">
        <p14:creationId xmlns:p14="http://schemas.microsoft.com/office/powerpoint/2010/main" val="3195009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lvl1pPr>
              <a:defRPr/>
            </a:lvl1pPr>
          </a:lstStyle>
          <a:p>
            <a:pPr>
              <a:defRPr/>
            </a:pPr>
            <a:fld id="{FCC154A0-A18A-4985-A86D-9696FB6F1C64}" type="datetimeFigureOut">
              <a:rPr lang="ru-RU"/>
              <a:pPr>
                <a:defRPr/>
              </a:pPr>
              <a:t>02.04.2019</a:t>
            </a:fld>
            <a:endParaRPr lang="ru-RU"/>
          </a:p>
        </p:txBody>
      </p:sp>
      <p:sp>
        <p:nvSpPr>
          <p:cNvPr id="5" name="Footer Placeholder 4"/>
          <p:cNvSpPr>
            <a:spLocks noGrp="1"/>
          </p:cNvSpPr>
          <p:nvPr>
            <p:ph type="ftr" sz="quarter" idx="11"/>
          </p:nvPr>
        </p:nvSpPr>
        <p:spPr/>
        <p:txBody>
          <a:bodyPr/>
          <a:lstStyle>
            <a:lvl1pPr>
              <a:defRPr/>
            </a:lvl1pPr>
          </a:lstStyle>
          <a:p>
            <a:pPr>
              <a:defRPr/>
            </a:pPr>
            <a:endParaRPr lang="ru-RU"/>
          </a:p>
        </p:txBody>
      </p:sp>
      <p:sp>
        <p:nvSpPr>
          <p:cNvPr id="6" name="Slide Number Placeholder 5"/>
          <p:cNvSpPr>
            <a:spLocks noGrp="1"/>
          </p:cNvSpPr>
          <p:nvPr>
            <p:ph type="sldNum" sz="quarter" idx="12"/>
          </p:nvPr>
        </p:nvSpPr>
        <p:spPr/>
        <p:txBody>
          <a:bodyPr/>
          <a:lstStyle>
            <a:lvl1pPr>
              <a:defRPr/>
            </a:lvl1pPr>
          </a:lstStyle>
          <a:p>
            <a:pPr>
              <a:defRPr/>
            </a:pPr>
            <a:fld id="{9CAAC0A4-5A5F-4D27-BF57-69A268FBD3C2}" type="slidenum">
              <a:rPr lang="ru-RU"/>
              <a:pPr>
                <a:defRPr/>
              </a:pPr>
              <a:t>‹#›</a:t>
            </a:fld>
            <a:endParaRPr lang="ru-RU"/>
          </a:p>
        </p:txBody>
      </p:sp>
    </p:spTree>
    <p:extLst>
      <p:ext uri="{BB962C8B-B14F-4D97-AF65-F5344CB8AC3E}">
        <p14:creationId xmlns:p14="http://schemas.microsoft.com/office/powerpoint/2010/main" val="1756322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3"/>
          <p:cNvSpPr>
            <a:spLocks noGrp="1"/>
          </p:cNvSpPr>
          <p:nvPr>
            <p:ph type="dt" sz="half" idx="10"/>
          </p:nvPr>
        </p:nvSpPr>
        <p:spPr/>
        <p:txBody>
          <a:bodyPr/>
          <a:lstStyle>
            <a:lvl1pPr>
              <a:defRPr/>
            </a:lvl1pPr>
          </a:lstStyle>
          <a:p>
            <a:pPr>
              <a:defRPr/>
            </a:pPr>
            <a:fld id="{40654103-F19D-4102-9BBB-9168807DA509}" type="datetimeFigureOut">
              <a:rPr lang="ru-RU"/>
              <a:pPr>
                <a:defRPr/>
              </a:pPr>
              <a:t>02.04.2019</a:t>
            </a:fld>
            <a:endParaRPr lang="ru-RU"/>
          </a:p>
        </p:txBody>
      </p:sp>
      <p:sp>
        <p:nvSpPr>
          <p:cNvPr id="6" name="Footer Placeholder 4"/>
          <p:cNvSpPr>
            <a:spLocks noGrp="1"/>
          </p:cNvSpPr>
          <p:nvPr>
            <p:ph type="ftr" sz="quarter" idx="11"/>
          </p:nvPr>
        </p:nvSpPr>
        <p:spPr/>
        <p:txBody>
          <a:bodyPr/>
          <a:lstStyle>
            <a:lvl1pPr>
              <a:defRPr/>
            </a:lvl1pPr>
          </a:lstStyle>
          <a:p>
            <a:pPr>
              <a:defRPr/>
            </a:pPr>
            <a:endParaRPr lang="ru-RU"/>
          </a:p>
        </p:txBody>
      </p:sp>
      <p:sp>
        <p:nvSpPr>
          <p:cNvPr id="7" name="Slide Number Placeholder 5"/>
          <p:cNvSpPr>
            <a:spLocks noGrp="1"/>
          </p:cNvSpPr>
          <p:nvPr>
            <p:ph type="sldNum" sz="quarter" idx="12"/>
          </p:nvPr>
        </p:nvSpPr>
        <p:spPr/>
        <p:txBody>
          <a:bodyPr/>
          <a:lstStyle>
            <a:lvl1pPr>
              <a:defRPr/>
            </a:lvl1pPr>
          </a:lstStyle>
          <a:p>
            <a:pPr>
              <a:defRPr/>
            </a:pPr>
            <a:fld id="{2579AE11-622C-4375-A327-1658A4D5740B}" type="slidenum">
              <a:rPr lang="ru-RU"/>
              <a:pPr>
                <a:defRPr/>
              </a:pPr>
              <a:t>‹#›</a:t>
            </a:fld>
            <a:endParaRPr lang="ru-RU"/>
          </a:p>
        </p:txBody>
      </p:sp>
    </p:spTree>
    <p:extLst>
      <p:ext uri="{BB962C8B-B14F-4D97-AF65-F5344CB8AC3E}">
        <p14:creationId xmlns:p14="http://schemas.microsoft.com/office/powerpoint/2010/main" val="1204278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3"/>
          <p:cNvSpPr>
            <a:spLocks noGrp="1"/>
          </p:cNvSpPr>
          <p:nvPr>
            <p:ph type="dt" sz="half" idx="10"/>
          </p:nvPr>
        </p:nvSpPr>
        <p:spPr/>
        <p:txBody>
          <a:bodyPr/>
          <a:lstStyle>
            <a:lvl1pPr>
              <a:defRPr/>
            </a:lvl1pPr>
          </a:lstStyle>
          <a:p>
            <a:pPr>
              <a:defRPr/>
            </a:pPr>
            <a:fld id="{03D72D3A-C6E8-45E5-AB68-F9BC8E7CC73E}" type="datetimeFigureOut">
              <a:rPr lang="ru-RU"/>
              <a:pPr>
                <a:defRPr/>
              </a:pPr>
              <a:t>02.04.2019</a:t>
            </a:fld>
            <a:endParaRPr lang="ru-RU"/>
          </a:p>
        </p:txBody>
      </p:sp>
      <p:sp>
        <p:nvSpPr>
          <p:cNvPr id="8" name="Footer Placeholder 4"/>
          <p:cNvSpPr>
            <a:spLocks noGrp="1"/>
          </p:cNvSpPr>
          <p:nvPr>
            <p:ph type="ftr" sz="quarter" idx="11"/>
          </p:nvPr>
        </p:nvSpPr>
        <p:spPr/>
        <p:txBody>
          <a:bodyPr/>
          <a:lstStyle>
            <a:lvl1pPr>
              <a:defRPr/>
            </a:lvl1pPr>
          </a:lstStyle>
          <a:p>
            <a:pPr>
              <a:defRPr/>
            </a:pPr>
            <a:endParaRPr lang="ru-RU"/>
          </a:p>
        </p:txBody>
      </p:sp>
      <p:sp>
        <p:nvSpPr>
          <p:cNvPr id="9" name="Slide Number Placeholder 5"/>
          <p:cNvSpPr>
            <a:spLocks noGrp="1"/>
          </p:cNvSpPr>
          <p:nvPr>
            <p:ph type="sldNum" sz="quarter" idx="12"/>
          </p:nvPr>
        </p:nvSpPr>
        <p:spPr/>
        <p:txBody>
          <a:bodyPr/>
          <a:lstStyle>
            <a:lvl1pPr>
              <a:defRPr/>
            </a:lvl1pPr>
          </a:lstStyle>
          <a:p>
            <a:pPr>
              <a:defRPr/>
            </a:pPr>
            <a:fld id="{26A23AC6-3C23-463B-8603-F383952906F0}" type="slidenum">
              <a:rPr lang="ru-RU"/>
              <a:pPr>
                <a:defRPr/>
              </a:pPr>
              <a:t>‹#›</a:t>
            </a:fld>
            <a:endParaRPr lang="ru-RU"/>
          </a:p>
        </p:txBody>
      </p:sp>
    </p:spTree>
    <p:extLst>
      <p:ext uri="{BB962C8B-B14F-4D97-AF65-F5344CB8AC3E}">
        <p14:creationId xmlns:p14="http://schemas.microsoft.com/office/powerpoint/2010/main" val="3670657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3"/>
          <p:cNvSpPr>
            <a:spLocks noGrp="1"/>
          </p:cNvSpPr>
          <p:nvPr>
            <p:ph type="dt" sz="half" idx="10"/>
          </p:nvPr>
        </p:nvSpPr>
        <p:spPr/>
        <p:txBody>
          <a:bodyPr/>
          <a:lstStyle>
            <a:lvl1pPr>
              <a:defRPr/>
            </a:lvl1pPr>
          </a:lstStyle>
          <a:p>
            <a:pPr>
              <a:defRPr/>
            </a:pPr>
            <a:fld id="{B837316C-5EBF-4BA7-A28B-47278C0D45B4}" type="datetimeFigureOut">
              <a:rPr lang="ru-RU"/>
              <a:pPr>
                <a:defRPr/>
              </a:pPr>
              <a:t>02.04.2019</a:t>
            </a:fld>
            <a:endParaRPr lang="ru-RU"/>
          </a:p>
        </p:txBody>
      </p:sp>
      <p:sp>
        <p:nvSpPr>
          <p:cNvPr id="4" name="Footer Placeholder 4"/>
          <p:cNvSpPr>
            <a:spLocks noGrp="1"/>
          </p:cNvSpPr>
          <p:nvPr>
            <p:ph type="ftr" sz="quarter" idx="11"/>
          </p:nvPr>
        </p:nvSpPr>
        <p:spPr/>
        <p:txBody>
          <a:bodyPr/>
          <a:lstStyle>
            <a:lvl1pPr>
              <a:defRPr/>
            </a:lvl1pPr>
          </a:lstStyle>
          <a:p>
            <a:pPr>
              <a:defRPr/>
            </a:pPr>
            <a:endParaRPr lang="ru-RU"/>
          </a:p>
        </p:txBody>
      </p:sp>
      <p:sp>
        <p:nvSpPr>
          <p:cNvPr id="5" name="Slide Number Placeholder 5"/>
          <p:cNvSpPr>
            <a:spLocks noGrp="1"/>
          </p:cNvSpPr>
          <p:nvPr>
            <p:ph type="sldNum" sz="quarter" idx="12"/>
          </p:nvPr>
        </p:nvSpPr>
        <p:spPr/>
        <p:txBody>
          <a:bodyPr/>
          <a:lstStyle>
            <a:lvl1pPr>
              <a:defRPr/>
            </a:lvl1pPr>
          </a:lstStyle>
          <a:p>
            <a:pPr>
              <a:defRPr/>
            </a:pPr>
            <a:fld id="{3D763E5A-5483-46E1-A7E8-84989EEF8D79}" type="slidenum">
              <a:rPr lang="ru-RU"/>
              <a:pPr>
                <a:defRPr/>
              </a:pPr>
              <a:t>‹#›</a:t>
            </a:fld>
            <a:endParaRPr lang="ru-RU"/>
          </a:p>
        </p:txBody>
      </p:sp>
    </p:spTree>
    <p:extLst>
      <p:ext uri="{BB962C8B-B14F-4D97-AF65-F5344CB8AC3E}">
        <p14:creationId xmlns:p14="http://schemas.microsoft.com/office/powerpoint/2010/main" val="3018612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06C2D1A-C254-4CD6-B501-B5DA7F666E92}" type="datetimeFigureOut">
              <a:rPr lang="ru-RU"/>
              <a:pPr>
                <a:defRPr/>
              </a:pPr>
              <a:t>02.04.2019</a:t>
            </a:fld>
            <a:endParaRPr lang="ru-RU"/>
          </a:p>
        </p:txBody>
      </p:sp>
      <p:sp>
        <p:nvSpPr>
          <p:cNvPr id="3" name="Footer Placeholder 4"/>
          <p:cNvSpPr>
            <a:spLocks noGrp="1"/>
          </p:cNvSpPr>
          <p:nvPr>
            <p:ph type="ftr" sz="quarter" idx="11"/>
          </p:nvPr>
        </p:nvSpPr>
        <p:spPr/>
        <p:txBody>
          <a:bodyPr/>
          <a:lstStyle>
            <a:lvl1pPr>
              <a:defRPr/>
            </a:lvl1pPr>
          </a:lstStyle>
          <a:p>
            <a:pPr>
              <a:defRPr/>
            </a:pPr>
            <a:endParaRPr lang="ru-RU"/>
          </a:p>
        </p:txBody>
      </p:sp>
      <p:sp>
        <p:nvSpPr>
          <p:cNvPr id="4" name="Slide Number Placeholder 5"/>
          <p:cNvSpPr>
            <a:spLocks noGrp="1"/>
          </p:cNvSpPr>
          <p:nvPr>
            <p:ph type="sldNum" sz="quarter" idx="12"/>
          </p:nvPr>
        </p:nvSpPr>
        <p:spPr/>
        <p:txBody>
          <a:bodyPr/>
          <a:lstStyle>
            <a:lvl1pPr>
              <a:defRPr/>
            </a:lvl1pPr>
          </a:lstStyle>
          <a:p>
            <a:pPr>
              <a:defRPr/>
            </a:pPr>
            <a:fld id="{5FE913D9-8837-4618-95BB-5A2052B4FB49}" type="slidenum">
              <a:rPr lang="ru-RU"/>
              <a:pPr>
                <a:defRPr/>
              </a:pPr>
              <a:t>‹#›</a:t>
            </a:fld>
            <a:endParaRPr lang="ru-RU"/>
          </a:p>
        </p:txBody>
      </p:sp>
    </p:spTree>
    <p:extLst>
      <p:ext uri="{BB962C8B-B14F-4D97-AF65-F5344CB8AC3E}">
        <p14:creationId xmlns:p14="http://schemas.microsoft.com/office/powerpoint/2010/main" val="3942673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3"/>
          <p:cNvSpPr>
            <a:spLocks noGrp="1"/>
          </p:cNvSpPr>
          <p:nvPr>
            <p:ph type="dt" sz="half" idx="10"/>
          </p:nvPr>
        </p:nvSpPr>
        <p:spPr/>
        <p:txBody>
          <a:bodyPr/>
          <a:lstStyle>
            <a:lvl1pPr>
              <a:defRPr/>
            </a:lvl1pPr>
          </a:lstStyle>
          <a:p>
            <a:pPr>
              <a:defRPr/>
            </a:pPr>
            <a:fld id="{21C5A54C-5F9C-4234-AF12-82BBE0F67410}" type="datetimeFigureOut">
              <a:rPr lang="ru-RU"/>
              <a:pPr>
                <a:defRPr/>
              </a:pPr>
              <a:t>02.04.2019</a:t>
            </a:fld>
            <a:endParaRPr lang="ru-RU"/>
          </a:p>
        </p:txBody>
      </p:sp>
      <p:sp>
        <p:nvSpPr>
          <p:cNvPr id="6" name="Footer Placeholder 4"/>
          <p:cNvSpPr>
            <a:spLocks noGrp="1"/>
          </p:cNvSpPr>
          <p:nvPr>
            <p:ph type="ftr" sz="quarter" idx="11"/>
          </p:nvPr>
        </p:nvSpPr>
        <p:spPr/>
        <p:txBody>
          <a:bodyPr/>
          <a:lstStyle>
            <a:lvl1pPr>
              <a:defRPr/>
            </a:lvl1pPr>
          </a:lstStyle>
          <a:p>
            <a:pPr>
              <a:defRPr/>
            </a:pPr>
            <a:endParaRPr lang="ru-RU"/>
          </a:p>
        </p:txBody>
      </p:sp>
      <p:sp>
        <p:nvSpPr>
          <p:cNvPr id="7" name="Slide Number Placeholder 5"/>
          <p:cNvSpPr>
            <a:spLocks noGrp="1"/>
          </p:cNvSpPr>
          <p:nvPr>
            <p:ph type="sldNum" sz="quarter" idx="12"/>
          </p:nvPr>
        </p:nvSpPr>
        <p:spPr/>
        <p:txBody>
          <a:bodyPr/>
          <a:lstStyle>
            <a:lvl1pPr>
              <a:defRPr/>
            </a:lvl1pPr>
          </a:lstStyle>
          <a:p>
            <a:pPr>
              <a:defRPr/>
            </a:pPr>
            <a:fld id="{82240692-FDBB-4DB4-AAB5-ABA16A4C54B1}" type="slidenum">
              <a:rPr lang="ru-RU"/>
              <a:pPr>
                <a:defRPr/>
              </a:pPr>
              <a:t>‹#›</a:t>
            </a:fld>
            <a:endParaRPr lang="ru-RU"/>
          </a:p>
        </p:txBody>
      </p:sp>
    </p:spTree>
    <p:extLst>
      <p:ext uri="{BB962C8B-B14F-4D97-AF65-F5344CB8AC3E}">
        <p14:creationId xmlns:p14="http://schemas.microsoft.com/office/powerpoint/2010/main" val="3359484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u-RU" noProof="0"/>
              <a:t>Вставка рисунка</a:t>
            </a:r>
            <a:endParaRPr lang="en-US" noProof="0"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3"/>
          <p:cNvSpPr>
            <a:spLocks noGrp="1"/>
          </p:cNvSpPr>
          <p:nvPr>
            <p:ph type="dt" sz="half" idx="10"/>
          </p:nvPr>
        </p:nvSpPr>
        <p:spPr/>
        <p:txBody>
          <a:bodyPr/>
          <a:lstStyle>
            <a:lvl1pPr>
              <a:defRPr/>
            </a:lvl1pPr>
          </a:lstStyle>
          <a:p>
            <a:pPr>
              <a:defRPr/>
            </a:pPr>
            <a:fld id="{29A5B32A-45DA-45A9-AF29-9F80761FBC20}" type="datetimeFigureOut">
              <a:rPr lang="ru-RU"/>
              <a:pPr>
                <a:defRPr/>
              </a:pPr>
              <a:t>02.04.2019</a:t>
            </a:fld>
            <a:endParaRPr lang="ru-RU"/>
          </a:p>
        </p:txBody>
      </p:sp>
      <p:sp>
        <p:nvSpPr>
          <p:cNvPr id="6" name="Footer Placeholder 4"/>
          <p:cNvSpPr>
            <a:spLocks noGrp="1"/>
          </p:cNvSpPr>
          <p:nvPr>
            <p:ph type="ftr" sz="quarter" idx="11"/>
          </p:nvPr>
        </p:nvSpPr>
        <p:spPr/>
        <p:txBody>
          <a:bodyPr/>
          <a:lstStyle>
            <a:lvl1pPr>
              <a:defRPr/>
            </a:lvl1pPr>
          </a:lstStyle>
          <a:p>
            <a:pPr>
              <a:defRPr/>
            </a:pPr>
            <a:endParaRPr lang="ru-RU"/>
          </a:p>
        </p:txBody>
      </p:sp>
      <p:sp>
        <p:nvSpPr>
          <p:cNvPr id="7" name="Slide Number Placeholder 5"/>
          <p:cNvSpPr>
            <a:spLocks noGrp="1"/>
          </p:cNvSpPr>
          <p:nvPr>
            <p:ph type="sldNum" sz="quarter" idx="12"/>
          </p:nvPr>
        </p:nvSpPr>
        <p:spPr/>
        <p:txBody>
          <a:bodyPr/>
          <a:lstStyle>
            <a:lvl1pPr>
              <a:defRPr/>
            </a:lvl1pPr>
          </a:lstStyle>
          <a:p>
            <a:pPr>
              <a:defRPr/>
            </a:pPr>
            <a:fld id="{6E4C84F8-BB01-4FC6-BE0E-183130596753}" type="slidenum">
              <a:rPr lang="ru-RU"/>
              <a:pPr>
                <a:defRPr/>
              </a:pPr>
              <a:t>‹#›</a:t>
            </a:fld>
            <a:endParaRPr lang="ru-RU"/>
          </a:p>
        </p:txBody>
      </p:sp>
    </p:spTree>
    <p:extLst>
      <p:ext uri="{BB962C8B-B14F-4D97-AF65-F5344CB8AC3E}">
        <p14:creationId xmlns:p14="http://schemas.microsoft.com/office/powerpoint/2010/main" val="436801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6.png"/><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pic>
        <p:nvPicPr>
          <p:cNvPr id="1026" name="Picture 7"/>
          <p:cNvPicPr>
            <a:picLocks noChangeAspect="1" noChangeArrowheads="1"/>
          </p:cNvPicPr>
          <p:nvPr/>
        </p:nvPicPr>
        <p:blipFill>
          <a:blip r:embed="rId20">
            <a:extLst>
              <a:ext uri="{28A0092B-C50C-407E-A947-70E740481C1C}">
                <a14:useLocalDpi xmlns:a14="http://schemas.microsoft.com/office/drawing/2010/main" val="0"/>
              </a:ext>
            </a:extLst>
          </a:blip>
          <a:srcRect l="3613"/>
          <a:stretch>
            <a:fillRect/>
          </a:stretch>
        </p:blipFill>
        <p:spPr bwMode="auto">
          <a:xfrm>
            <a:off x="0" y="2670175"/>
            <a:ext cx="4037013"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6"/>
          <p:cNvPicPr>
            <a:picLocks noChangeAspect="1" noChangeArrowheads="1"/>
          </p:cNvPicPr>
          <p:nvPr/>
        </p:nvPicPr>
        <p:blipFill>
          <a:blip r:embed="rId21">
            <a:extLst>
              <a:ext uri="{28A0092B-C50C-407E-A947-70E740481C1C}">
                <a14:useLocalDpi xmlns:a14="http://schemas.microsoft.com/office/drawing/2010/main" val="0"/>
              </a:ext>
            </a:extLst>
          </a:blip>
          <a:srcRect l="35640"/>
          <a:stretch>
            <a:fillRect/>
          </a:stretch>
        </p:blipFill>
        <p:spPr bwMode="auto">
          <a:xfrm>
            <a:off x="0" y="2892425"/>
            <a:ext cx="1522413"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31" name="Picture 8"/>
          <p:cNvPicPr>
            <a:picLocks noChangeAspect="1" noChangeArrowheads="1"/>
          </p:cNvPicPr>
          <p:nvPr/>
        </p:nvPicPr>
        <p:blipFill>
          <a:blip r:embed="rId22">
            <a:extLst>
              <a:ext uri="{28A0092B-C50C-407E-A947-70E740481C1C}">
                <a14:useLocalDpi xmlns:a14="http://schemas.microsoft.com/office/drawing/2010/main" val="0"/>
              </a:ext>
            </a:extLst>
          </a:blip>
          <a:srcRect t="28813"/>
          <a:stretch>
            <a:fillRect/>
          </a:stretch>
        </p:blipFill>
        <p:spPr bwMode="auto">
          <a:xfrm>
            <a:off x="7999413" y="0"/>
            <a:ext cx="1603375"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9"/>
          <p:cNvPicPr>
            <a:picLocks noChangeAspect="1" noChangeArrowheads="1"/>
          </p:cNvPicPr>
          <p:nvPr/>
        </p:nvPicPr>
        <p:blipFill>
          <a:blip r:embed="rId23">
            <a:extLst>
              <a:ext uri="{28A0092B-C50C-407E-A947-70E740481C1C}">
                <a14:useLocalDpi xmlns:a14="http://schemas.microsoft.com/office/drawing/2010/main" val="0"/>
              </a:ext>
            </a:extLst>
          </a:blip>
          <a:srcRect b="23320"/>
          <a:stretch>
            <a:fillRect/>
          </a:stretch>
        </p:blipFill>
        <p:spPr bwMode="auto">
          <a:xfrm>
            <a:off x="8605838" y="6096000"/>
            <a:ext cx="9937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34" name="Title Placeholder 1"/>
          <p:cNvSpPr>
            <a:spLocks noGrp="1" noChangeArrowheads="1"/>
          </p:cNvSpPr>
          <p:nvPr>
            <p:ph type="title"/>
          </p:nvPr>
        </p:nvSpPr>
        <p:spPr bwMode="auto">
          <a:xfrm>
            <a:off x="646113" y="452438"/>
            <a:ext cx="940435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en-US" smtClean="0"/>
              <a:t>Образец заголовка</a:t>
            </a:r>
            <a:endParaRPr lang="en-US" altLang="en-US" smtClean="0"/>
          </a:p>
        </p:txBody>
      </p:sp>
      <p:sp>
        <p:nvSpPr>
          <p:cNvPr id="1035" name="Text Placeholder 2"/>
          <p:cNvSpPr>
            <a:spLocks noGrp="1" noChangeArrowheads="1"/>
          </p:cNvSpPr>
          <p:nvPr>
            <p:ph type="body" idx="1"/>
          </p:nvPr>
        </p:nvSpPr>
        <p:spPr bwMode="auto">
          <a:xfrm>
            <a:off x="1103313" y="2052638"/>
            <a:ext cx="8947150" cy="419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en-US" smtClean="0"/>
              <a:t>Образец текста</a:t>
            </a:r>
          </a:p>
          <a:p>
            <a:pPr lvl="1"/>
            <a:r>
              <a:rPr lang="ru-RU" altLang="en-US" smtClean="0"/>
              <a:t>Второй уровень</a:t>
            </a:r>
          </a:p>
          <a:p>
            <a:pPr lvl="2"/>
            <a:r>
              <a:rPr lang="ru-RU" altLang="en-US" smtClean="0"/>
              <a:t>Третий уровень</a:t>
            </a:r>
          </a:p>
          <a:p>
            <a:pPr lvl="3"/>
            <a:r>
              <a:rPr lang="ru-RU" altLang="en-US" smtClean="0"/>
              <a:t>Четвертый уровень</a:t>
            </a:r>
          </a:p>
          <a:p>
            <a:pPr lvl="4"/>
            <a:r>
              <a:rPr lang="ru-RU" altLang="en-US" smtClean="0"/>
              <a:t>Пятый уровень</a:t>
            </a:r>
            <a:endParaRPr lang="en-US" altLang="en-US" smtClean="0"/>
          </a:p>
        </p:txBody>
      </p:sp>
      <p:sp>
        <p:nvSpPr>
          <p:cNvPr id="4" name="Date Placeholder 3"/>
          <p:cNvSpPr>
            <a:spLocks noGrp="1"/>
          </p:cNvSpPr>
          <p:nvPr>
            <p:ph type="dt" sz="half" idx="2"/>
          </p:nvPr>
        </p:nvSpPr>
        <p:spPr>
          <a:xfrm rot="5400000">
            <a:off x="10155238" y="1790700"/>
            <a:ext cx="990600" cy="304800"/>
          </a:xfrm>
          <a:prstGeom prst="rect">
            <a:avLst/>
          </a:prstGeom>
        </p:spPr>
        <p:txBody>
          <a:bodyPr vert="horz" lIns="91440" tIns="45720" rIns="91440" bIns="45720" rtlCol="0" anchor="t"/>
          <a:lstStyle>
            <a:lvl1pPr algn="l" eaLnBrk="1" fontAlgn="auto" hangingPunct="1">
              <a:spcBef>
                <a:spcPts val="0"/>
              </a:spcBef>
              <a:spcAft>
                <a:spcPts val="0"/>
              </a:spcAft>
              <a:defRPr sz="1100" b="0" i="0" smtClean="0">
                <a:solidFill>
                  <a:schemeClr val="tx1">
                    <a:tint val="75000"/>
                    <a:alpha val="60000"/>
                  </a:schemeClr>
                </a:solidFill>
                <a:latin typeface="+mn-lt"/>
              </a:defRPr>
            </a:lvl1pPr>
          </a:lstStyle>
          <a:p>
            <a:pPr>
              <a:defRPr/>
            </a:pPr>
            <a:fld id="{06AC7882-DE48-45CE-8D9E-26BD774F476C}" type="datetimeFigureOut">
              <a:rPr lang="ru-RU"/>
              <a:pPr>
                <a:defRPr/>
              </a:pPr>
              <a:t>02.04.2019</a:t>
            </a:fld>
            <a:endParaRPr lang="ru-RU"/>
          </a:p>
        </p:txBody>
      </p:sp>
      <p:sp>
        <p:nvSpPr>
          <p:cNvPr id="5" name="Footer Placeholder 4"/>
          <p:cNvSpPr>
            <a:spLocks noGrp="1"/>
          </p:cNvSpPr>
          <p:nvPr>
            <p:ph type="ftr" sz="quarter" idx="3"/>
          </p:nvPr>
        </p:nvSpPr>
        <p:spPr>
          <a:xfrm rot="5400000">
            <a:off x="8951118" y="3225007"/>
            <a:ext cx="3859213" cy="304800"/>
          </a:xfrm>
          <a:prstGeom prst="rect">
            <a:avLst/>
          </a:prstGeom>
        </p:spPr>
        <p:txBody>
          <a:bodyPr vert="horz" lIns="91440" tIns="45720" rIns="91440" bIns="45720" rtlCol="0" anchor="b"/>
          <a:lstStyle>
            <a:lvl1pPr algn="l" eaLnBrk="1" fontAlgn="auto" hangingPunct="1">
              <a:spcBef>
                <a:spcPts val="0"/>
              </a:spcBef>
              <a:spcAft>
                <a:spcPts val="0"/>
              </a:spcAft>
              <a:defRPr sz="1100" b="0" i="0">
                <a:solidFill>
                  <a:schemeClr val="tx1">
                    <a:tint val="75000"/>
                    <a:alpha val="60000"/>
                  </a:schemeClr>
                </a:solidFill>
                <a:latin typeface="+mn-lt"/>
              </a:defRPr>
            </a:lvl1pPr>
          </a:lstStyle>
          <a:p>
            <a:pPr>
              <a:defRPr/>
            </a:pPr>
            <a:endParaRPr lang="ru-RU"/>
          </a:p>
        </p:txBody>
      </p:sp>
      <p:sp>
        <p:nvSpPr>
          <p:cNvPr id="6" name="Slide Number Placeholder 5"/>
          <p:cNvSpPr>
            <a:spLocks noGrp="1"/>
          </p:cNvSpPr>
          <p:nvPr>
            <p:ph type="sldNum" sz="quarter" idx="4"/>
          </p:nvPr>
        </p:nvSpPr>
        <p:spPr bwMode="gray">
          <a:xfrm>
            <a:off x="10352088" y="295275"/>
            <a:ext cx="838200" cy="768350"/>
          </a:xfrm>
          <a:prstGeom prst="rect">
            <a:avLst/>
          </a:prstGeom>
        </p:spPr>
        <p:txBody>
          <a:bodyPr vert="horz" lIns="91440" tIns="45720" rIns="91440" bIns="45720" rtlCol="0" anchor="b"/>
          <a:lstStyle>
            <a:lvl1pPr algn="ctr" eaLnBrk="1" fontAlgn="auto" hangingPunct="1">
              <a:spcBef>
                <a:spcPts val="0"/>
              </a:spcBef>
              <a:spcAft>
                <a:spcPts val="0"/>
              </a:spcAft>
              <a:defRPr sz="2800" b="0" i="0" smtClean="0">
                <a:solidFill>
                  <a:schemeClr val="tx1">
                    <a:tint val="75000"/>
                  </a:schemeClr>
                </a:solidFill>
                <a:latin typeface="+mn-lt"/>
              </a:defRPr>
            </a:lvl1pPr>
          </a:lstStyle>
          <a:p>
            <a:pPr>
              <a:defRPr/>
            </a:pPr>
            <a:fld id="{59548B80-08A1-41BF-AC90-3ABA489E9E63}" type="slidenum">
              <a:rPr lang="ru-RU"/>
              <a:pPr>
                <a:defRPr/>
              </a:pPr>
              <a:t>‹#›</a:t>
            </a:fld>
            <a:endParaRPr lang="ru-RU"/>
          </a:p>
        </p:txBody>
      </p:sp>
    </p:spTree>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5" r:id="rId12"/>
    <p:sldLayoutId id="2147483692" r:id="rId13"/>
    <p:sldLayoutId id="2147483696" r:id="rId14"/>
    <p:sldLayoutId id="2147483697" r:id="rId15"/>
    <p:sldLayoutId id="2147483693" r:id="rId16"/>
    <p:sldLayoutId id="2147483694" r:id="rId17"/>
  </p:sldLayoutIdLst>
  <p:txStyles>
    <p:titleStyle>
      <a:lvl1pPr algn="l" defTabSz="457200" rtl="0" fontAlgn="base">
        <a:spcBef>
          <a:spcPct val="0"/>
        </a:spcBef>
        <a:spcAft>
          <a:spcPct val="0"/>
        </a:spcAft>
        <a:defRPr sz="4200" kern="1200">
          <a:solidFill>
            <a:schemeClr val="tx2"/>
          </a:solidFill>
          <a:latin typeface="+mj-lt"/>
          <a:ea typeface="+mj-ea"/>
          <a:cs typeface="+mj-cs"/>
        </a:defRPr>
      </a:lvl1pPr>
      <a:lvl2pPr algn="l" defTabSz="457200" rtl="0" fontAlgn="base">
        <a:spcBef>
          <a:spcPct val="0"/>
        </a:spcBef>
        <a:spcAft>
          <a:spcPct val="0"/>
        </a:spcAft>
        <a:defRPr sz="4200">
          <a:solidFill>
            <a:schemeClr val="tx2"/>
          </a:solidFill>
          <a:latin typeface="Century Gothic" panose="020B0502020202020204" pitchFamily="34" charset="0"/>
        </a:defRPr>
      </a:lvl2pPr>
      <a:lvl3pPr algn="l" defTabSz="457200" rtl="0" fontAlgn="base">
        <a:spcBef>
          <a:spcPct val="0"/>
        </a:spcBef>
        <a:spcAft>
          <a:spcPct val="0"/>
        </a:spcAft>
        <a:defRPr sz="4200">
          <a:solidFill>
            <a:schemeClr val="tx2"/>
          </a:solidFill>
          <a:latin typeface="Century Gothic" panose="020B0502020202020204" pitchFamily="34" charset="0"/>
        </a:defRPr>
      </a:lvl3pPr>
      <a:lvl4pPr algn="l" defTabSz="457200" rtl="0" fontAlgn="base">
        <a:spcBef>
          <a:spcPct val="0"/>
        </a:spcBef>
        <a:spcAft>
          <a:spcPct val="0"/>
        </a:spcAft>
        <a:defRPr sz="4200">
          <a:solidFill>
            <a:schemeClr val="tx2"/>
          </a:solidFill>
          <a:latin typeface="Century Gothic" panose="020B0502020202020204" pitchFamily="34" charset="0"/>
        </a:defRPr>
      </a:lvl4pPr>
      <a:lvl5pPr algn="l" defTabSz="457200" rtl="0" fontAlgn="base">
        <a:spcBef>
          <a:spcPct val="0"/>
        </a:spcBef>
        <a:spcAft>
          <a:spcPct val="0"/>
        </a:spcAft>
        <a:defRPr sz="4200">
          <a:solidFill>
            <a:schemeClr val="tx2"/>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rgbClr val="8AD0D6"/>
        </a:buClr>
        <a:buSzPct val="80000"/>
        <a:buFont typeface="Wingdings 3" panose="05040102010807070707" pitchFamily="18" charset="2"/>
        <a:buChar char=""/>
        <a:defRPr sz="2000" kern="1200">
          <a:solidFill>
            <a:schemeClr val="tx1"/>
          </a:solidFill>
          <a:latin typeface="+mj-lt"/>
          <a:ea typeface="+mj-ea"/>
          <a:cs typeface="+mj-cs"/>
        </a:defRPr>
      </a:lvl1pPr>
      <a:lvl2pPr marL="742950" indent="-285750" algn="l" defTabSz="457200" rtl="0" fontAlgn="base">
        <a:spcBef>
          <a:spcPts val="1000"/>
        </a:spcBef>
        <a:spcAft>
          <a:spcPct val="0"/>
        </a:spcAft>
        <a:buClr>
          <a:srgbClr val="8AD0D6"/>
        </a:buClr>
        <a:buSzPct val="80000"/>
        <a:buFont typeface="Wingdings 3" panose="05040102010807070707" pitchFamily="18" charset="2"/>
        <a:buChar char=""/>
        <a:defRPr kern="1200">
          <a:solidFill>
            <a:schemeClr val="tx1"/>
          </a:solidFill>
          <a:latin typeface="+mj-lt"/>
          <a:ea typeface="+mj-ea"/>
          <a:cs typeface="+mj-cs"/>
        </a:defRPr>
      </a:lvl2pPr>
      <a:lvl3pPr marL="1143000" indent="-228600" algn="l" defTabSz="457200" rtl="0" fontAlgn="base">
        <a:spcBef>
          <a:spcPts val="1000"/>
        </a:spcBef>
        <a:spcAft>
          <a:spcPct val="0"/>
        </a:spcAft>
        <a:buClr>
          <a:srgbClr val="8AD0D6"/>
        </a:buClr>
        <a:buSzPct val="80000"/>
        <a:buFont typeface="Wingdings 3" panose="05040102010807070707" pitchFamily="18" charset="2"/>
        <a:buChar char=""/>
        <a:defRPr sz="1600" kern="1200">
          <a:solidFill>
            <a:schemeClr val="tx1"/>
          </a:solidFill>
          <a:latin typeface="+mj-lt"/>
          <a:ea typeface="+mj-ea"/>
          <a:cs typeface="+mj-cs"/>
        </a:defRPr>
      </a:lvl3pPr>
      <a:lvl4pPr marL="1600200" indent="-228600" algn="l" defTabSz="457200" rtl="0" fontAlgn="base">
        <a:spcBef>
          <a:spcPts val="1000"/>
        </a:spcBef>
        <a:spcAft>
          <a:spcPct val="0"/>
        </a:spcAft>
        <a:buClr>
          <a:srgbClr val="8AD0D6"/>
        </a:buClr>
        <a:buSzPct val="80000"/>
        <a:buFont typeface="Wingdings 3" panose="05040102010807070707" pitchFamily="18" charset="2"/>
        <a:buChar char=""/>
        <a:defRPr sz="1400" kern="1200">
          <a:solidFill>
            <a:schemeClr val="tx1"/>
          </a:solidFill>
          <a:latin typeface="+mj-lt"/>
          <a:ea typeface="+mj-ea"/>
          <a:cs typeface="+mj-cs"/>
        </a:defRPr>
      </a:lvl4pPr>
      <a:lvl5pPr marL="2057400" indent="-228600" algn="l" defTabSz="457200" rtl="0" fontAlgn="base">
        <a:spcBef>
          <a:spcPts val="1000"/>
        </a:spcBef>
        <a:spcAft>
          <a:spcPct val="0"/>
        </a:spcAft>
        <a:buClr>
          <a:srgbClr val="8AD0D6"/>
        </a:buClr>
        <a:buSzPct val="80000"/>
        <a:buFont typeface="Wingdings 3" panose="05040102010807070707" pitchFamily="18" charset="2"/>
        <a:buChar char=""/>
        <a:defRPr sz="140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slide" Target="slide4.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ED550902-36A0-4403-9416-6171746712BE}"/>
              </a:ext>
            </a:extLst>
          </p:cNvPr>
          <p:cNvSpPr/>
          <p:nvPr/>
        </p:nvSpPr>
        <p:spPr>
          <a:xfrm>
            <a:off x="1545209" y="700759"/>
            <a:ext cx="9101581" cy="1938992"/>
          </a:xfrm>
          <a:prstGeom prst="rect">
            <a:avLst/>
          </a:prstGeom>
          <a:noFill/>
        </p:spPr>
        <p:txBody>
          <a:bodyPr>
            <a:spAutoFit/>
          </a:bodyPr>
          <a:lstStyle/>
          <a:p>
            <a:pPr algn="ctr" eaLnBrk="1" fontAlgn="auto" hangingPunct="1">
              <a:spcBef>
                <a:spcPts val="0"/>
              </a:spcBef>
              <a:spcAft>
                <a:spcPts val="0"/>
              </a:spcAft>
              <a:defRPr/>
            </a:pPr>
            <a:r>
              <a:rPr lang="ru-RU" sz="6000" b="1" i="1" dirty="0">
                <a:ln w="6600">
                  <a:solidFill>
                    <a:schemeClr val="accent2"/>
                  </a:solidFill>
                  <a:prstDash val="solid"/>
                </a:ln>
                <a:solidFill>
                  <a:srgbClr val="FFFFFF"/>
                </a:solidFill>
                <a:effectLst>
                  <a:outerShdw dist="38100" dir="2700000" algn="tl" rotWithShape="0">
                    <a:schemeClr val="accent2"/>
                  </a:outerShdw>
                </a:effectLst>
                <a:latin typeface="Constantia" panose="02030602050306030303" pitchFamily="18" charset="0"/>
              </a:rPr>
              <a:t>Вместе без наркотиков</a:t>
            </a:r>
          </a:p>
        </p:txBody>
      </p:sp>
      <p:sp>
        <p:nvSpPr>
          <p:cNvPr id="9" name="TextBox 8">
            <a:extLst>
              <a:ext uri="{FF2B5EF4-FFF2-40B4-BE49-F238E27FC236}">
                <a16:creationId xmlns:a16="http://schemas.microsoft.com/office/drawing/2014/main" id="{7D156292-C7F0-44FF-9230-3BEE3EBEA4CB}"/>
              </a:ext>
            </a:extLst>
          </p:cNvPr>
          <p:cNvSpPr txBox="1"/>
          <p:nvPr/>
        </p:nvSpPr>
        <p:spPr>
          <a:xfrm>
            <a:off x="4302125" y="5330825"/>
            <a:ext cx="6096000" cy="646113"/>
          </a:xfrm>
          <a:prstGeom prst="rect">
            <a:avLst/>
          </a:prstGeom>
        </p:spPr>
        <p:txBody>
          <a:bodyPr>
            <a:spAutoFit/>
          </a:bodyPr>
          <a:lstStyle/>
          <a:p>
            <a:pPr algn="just" eaLnBrk="1" fontAlgn="auto" hangingPunct="1">
              <a:spcBef>
                <a:spcPts val="0"/>
              </a:spcBef>
              <a:spcAft>
                <a:spcPts val="0"/>
              </a:spcAft>
              <a:defRPr/>
            </a:pPr>
            <a:r>
              <a:rPr lang="en-US" b="1" dirty="0">
                <a:effectLst>
                  <a:outerShdw blurRad="38100" dist="38100" dir="2700000" algn="tl">
                    <a:srgbClr val="000000">
                      <a:alpha val="43137"/>
                    </a:srgbClr>
                  </a:outerShdw>
                </a:effectLst>
                <a:latin typeface="Comic Sans MS" panose="030F0702030302020204" pitchFamily="66" charset="0"/>
                <a:cs typeface="Calibri"/>
              </a:rPr>
              <a:t> </a:t>
            </a:r>
            <a:r>
              <a:rPr lang="en-US" b="1" dirty="0" err="1">
                <a:effectLst>
                  <a:outerShdw blurRad="38100" dist="38100" dir="2700000" algn="tl">
                    <a:srgbClr val="000000">
                      <a:alpha val="43137"/>
                    </a:srgbClr>
                  </a:outerShdw>
                </a:effectLst>
                <a:latin typeface="Comic Sans MS" panose="030F0702030302020204" pitchFamily="66" charset="0"/>
                <a:cs typeface="Calibri"/>
                <a:hlinkClick r:id="rId3" action="ppaction://hlinksldjump"/>
              </a:rPr>
              <a:t>Наркологическая</a:t>
            </a:r>
            <a:endParaRPr lang="ru-RU" b="1" dirty="0">
              <a:effectLst>
                <a:outerShdw blurRad="38100" dist="38100" dir="2700000" algn="tl">
                  <a:srgbClr val="000000">
                    <a:alpha val="43137"/>
                  </a:srgbClr>
                </a:outerShdw>
              </a:effectLst>
              <a:latin typeface="Comic Sans MS" panose="030F0702030302020204" pitchFamily="66" charset="0"/>
              <a:cs typeface="Calibri"/>
              <a:hlinkClick r:id="rId3" action="ppaction://hlinksldjump"/>
            </a:endParaRPr>
          </a:p>
          <a:p>
            <a:pPr algn="just" eaLnBrk="1" fontAlgn="auto" hangingPunct="1">
              <a:spcBef>
                <a:spcPts val="0"/>
              </a:spcBef>
              <a:spcAft>
                <a:spcPts val="0"/>
              </a:spcAft>
              <a:defRPr/>
            </a:pPr>
            <a:r>
              <a:rPr lang="en-US" b="1" dirty="0">
                <a:effectLst>
                  <a:outerShdw blurRad="38100" dist="38100" dir="2700000" algn="tl">
                    <a:srgbClr val="000000">
                      <a:alpha val="43137"/>
                    </a:srgbClr>
                  </a:outerShdw>
                </a:effectLst>
                <a:latin typeface="Comic Sans MS" panose="030F0702030302020204" pitchFamily="66" charset="0"/>
                <a:cs typeface="Calibri"/>
                <a:hlinkClick r:id="rId3" action="ppaction://hlinksldjump"/>
              </a:rPr>
              <a:t> </a:t>
            </a:r>
            <a:r>
              <a:rPr lang="en-US" b="1" dirty="0" err="1">
                <a:effectLst>
                  <a:outerShdw blurRad="38100" dist="38100" dir="2700000" algn="tl">
                    <a:srgbClr val="000000">
                      <a:alpha val="43137"/>
                    </a:srgbClr>
                  </a:outerShdw>
                </a:effectLst>
                <a:latin typeface="Comic Sans MS" panose="030F0702030302020204" pitchFamily="66" charset="0"/>
                <a:cs typeface="Calibri"/>
                <a:hlinkClick r:id="rId3" action="ppaction://hlinksldjump"/>
              </a:rPr>
              <a:t>помощь</a:t>
            </a:r>
            <a:r>
              <a:rPr lang="en-US" b="1" dirty="0">
                <a:effectLst>
                  <a:outerShdw blurRad="38100" dist="38100" dir="2700000" algn="tl">
                    <a:srgbClr val="000000">
                      <a:alpha val="43137"/>
                    </a:srgbClr>
                  </a:outerShdw>
                </a:effectLst>
                <a:latin typeface="Comic Sans MS" panose="030F0702030302020204" pitchFamily="66" charset="0"/>
                <a:cs typeface="Calibri"/>
                <a:hlinkClick r:id="rId3" action="ppaction://hlinksldjump"/>
              </a:rPr>
              <a:t>  </a:t>
            </a:r>
            <a:endParaRPr lang="en-US" b="1" dirty="0">
              <a:effectLst>
                <a:outerShdw blurRad="38100" dist="38100" dir="2700000" algn="tl">
                  <a:srgbClr val="000000">
                    <a:alpha val="43137"/>
                  </a:srgbClr>
                </a:outerShdw>
              </a:effectLst>
              <a:latin typeface="Comic Sans MS" panose="030F0702030302020204" pitchFamily="66" charset="0"/>
              <a:cs typeface="Calibri"/>
            </a:endParaRPr>
          </a:p>
        </p:txBody>
      </p:sp>
      <p:sp>
        <p:nvSpPr>
          <p:cNvPr id="10" name="TextBox 9">
            <a:extLst>
              <a:ext uri="{FF2B5EF4-FFF2-40B4-BE49-F238E27FC236}">
                <a16:creationId xmlns:a16="http://schemas.microsoft.com/office/drawing/2014/main" id="{923C1493-016B-4D38-87ED-47E717F53544}"/>
              </a:ext>
            </a:extLst>
          </p:cNvPr>
          <p:cNvSpPr txBox="1"/>
          <p:nvPr/>
        </p:nvSpPr>
        <p:spPr>
          <a:xfrm>
            <a:off x="8662988" y="3097213"/>
            <a:ext cx="6096000" cy="646112"/>
          </a:xfrm>
          <a:prstGeom prst="rect">
            <a:avLst/>
          </a:prstGeom>
        </p:spPr>
        <p:txBody>
          <a:bodyPr>
            <a:spAutoFit/>
          </a:bodyPr>
          <a:lstStyle/>
          <a:p>
            <a:pPr eaLnBrk="1" fontAlgn="auto" hangingPunct="1">
              <a:spcBef>
                <a:spcPts val="0"/>
              </a:spcBef>
              <a:spcAft>
                <a:spcPts val="0"/>
              </a:spcAft>
              <a:defRPr/>
            </a:pPr>
            <a:r>
              <a:rPr lang="en-US" b="1" dirty="0" err="1">
                <a:effectLst>
                  <a:outerShdw blurRad="38100" dist="38100" dir="2700000" algn="tl">
                    <a:srgbClr val="000000">
                      <a:alpha val="43137"/>
                    </a:srgbClr>
                  </a:outerShdw>
                </a:effectLst>
                <a:latin typeface="Comic Sans MS" panose="030F0702030302020204" pitchFamily="66" charset="0"/>
                <a:cs typeface="Arial"/>
                <a:hlinkClick r:id="rId4" action="ppaction://hlinksldjump"/>
              </a:rPr>
              <a:t>Административная</a:t>
            </a:r>
            <a:r>
              <a:rPr lang="en-US" b="1" dirty="0">
                <a:effectLst>
                  <a:outerShdw blurRad="38100" dist="38100" dir="2700000" algn="tl">
                    <a:srgbClr val="000000">
                      <a:alpha val="43137"/>
                    </a:srgbClr>
                  </a:outerShdw>
                </a:effectLst>
                <a:latin typeface="Comic Sans MS" panose="030F0702030302020204" pitchFamily="66" charset="0"/>
                <a:cs typeface="Arial"/>
                <a:hlinkClick r:id="rId4" action="ppaction://hlinksldjump"/>
              </a:rPr>
              <a:t> и</a:t>
            </a:r>
            <a:endParaRPr lang="ru-RU" b="1" dirty="0">
              <a:effectLst>
                <a:outerShdw blurRad="38100" dist="38100" dir="2700000" algn="tl">
                  <a:srgbClr val="000000">
                    <a:alpha val="43137"/>
                  </a:srgbClr>
                </a:outerShdw>
              </a:effectLst>
              <a:latin typeface="Comic Sans MS" panose="030F0702030302020204" pitchFamily="66" charset="0"/>
              <a:cs typeface="Arial"/>
              <a:hlinkClick r:id="rId4" action="ppaction://hlinksldjump"/>
            </a:endParaRPr>
          </a:p>
          <a:p>
            <a:pPr eaLnBrk="1" fontAlgn="auto" hangingPunct="1">
              <a:spcBef>
                <a:spcPts val="0"/>
              </a:spcBef>
              <a:spcAft>
                <a:spcPts val="0"/>
              </a:spcAft>
              <a:defRPr/>
            </a:pPr>
            <a:r>
              <a:rPr lang="en-US" b="1" dirty="0">
                <a:effectLst>
                  <a:outerShdw blurRad="38100" dist="38100" dir="2700000" algn="tl">
                    <a:srgbClr val="000000">
                      <a:alpha val="43137"/>
                    </a:srgbClr>
                  </a:outerShdw>
                </a:effectLst>
                <a:latin typeface="Comic Sans MS" panose="030F0702030302020204" pitchFamily="66" charset="0"/>
                <a:cs typeface="Arial"/>
                <a:hlinkClick r:id="rId4" action="ppaction://hlinksldjump"/>
              </a:rPr>
              <a:t> </a:t>
            </a:r>
            <a:r>
              <a:rPr lang="en-US" b="1" dirty="0" err="1">
                <a:effectLst>
                  <a:outerShdw blurRad="38100" dist="38100" dir="2700000" algn="tl">
                    <a:srgbClr val="000000">
                      <a:alpha val="43137"/>
                    </a:srgbClr>
                  </a:outerShdw>
                </a:effectLst>
                <a:latin typeface="Comic Sans MS" panose="030F0702030302020204" pitchFamily="66" charset="0"/>
                <a:cs typeface="Arial"/>
                <a:hlinkClick r:id="rId4" action="ppaction://hlinksldjump"/>
              </a:rPr>
              <a:t>уголовная</a:t>
            </a:r>
            <a:r>
              <a:rPr lang="en-US" b="1" dirty="0">
                <a:effectLst>
                  <a:outerShdw blurRad="38100" dist="38100" dir="2700000" algn="tl">
                    <a:srgbClr val="000000">
                      <a:alpha val="43137"/>
                    </a:srgbClr>
                  </a:outerShdw>
                </a:effectLst>
                <a:latin typeface="Comic Sans MS" panose="030F0702030302020204" pitchFamily="66" charset="0"/>
                <a:cs typeface="Arial"/>
                <a:hlinkClick r:id="rId4" action="ppaction://hlinksldjump"/>
              </a:rPr>
              <a:t> </a:t>
            </a:r>
            <a:r>
              <a:rPr lang="en-US" b="1" dirty="0" err="1">
                <a:effectLst>
                  <a:outerShdw blurRad="38100" dist="38100" dir="2700000" algn="tl">
                    <a:srgbClr val="000000">
                      <a:alpha val="43137"/>
                    </a:srgbClr>
                  </a:outerShdw>
                </a:effectLst>
                <a:latin typeface="Comic Sans MS" panose="030F0702030302020204" pitchFamily="66" charset="0"/>
                <a:cs typeface="Arial"/>
                <a:hlinkClick r:id="rId4" action="ppaction://hlinksldjump"/>
              </a:rPr>
              <a:t>ответственность</a:t>
            </a:r>
            <a:endParaRPr lang="en-US" b="1" dirty="0">
              <a:effectLst>
                <a:outerShdw blurRad="38100" dist="38100" dir="2700000" algn="tl">
                  <a:srgbClr val="000000">
                    <a:alpha val="43137"/>
                  </a:srgbClr>
                </a:outerShdw>
              </a:effectLst>
              <a:latin typeface="Comic Sans MS" panose="030F0702030302020204" pitchFamily="66" charset="0"/>
              <a:cs typeface="Arial"/>
            </a:endParaRPr>
          </a:p>
        </p:txBody>
      </p:sp>
      <p:sp>
        <p:nvSpPr>
          <p:cNvPr id="11" name="TextBox 10">
            <a:extLst>
              <a:ext uri="{FF2B5EF4-FFF2-40B4-BE49-F238E27FC236}">
                <a16:creationId xmlns:a16="http://schemas.microsoft.com/office/drawing/2014/main" id="{98723117-2267-4FD9-8D2B-8BBB228DB775}"/>
              </a:ext>
            </a:extLst>
          </p:cNvPr>
          <p:cNvSpPr txBox="1"/>
          <p:nvPr/>
        </p:nvSpPr>
        <p:spPr>
          <a:xfrm>
            <a:off x="111125" y="3105150"/>
            <a:ext cx="6096000" cy="647700"/>
          </a:xfrm>
          <a:prstGeom prst="rect">
            <a:avLst/>
          </a:prstGeom>
        </p:spPr>
        <p:txBody>
          <a:bodyPr>
            <a:spAutoFit/>
          </a:bodyPr>
          <a:lstStyle/>
          <a:p>
            <a:pPr algn="just" eaLnBrk="1" fontAlgn="auto" hangingPunct="1">
              <a:spcBef>
                <a:spcPts val="0"/>
              </a:spcBef>
              <a:spcAft>
                <a:spcPts val="0"/>
              </a:spcAft>
              <a:defRPr/>
            </a:pPr>
            <a:r>
              <a:rPr lang="ru-RU" b="1" dirty="0">
                <a:effectLst>
                  <a:outerShdw blurRad="38100" dist="38100" dir="2700000" algn="tl">
                    <a:srgbClr val="000000">
                      <a:alpha val="43137"/>
                    </a:srgbClr>
                  </a:outerShdw>
                </a:effectLst>
                <a:latin typeface="Comic Sans MS" panose="030F0702030302020204" pitchFamily="66" charset="0"/>
                <a:cs typeface="Calibri"/>
                <a:hlinkClick r:id="rId5" action="ppaction://hlinksldjump"/>
              </a:rPr>
              <a:t>Воздействие наркотиков</a:t>
            </a:r>
          </a:p>
          <a:p>
            <a:pPr algn="just" eaLnBrk="1" fontAlgn="auto" hangingPunct="1">
              <a:spcBef>
                <a:spcPts val="0"/>
              </a:spcBef>
              <a:spcAft>
                <a:spcPts val="0"/>
              </a:spcAft>
              <a:defRPr/>
            </a:pPr>
            <a:r>
              <a:rPr lang="ru-RU" b="1" dirty="0">
                <a:effectLst>
                  <a:outerShdw blurRad="38100" dist="38100" dir="2700000" algn="tl">
                    <a:srgbClr val="000000">
                      <a:alpha val="43137"/>
                    </a:srgbClr>
                  </a:outerShdw>
                </a:effectLst>
                <a:latin typeface="Comic Sans MS" panose="030F0702030302020204" pitchFamily="66" charset="0"/>
                <a:cs typeface="Calibri"/>
                <a:hlinkClick r:id="rId5" action="ppaction://hlinksldjump"/>
              </a:rPr>
              <a:t> на человека</a:t>
            </a:r>
            <a:r>
              <a:rPr lang="en-US" b="1" dirty="0">
                <a:effectLst>
                  <a:outerShdw blurRad="38100" dist="38100" dir="2700000" algn="tl">
                    <a:srgbClr val="000000">
                      <a:alpha val="43137"/>
                    </a:srgbClr>
                  </a:outerShdw>
                </a:effectLst>
                <a:latin typeface="Comic Sans MS" panose="030F0702030302020204" pitchFamily="66" charset="0"/>
                <a:cs typeface="Calibri"/>
                <a:hlinkClick r:id="rId5" action="ppaction://hlinksldjump"/>
              </a:rPr>
              <a:t>  </a:t>
            </a:r>
            <a:endParaRPr lang="en-US" b="1" dirty="0">
              <a:effectLst>
                <a:outerShdw blurRad="38100" dist="38100" dir="2700000" algn="tl">
                  <a:srgbClr val="000000">
                    <a:alpha val="43137"/>
                  </a:srgbClr>
                </a:outerShdw>
              </a:effectLst>
              <a:latin typeface="Comic Sans MS" panose="030F0702030302020204" pitchFamily="66" charset="0"/>
              <a:cs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236538" y="309563"/>
            <a:ext cx="11664950" cy="4525962"/>
          </a:xfrm>
        </p:spPr>
        <p:txBody>
          <a:bodyPr rtlCol="0">
            <a:normAutofit fontScale="92500" lnSpcReduction="20000"/>
          </a:bodyPr>
          <a:lstStyle/>
          <a:p>
            <a:pPr algn="ctr" fontAlgn="auto">
              <a:spcAft>
                <a:spcPts val="0"/>
              </a:spcAft>
              <a:buClr>
                <a:schemeClr val="bg2">
                  <a:lumMod val="40000"/>
                  <a:lumOff val="60000"/>
                </a:schemeClr>
              </a:buClr>
              <a:buFont typeface="Wingdings 3" charset="2"/>
              <a:buNone/>
              <a:defRPr/>
            </a:pPr>
            <a:r>
              <a:rPr lang="ru-RU" sz="1400" b="1" dirty="0">
                <a:solidFill>
                  <a:schemeClr val="tx1"/>
                </a:solidFill>
                <a:latin typeface="Calibri" panose="020F0502020204030204" pitchFamily="34" charset="0"/>
                <a:cs typeface="Calibri" panose="020F0502020204030204" pitchFamily="34" charset="0"/>
              </a:rPr>
              <a:t>КАКОЕ ВОЗДЕЙСТВИЕ НА ЧЕЛОВЕКА ОКАЗЫВАЕТ НАРКОТИК?</a:t>
            </a:r>
            <a:endParaRPr lang="ru-RU" sz="1400" dirty="0">
              <a:solidFill>
                <a:schemeClr val="tx1"/>
              </a:solidFill>
              <a:latin typeface="Calibri" panose="020F0502020204030204" pitchFamily="34" charset="0"/>
              <a:cs typeface="Calibri" panose="020F0502020204030204" pitchFamily="34" charset="0"/>
            </a:endParaRPr>
          </a:p>
          <a:p>
            <a:pPr algn="just" fontAlgn="auto">
              <a:spcAft>
                <a:spcPts val="0"/>
              </a:spcAft>
              <a:buClr>
                <a:schemeClr val="bg2">
                  <a:lumMod val="40000"/>
                  <a:lumOff val="60000"/>
                </a:schemeClr>
              </a:buClr>
              <a:buFont typeface="Wingdings 3" charset="2"/>
              <a:buNone/>
              <a:defRPr/>
            </a:pPr>
            <a:r>
              <a:rPr lang="ru-RU" sz="1400" dirty="0">
                <a:solidFill>
                  <a:schemeClr val="tx1"/>
                </a:solidFill>
                <a:latin typeface="Calibri" panose="020F0502020204030204" pitchFamily="34" charset="0"/>
                <a:cs typeface="Calibri" panose="020F0502020204030204" pitchFamily="34" charset="0"/>
              </a:rPr>
              <a:t>Человек в состоянии наркотического опьянения перестает испытывать душевную и физическую боль, появляется ощущение легкости, комфорта. Ощущение легкости приводит к потере над собой и утрате чувства реальности. Состояние наркотического опьянения продолжается только в то время, когда наркотическое вещество содержится в крови.</a:t>
            </a:r>
          </a:p>
          <a:p>
            <a:pPr algn="ctr" fontAlgn="auto">
              <a:spcAft>
                <a:spcPts val="0"/>
              </a:spcAft>
              <a:buClr>
                <a:schemeClr val="bg2">
                  <a:lumMod val="40000"/>
                  <a:lumOff val="60000"/>
                </a:schemeClr>
              </a:buClr>
              <a:buFont typeface="Wingdings 3" charset="2"/>
              <a:buNone/>
              <a:defRPr/>
            </a:pPr>
            <a:r>
              <a:rPr lang="ru-RU" sz="1400" b="1" dirty="0">
                <a:solidFill>
                  <a:schemeClr val="tx1"/>
                </a:solidFill>
                <a:latin typeface="Calibri" panose="020F0502020204030204" pitchFamily="34" charset="0"/>
                <a:cs typeface="Calibri" panose="020F0502020204030204" pitchFamily="34" charset="0"/>
              </a:rPr>
              <a:t>КАК РАЗВИВАЕТСЯ НАРКОМАНИЯ У ЛЮДЕЙ, УПОТРЕБЛЯЮЩИХ НАРКОТИКИ?</a:t>
            </a:r>
            <a:endParaRPr lang="ru-RU" sz="1400" dirty="0">
              <a:solidFill>
                <a:schemeClr val="tx1"/>
              </a:solidFill>
              <a:latin typeface="Calibri" panose="020F0502020204030204" pitchFamily="34" charset="0"/>
              <a:cs typeface="Calibri" panose="020F0502020204030204" pitchFamily="34" charset="0"/>
            </a:endParaRPr>
          </a:p>
          <a:p>
            <a:pPr algn="just" fontAlgn="auto">
              <a:spcAft>
                <a:spcPts val="0"/>
              </a:spcAft>
              <a:buClr>
                <a:schemeClr val="bg2">
                  <a:lumMod val="40000"/>
                  <a:lumOff val="60000"/>
                </a:schemeClr>
              </a:buClr>
              <a:buFont typeface="Wingdings 3" charset="2"/>
              <a:buNone/>
              <a:defRPr/>
            </a:pPr>
            <a:r>
              <a:rPr lang="ru-RU" sz="1400" dirty="0">
                <a:solidFill>
                  <a:schemeClr val="tx1"/>
                </a:solidFill>
                <a:latin typeface="Calibri" panose="020F0502020204030204" pitchFamily="34" charset="0"/>
                <a:cs typeface="Calibri" panose="020F0502020204030204" pitchFamily="34" charset="0"/>
              </a:rPr>
              <a:t>У того, кто постоянно употребляет наркотики, постепенно снижается чувствительность к ним. Через некоторое время для достижения радости обычных доз уже не хватает. Жертва наркомании вынуждена увеличить дозу. Впоследствии не хватает и этого, тогда происходит переход к более сильному наркотическому веществу. Так, постепенно, человек приобщается к сильным наркотикам, избавления от которых почти нет.</a:t>
            </a:r>
          </a:p>
          <a:p>
            <a:pPr algn="ctr" fontAlgn="auto">
              <a:spcAft>
                <a:spcPts val="0"/>
              </a:spcAft>
              <a:buClr>
                <a:schemeClr val="bg2">
                  <a:lumMod val="40000"/>
                  <a:lumOff val="60000"/>
                </a:schemeClr>
              </a:buClr>
              <a:buFont typeface="Wingdings 3" charset="2"/>
              <a:buNone/>
              <a:defRPr/>
            </a:pPr>
            <a:r>
              <a:rPr lang="ru-RU" sz="1400" b="1" dirty="0">
                <a:solidFill>
                  <a:schemeClr val="tx1"/>
                </a:solidFill>
                <a:latin typeface="Calibri" panose="020F0502020204030204" pitchFamily="34" charset="0"/>
                <a:cs typeface="Calibri" panose="020F0502020204030204" pitchFamily="34" charset="0"/>
              </a:rPr>
              <a:t>КАКОЙ ВРЕД ПРИНОСЯТ НАРКОТИКИ?</a:t>
            </a:r>
            <a:endParaRPr lang="ru-RU" sz="1400" dirty="0">
              <a:solidFill>
                <a:schemeClr val="tx1"/>
              </a:solidFill>
              <a:latin typeface="Calibri" panose="020F0502020204030204" pitchFamily="34" charset="0"/>
              <a:cs typeface="Calibri" panose="020F0502020204030204" pitchFamily="34" charset="0"/>
            </a:endParaRPr>
          </a:p>
          <a:p>
            <a:pPr algn="just" fontAlgn="auto">
              <a:spcAft>
                <a:spcPts val="0"/>
              </a:spcAft>
              <a:buClr>
                <a:schemeClr val="bg2">
                  <a:lumMod val="40000"/>
                  <a:lumOff val="60000"/>
                </a:schemeClr>
              </a:buClr>
              <a:buFont typeface="Wingdings 3" charset="2"/>
              <a:buNone/>
              <a:defRPr/>
            </a:pPr>
            <a:r>
              <a:rPr lang="ru-RU" sz="1400" dirty="0">
                <a:solidFill>
                  <a:schemeClr val="tx1"/>
                </a:solidFill>
                <a:latin typeface="Calibri" panose="020F0502020204030204" pitchFamily="34" charset="0"/>
                <a:cs typeface="Calibri" panose="020F0502020204030204" pitchFamily="34" charset="0"/>
              </a:rPr>
              <a:t>Абсолютно все наркотики по своей природе являются ядами, поражающими все системы органов и тканей, но особенно центральную нервную систему, мозг, половую систему, печень и почки. Как правило, люди с самым крепким здоровьем при регулярном употреблении наркотиков живут не более десяти лет. Большинство умирает раньше. Весьма распространены случаи, когда люди, умирают в течение первого года с момента начала употребления наркотического вещества. Поскольку наркоманы пользуются не стерильными шприцами, среди них распространены многие болезни, передаваемые через кровь – СПИД, гепатит и другие. От этих болезней они часто умирают раньше, чем произошло отравление организма наркотиком.</a:t>
            </a:r>
          </a:p>
          <a:p>
            <a:pPr algn="ctr" fontAlgn="auto">
              <a:spcAft>
                <a:spcPts val="0"/>
              </a:spcAft>
              <a:buClr>
                <a:schemeClr val="bg2">
                  <a:lumMod val="40000"/>
                  <a:lumOff val="60000"/>
                </a:schemeClr>
              </a:buClr>
              <a:buFont typeface="Wingdings 3" charset="2"/>
              <a:buNone/>
              <a:defRPr/>
            </a:pPr>
            <a:r>
              <a:rPr lang="ru-RU" sz="1400" b="1" dirty="0">
                <a:solidFill>
                  <a:schemeClr val="tx1"/>
                </a:solidFill>
                <a:latin typeface="Calibri" panose="020F0502020204030204" pitchFamily="34" charset="0"/>
                <a:cs typeface="Calibri" panose="020F0502020204030204" pitchFamily="34" charset="0"/>
              </a:rPr>
              <a:t>КАК ВЛИЯЕТ НАРКОМАНИЯ НА ДУШЕВНЫЙ ОБЛИК ЧЕЛОВЕКА?</a:t>
            </a:r>
            <a:endParaRPr lang="ru-RU" sz="1400" dirty="0">
              <a:solidFill>
                <a:schemeClr val="tx1"/>
              </a:solidFill>
              <a:latin typeface="Calibri" panose="020F0502020204030204" pitchFamily="34" charset="0"/>
              <a:cs typeface="Calibri" panose="020F0502020204030204" pitchFamily="34" charset="0"/>
            </a:endParaRPr>
          </a:p>
          <a:p>
            <a:pPr algn="just" fontAlgn="auto">
              <a:spcAft>
                <a:spcPts val="0"/>
              </a:spcAft>
              <a:buClr>
                <a:schemeClr val="bg2">
                  <a:lumMod val="40000"/>
                  <a:lumOff val="60000"/>
                </a:schemeClr>
              </a:buClr>
              <a:buFont typeface="Wingdings 3" charset="2"/>
              <a:buNone/>
              <a:defRPr/>
            </a:pPr>
            <a:r>
              <a:rPr lang="ru-RU" sz="1400" dirty="0">
                <a:solidFill>
                  <a:schemeClr val="tx1"/>
                </a:solidFill>
                <a:latin typeface="Calibri" panose="020F0502020204030204" pitchFamily="34" charset="0"/>
                <a:cs typeface="Calibri" panose="020F0502020204030204" pitchFamily="34" charset="0"/>
              </a:rPr>
              <a:t>Нарастает эмоциональное опустошение, возникает раздражительность, апатия, расслабление воли, а при употреблении отдельных наркотиков появляется слабоумие. Внешне все это проявляется вялостью, черствостью, грубостью, эгоизмом, лживостью. Человек, употребляющий наркотики, утрачивает контроль над своей жизнью, глубоко перерождается, становится совсем другим. Постепенно снижается интеллект.</a:t>
            </a:r>
          </a:p>
          <a:p>
            <a:pPr fontAlgn="auto">
              <a:spcAft>
                <a:spcPts val="0"/>
              </a:spcAft>
              <a:buClr>
                <a:schemeClr val="bg2">
                  <a:lumMod val="40000"/>
                  <a:lumOff val="60000"/>
                </a:schemeClr>
              </a:buClr>
              <a:buFont typeface="Wingdings 3" charset="2"/>
              <a:buNone/>
              <a:defRPr/>
            </a:pPr>
            <a:endParaRPr lang="ru-RU" dirty="0">
              <a:cs typeface="Calibri"/>
            </a:endParaRPr>
          </a:p>
        </p:txBody>
      </p:sp>
      <p:pic>
        <p:nvPicPr>
          <p:cNvPr id="6147" name="Рисунок 4" descr="Изображение выглядит как человек, трава, внешний, дерево&#10;&#10;Описание создано с очень высокой степенью достоверност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5500" y="4830763"/>
            <a:ext cx="2743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Рисунок 5" descr="Стрелка: поворот вправо">
            <a:hlinkClick r:id="rId3" action="ppaction://hlinksldjump"/>
            <a:extLst>
              <a:ext uri="{FF2B5EF4-FFF2-40B4-BE49-F238E27FC236}">
                <a16:creationId xmlns:a16="http://schemas.microsoft.com/office/drawing/2014/main" id="{74E2B7F9-92AC-4EDD-B470-D0CBD5A9AAF8}"/>
              </a:ext>
            </a:extLst>
          </p:cNvPr>
          <p:cNvPicPr>
            <a:picLocks noChangeAspect="1"/>
          </p:cNvPicPr>
          <p:nvPr/>
        </p:nvPicPr>
        <p:blipFill>
          <a:blip r:embed="rId4">
            <a:extLst/>
          </a:blip>
          <a:stretch>
            <a:fillRect/>
          </a:stretch>
        </p:blipFill>
        <p:spPr>
          <a:xfrm>
            <a:off x="10907713" y="5684838"/>
            <a:ext cx="846137" cy="847725"/>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3"/>
          <p:cNvSpPr txBox="1">
            <a:spLocks noChangeArrowheads="1"/>
          </p:cNvSpPr>
          <p:nvPr/>
        </p:nvSpPr>
        <p:spPr bwMode="auto">
          <a:xfrm>
            <a:off x="276225" y="1074738"/>
            <a:ext cx="11782425"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algn="just" eaLnBrk="1" hangingPunct="1"/>
            <a:r>
              <a:rPr lang="en-US" altLang="en-US" sz="1400">
                <a:latin typeface="Calibri" panose="020F0502020204030204" pitchFamily="34" charset="0"/>
                <a:cs typeface="Calibri" panose="020F0502020204030204" pitchFamily="34" charset="0"/>
              </a:rPr>
              <a:t>В Центре «Психиатрия-Наркология» организовано отделение, в котором проводится лечение наркомании и оказание любой наркологической помощи населению , в том числе и анонимное лечение. В отделении работают квалифицированные специалисты: профессиональные врачи-психиатры-наркологи, грамотные психологи и психотерапевты с большим опытом, специалисты-социальные работники, подростковый врач-нарколог.</a:t>
            </a:r>
          </a:p>
          <a:p>
            <a:pPr algn="just" eaLnBrk="1" hangingPunct="1"/>
            <a:r>
              <a:rPr lang="en-US" altLang="en-US" sz="1400">
                <a:latin typeface="Calibri" panose="020F0502020204030204" pitchFamily="34" charset="0"/>
                <a:cs typeface="Calibri" panose="020F0502020204030204" pitchFamily="34" charset="0"/>
              </a:rPr>
              <a:t>Наш центр помогает людям, которые когда-то попали в зависимость от наркотиков. Анонимное лечение алкоголизма и наркомании сегодня является самым серьезным и ответственным делом, поскольку врачи-наркологи не только производят лечение от наркомании, но и спасают жизнь человека.</a:t>
            </a:r>
          </a:p>
          <a:p>
            <a:pPr algn="just" eaLnBrk="1" hangingPunct="1"/>
            <a:r>
              <a:rPr lang="en-US" altLang="en-US" sz="1400">
                <a:latin typeface="Calibri" panose="020F0502020204030204" pitchFamily="34" charset="0"/>
                <a:cs typeface="Calibri" panose="020F0502020204030204" pitchFamily="34" charset="0"/>
              </a:rPr>
              <a:t>Cогласно Закону Республики Беларусь от 13.07.2012 "О наркотических средствах, психотропных веществах, их прекурсорах и аналогах" наркомания - это заболевание, обусловленное психической и (или) физической зависимостью от наркотических средств, психотропных веществ, аналогов.</a:t>
            </a:r>
          </a:p>
          <a:p>
            <a:pPr algn="just" eaLnBrk="1" hangingPunct="1"/>
            <a:r>
              <a:rPr lang="en-US" altLang="en-US" sz="1400">
                <a:latin typeface="Calibri" panose="020F0502020204030204" pitchFamily="34" charset="0"/>
                <a:cs typeface="Calibri" panose="020F0502020204030204" pitchFamily="34" charset="0"/>
              </a:rPr>
              <a:t>Международный опыт говорит, что комплекс медицинских, психологических, воспитательных и социальных мероприятий при незапущенной наркозависимости дает в плане изменения жизни более положительный результат, чем лишение свободы. Сама по себе тюрьма не может избавить человека от наркозависимости; зачастую на свободу выходит человек, озлобленный, социально дезадаптированный, с тягой к наркотикам не меньше, чем была.</a:t>
            </a:r>
          </a:p>
        </p:txBody>
      </p:sp>
      <p:pic>
        <p:nvPicPr>
          <p:cNvPr id="7171" name="Рисунок 5" descr="Изображение выглядит как человек, внутренний, стол, стена&#10;&#10;Описание создано с очень высокой степенью достоверност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8225" y="3771900"/>
            <a:ext cx="442595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Box 6"/>
          <p:cNvSpPr txBox="1">
            <a:spLocks noChangeArrowheads="1"/>
          </p:cNvSpPr>
          <p:nvPr/>
        </p:nvSpPr>
        <p:spPr bwMode="auto">
          <a:xfrm>
            <a:off x="2743200" y="287338"/>
            <a:ext cx="6096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algn="ctr" eaLnBrk="1" hangingPunct="1"/>
            <a:r>
              <a:rPr lang="en-US" altLang="en-US" sz="1400" b="1">
                <a:latin typeface="Calibri" panose="020F0502020204030204" pitchFamily="34" charset="0"/>
                <a:cs typeface="Calibri" panose="020F0502020204030204" pitchFamily="34" charset="0"/>
              </a:rPr>
              <a:t> Наркологическая помощь в РБ. Основные принципы и задачи</a:t>
            </a:r>
          </a:p>
        </p:txBody>
      </p:sp>
      <p:pic>
        <p:nvPicPr>
          <p:cNvPr id="2" name="Рисунок 5" descr="Стрелка: поворот вправо">
            <a:hlinkClick r:id="rId3" action="ppaction://hlinksldjump"/>
            <a:extLst>
              <a:ext uri="{FF2B5EF4-FFF2-40B4-BE49-F238E27FC236}">
                <a16:creationId xmlns:a16="http://schemas.microsoft.com/office/drawing/2014/main" id="{E76C364C-6961-41B3-908F-3BF214C8318A}"/>
              </a:ext>
            </a:extLst>
          </p:cNvPr>
          <p:cNvPicPr>
            <a:picLocks noChangeAspect="1"/>
          </p:cNvPicPr>
          <p:nvPr/>
        </p:nvPicPr>
        <p:blipFill>
          <a:blip r:embed="rId4">
            <a:extLst/>
          </a:blip>
          <a:stretch>
            <a:fillRect/>
          </a:stretch>
        </p:blipFill>
        <p:spPr>
          <a:xfrm>
            <a:off x="10907713" y="5684838"/>
            <a:ext cx="846137" cy="847725"/>
          </a:xfrm>
          <a:prstGeom prst="rect">
            <a:avLst/>
          </a:prstGeom>
        </p:spPr>
      </p:pic>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Объект 2"/>
          <p:cNvSpPr>
            <a:spLocks noGrp="1" noChangeArrowheads="1"/>
          </p:cNvSpPr>
          <p:nvPr>
            <p:ph idx="1"/>
          </p:nvPr>
        </p:nvSpPr>
        <p:spPr>
          <a:xfrm>
            <a:off x="219075" y="976313"/>
            <a:ext cx="11753850" cy="1762125"/>
          </a:xfrm>
        </p:spPr>
        <p:txBody>
          <a:bodyPr/>
          <a:lstStyle/>
          <a:p>
            <a:pPr marL="0" indent="0" algn="just">
              <a:buFont typeface="Wingdings 3" panose="05040102010807070707" pitchFamily="18" charset="2"/>
              <a:buNone/>
            </a:pPr>
            <a:r>
              <a:rPr lang="ru-RU" altLang="en-US" sz="1400" smtClean="0">
                <a:latin typeface="Calibri" panose="020F0502020204030204" pitchFamily="34" charset="0"/>
                <a:cs typeface="Calibri" panose="020F0502020204030204" pitchFamily="34" charset="0"/>
              </a:rPr>
              <a:t>Потребление без</a:t>
            </a:r>
            <a:r>
              <a:rPr lang="en-US" altLang="en-US" sz="1400" smtClean="0">
                <a:latin typeface="Calibri" panose="020F0502020204030204" pitchFamily="34" charset="0"/>
                <a:cs typeface="Calibri" panose="020F0502020204030204" pitchFamily="34" charset="0"/>
              </a:rPr>
              <a:t> </a:t>
            </a:r>
            <a:r>
              <a:rPr lang="ru-RU" altLang="en-US" sz="1400" smtClean="0">
                <a:latin typeface="Calibri" panose="020F0502020204030204" pitchFamily="34" charset="0"/>
                <a:cs typeface="Calibri" panose="020F0502020204030204" pitchFamily="34" charset="0"/>
              </a:rPr>
              <a:t>назначения врача-специалиста наркотических средств или психотропных веществ в</a:t>
            </a:r>
            <a:r>
              <a:rPr lang="en-US" altLang="en-US" sz="1400" smtClean="0">
                <a:latin typeface="Calibri" panose="020F0502020204030204" pitchFamily="34" charset="0"/>
                <a:cs typeface="Calibri" panose="020F0502020204030204" pitchFamily="34" charset="0"/>
              </a:rPr>
              <a:t> </a:t>
            </a:r>
            <a:r>
              <a:rPr lang="ru-RU" altLang="en-US" sz="1400" smtClean="0">
                <a:latin typeface="Calibri" panose="020F0502020204030204" pitchFamily="34" charset="0"/>
                <a:cs typeface="Calibri" panose="020F0502020204030204" pitchFamily="34" charset="0"/>
              </a:rPr>
              <a:t>общественном месте либо потребление их аналогов в общественном месте —</a:t>
            </a:r>
            <a:r>
              <a:rPr lang="en-US" altLang="en-US" sz="1400" smtClean="0">
                <a:latin typeface="Calibri" panose="020F0502020204030204" pitchFamily="34" charset="0"/>
                <a:cs typeface="Calibri" panose="020F0502020204030204" pitchFamily="34" charset="0"/>
              </a:rPr>
              <a:t> </a:t>
            </a:r>
            <a:r>
              <a:rPr lang="ru-RU" altLang="en-US" sz="1400" smtClean="0">
                <a:latin typeface="Calibri" panose="020F0502020204030204" pitchFamily="34" charset="0"/>
                <a:cs typeface="Calibri" panose="020F0502020204030204" pitchFamily="34" charset="0"/>
              </a:rPr>
              <a:t>влекут наложение</a:t>
            </a:r>
            <a:r>
              <a:rPr lang="en-US" altLang="en-US" sz="1400" smtClean="0">
                <a:latin typeface="Calibri" panose="020F0502020204030204" pitchFamily="34" charset="0"/>
                <a:cs typeface="Calibri" panose="020F0502020204030204" pitchFamily="34" charset="0"/>
              </a:rPr>
              <a:t> </a:t>
            </a:r>
            <a:r>
              <a:rPr lang="ru-RU" altLang="en-US" sz="1400" smtClean="0">
                <a:latin typeface="Calibri" panose="020F0502020204030204" pitchFamily="34" charset="0"/>
                <a:cs typeface="Calibri" panose="020F0502020204030204" pitchFamily="34" charset="0"/>
              </a:rPr>
              <a:t>штрафа в размере от десяти до пятнадцати базовых величин.</a:t>
            </a:r>
            <a:endParaRPr lang="en-US" altLang="en-US" sz="1400" smtClean="0">
              <a:latin typeface="Calibri" panose="020F0502020204030204" pitchFamily="34" charset="0"/>
              <a:cs typeface="Calibri" panose="020F0502020204030204" pitchFamily="34" charset="0"/>
            </a:endParaRPr>
          </a:p>
          <a:p>
            <a:pPr marL="0" indent="0" algn="just">
              <a:buFont typeface="Wingdings 3" panose="05040102010807070707" pitchFamily="18" charset="2"/>
              <a:buNone/>
            </a:pPr>
            <a:r>
              <a:rPr lang="ru-RU" altLang="en-US" sz="1400" smtClean="0">
                <a:latin typeface="Calibri" panose="020F0502020204030204" pitchFamily="34" charset="0"/>
                <a:cs typeface="Calibri" panose="020F0502020204030204" pitchFamily="34" charset="0"/>
              </a:rPr>
              <a:t>Примечание.</a:t>
            </a:r>
            <a:br>
              <a:rPr lang="ru-RU" altLang="en-US" sz="1400" smtClean="0">
                <a:latin typeface="Calibri" panose="020F0502020204030204" pitchFamily="34" charset="0"/>
                <a:cs typeface="Calibri" panose="020F0502020204030204" pitchFamily="34" charset="0"/>
              </a:rPr>
            </a:br>
            <a:r>
              <a:rPr lang="ru-RU" altLang="en-US" sz="1400" smtClean="0">
                <a:latin typeface="Calibri" panose="020F0502020204030204" pitchFamily="34" charset="0"/>
                <a:cs typeface="Calibri" panose="020F0502020204030204" pitchFamily="34" charset="0"/>
              </a:rPr>
              <a:t>Уголовная ответственность за потребление наркотических средств, психотропных</a:t>
            </a:r>
            <a:r>
              <a:rPr lang="en-US" altLang="en-US" sz="1400" smtClean="0">
                <a:latin typeface="Calibri" panose="020F0502020204030204" pitchFamily="34" charset="0"/>
                <a:cs typeface="Calibri" panose="020F0502020204030204" pitchFamily="34" charset="0"/>
              </a:rPr>
              <a:t> </a:t>
            </a:r>
            <a:r>
              <a:rPr lang="ru-RU" altLang="en-US" sz="1400" smtClean="0">
                <a:latin typeface="Calibri" panose="020F0502020204030204" pitchFamily="34" charset="0"/>
                <a:cs typeface="Calibri" panose="020F0502020204030204" pitchFamily="34" charset="0"/>
              </a:rPr>
              <a:t>веществ или их аналогов в общественном месте либо появление в</a:t>
            </a:r>
            <a:r>
              <a:rPr lang="en-US" altLang="en-US" sz="1400" smtClean="0">
                <a:latin typeface="Calibri" panose="020F0502020204030204" pitchFamily="34" charset="0"/>
                <a:cs typeface="Calibri" panose="020F0502020204030204" pitchFamily="34" charset="0"/>
              </a:rPr>
              <a:t> </a:t>
            </a:r>
            <a:r>
              <a:rPr lang="ru-RU" altLang="en-US" sz="1400" smtClean="0">
                <a:latin typeface="Calibri" panose="020F0502020204030204" pitchFamily="34" charset="0"/>
                <a:cs typeface="Calibri" panose="020F0502020204030204" pitchFamily="34" charset="0"/>
              </a:rPr>
              <a:t>общественном</a:t>
            </a:r>
            <a:r>
              <a:rPr lang="en-US" altLang="en-US" sz="1400" smtClean="0">
                <a:latin typeface="Calibri" panose="020F0502020204030204" pitchFamily="34" charset="0"/>
                <a:cs typeface="Calibri" panose="020F0502020204030204" pitchFamily="34" charset="0"/>
              </a:rPr>
              <a:t> </a:t>
            </a:r>
            <a:r>
              <a:rPr lang="ru-RU" altLang="en-US" sz="1400" smtClean="0">
                <a:latin typeface="Calibri" panose="020F0502020204030204" pitchFamily="34" charset="0"/>
                <a:cs typeface="Calibri" panose="020F0502020204030204" pitchFamily="34" charset="0"/>
              </a:rPr>
              <a:t>месте или нахождение на работе в состоянии, вызванном потреблением</a:t>
            </a:r>
            <a:r>
              <a:rPr lang="en-US" altLang="en-US" sz="1400" smtClean="0">
                <a:latin typeface="Calibri" panose="020F0502020204030204" pitchFamily="34" charset="0"/>
                <a:cs typeface="Calibri" panose="020F0502020204030204" pitchFamily="34" charset="0"/>
              </a:rPr>
              <a:t> </a:t>
            </a:r>
            <a:r>
              <a:rPr lang="ru-RU" altLang="en-US" sz="1400" smtClean="0">
                <a:latin typeface="Calibri" panose="020F0502020204030204" pitchFamily="34" charset="0"/>
                <a:cs typeface="Calibri" panose="020F0502020204030204" pitchFamily="34" charset="0"/>
              </a:rPr>
              <a:t>наркотических средств, психотропных веществ, их аналогов, токсических или других</a:t>
            </a:r>
            <a:r>
              <a:rPr lang="en-US" altLang="en-US" sz="1400" smtClean="0">
                <a:latin typeface="Calibri" panose="020F0502020204030204" pitchFamily="34" charset="0"/>
                <a:cs typeface="Calibri" panose="020F0502020204030204" pitchFamily="34" charset="0"/>
              </a:rPr>
              <a:t> </a:t>
            </a:r>
            <a:r>
              <a:rPr lang="ru-RU" altLang="en-US" sz="1400" smtClean="0">
                <a:latin typeface="Calibri" panose="020F0502020204030204" pitchFamily="34" charset="0"/>
                <a:cs typeface="Calibri" panose="020F0502020204030204" pitchFamily="34" charset="0"/>
              </a:rPr>
              <a:t>одурманивающих веществ установлена статьей 328-2Уголовного кодекса Республики Беларусь.</a:t>
            </a:r>
          </a:p>
          <a:p>
            <a:pPr marL="0" indent="0">
              <a:buFont typeface="Wingdings 3" panose="05040102010807070707" pitchFamily="18" charset="2"/>
              <a:buNone/>
            </a:pPr>
            <a:endParaRPr lang="ru-RU" altLang="en-US" smtClean="0">
              <a:cs typeface="Calibri" panose="020F0502020204030204" pitchFamily="34" charset="0"/>
            </a:endParaRPr>
          </a:p>
        </p:txBody>
      </p:sp>
      <p:sp>
        <p:nvSpPr>
          <p:cNvPr id="8195" name="TextBox 3"/>
          <p:cNvSpPr txBox="1">
            <a:spLocks noChangeArrowheads="1"/>
          </p:cNvSpPr>
          <p:nvPr/>
        </p:nvSpPr>
        <p:spPr bwMode="auto">
          <a:xfrm>
            <a:off x="887413" y="203200"/>
            <a:ext cx="110537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en-US" altLang="en-US" sz="1400" b="1">
                <a:latin typeface="Arial" panose="020B0604020202020204" pitchFamily="34" charset="0"/>
                <a:cs typeface="Arial" panose="020B0604020202020204" pitchFamily="34" charset="0"/>
              </a:rPr>
              <a:t>Административная и уголовная ответственность за хранение, сбыт, употребление наркотических веществ</a:t>
            </a:r>
          </a:p>
        </p:txBody>
      </p:sp>
      <p:sp>
        <p:nvSpPr>
          <p:cNvPr id="8196" name="TextBox 4"/>
          <p:cNvSpPr txBox="1">
            <a:spLocks noChangeArrowheads="1"/>
          </p:cNvSpPr>
          <p:nvPr/>
        </p:nvSpPr>
        <p:spPr bwMode="auto">
          <a:xfrm>
            <a:off x="219075" y="2814638"/>
            <a:ext cx="115204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en-US" altLang="en-US" sz="1400">
                <a:latin typeface="Calibri" panose="020F0502020204030204" pitchFamily="34" charset="0"/>
                <a:ea typeface="Tahoma" panose="020B0604030504040204" pitchFamily="34" charset="0"/>
                <a:cs typeface="Calibri" panose="020F0502020204030204" pitchFamily="34" charset="0"/>
              </a:rPr>
              <a:t>Приобретение, хранение некурительных табачных изделий, предназначенных для сосания и (или) жевания, в количестве, не превышающем пятидесяти граммов, — влекут предупреждение или наложение штрафа в размере до двух базовых величин.</a:t>
            </a:r>
          </a:p>
        </p:txBody>
      </p:sp>
      <p:sp>
        <p:nvSpPr>
          <p:cNvPr id="8197" name="TextBox 5"/>
          <p:cNvSpPr txBox="1">
            <a:spLocks noChangeArrowheads="1"/>
          </p:cNvSpPr>
          <p:nvPr/>
        </p:nvSpPr>
        <p:spPr bwMode="auto">
          <a:xfrm>
            <a:off x="4240213" y="2522538"/>
            <a:ext cx="32242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en-US" altLang="en-US" sz="1400" b="1">
                <a:latin typeface="Calibri" panose="020F0502020204030204" pitchFamily="34" charset="0"/>
                <a:cs typeface="Calibri" panose="020F0502020204030204" pitchFamily="34" charset="0"/>
              </a:rPr>
              <a:t>Хранение </a:t>
            </a:r>
            <a:r>
              <a:rPr lang="en-US" altLang="en-US" sz="1400" b="1"/>
              <a:t>наркотических веществ</a:t>
            </a:r>
            <a:endParaRPr lang="ru-RU" altLang="en-US" sz="1400" b="1">
              <a:cs typeface="Calibri" panose="020F0502020204030204" pitchFamily="34" charset="0"/>
            </a:endParaRPr>
          </a:p>
          <a:p>
            <a:pPr eaLnBrk="1" hangingPunct="1"/>
            <a:endParaRPr lang="en-US" altLang="en-US">
              <a:solidFill>
                <a:srgbClr val="111111"/>
              </a:solidFill>
              <a:latin typeface="Arial" panose="020B0604020202020204" pitchFamily="34" charset="0"/>
              <a:cs typeface="Arial" panose="020B0604020202020204" pitchFamily="34" charset="0"/>
            </a:endParaRPr>
          </a:p>
        </p:txBody>
      </p:sp>
      <p:sp>
        <p:nvSpPr>
          <p:cNvPr id="8198" name="TextBox 6"/>
          <p:cNvSpPr txBox="1">
            <a:spLocks noChangeArrowheads="1"/>
          </p:cNvSpPr>
          <p:nvPr/>
        </p:nvSpPr>
        <p:spPr bwMode="auto">
          <a:xfrm>
            <a:off x="4240213" y="655638"/>
            <a:ext cx="99949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en-US" altLang="en-US" sz="1400" b="1">
                <a:latin typeface="Calibri" panose="020F0502020204030204" pitchFamily="34" charset="0"/>
                <a:cs typeface="Calibri" panose="020F0502020204030204" pitchFamily="34" charset="0"/>
              </a:rPr>
              <a:t>Употребление </a:t>
            </a:r>
            <a:r>
              <a:rPr lang="en-US" altLang="en-US" sz="1400" b="1"/>
              <a:t>наркотических веществ</a:t>
            </a:r>
            <a:endParaRPr lang="ru-RU" altLang="en-US"/>
          </a:p>
          <a:p>
            <a:pPr eaLnBrk="1" hangingPunct="1"/>
            <a:endParaRPr lang="en-US" altLang="en-US">
              <a:solidFill>
                <a:srgbClr val="111111"/>
              </a:solidFill>
              <a:latin typeface="Arial" panose="020B0604020202020204" pitchFamily="34" charset="0"/>
              <a:cs typeface="Arial" panose="020B0604020202020204" pitchFamily="34" charset="0"/>
            </a:endParaRPr>
          </a:p>
        </p:txBody>
      </p:sp>
      <p:pic>
        <p:nvPicPr>
          <p:cNvPr id="8" name="Рисунок 5" descr="Стрелка: поворот вправо">
            <a:hlinkClick r:id="rId2" action="ppaction://hlinksldjump"/>
            <a:extLst>
              <a:ext uri="{FF2B5EF4-FFF2-40B4-BE49-F238E27FC236}">
                <a16:creationId xmlns:a16="http://schemas.microsoft.com/office/drawing/2014/main" id="{3870383E-F5EA-4A7D-8560-64ABD4320F83}"/>
              </a:ext>
            </a:extLst>
          </p:cNvPr>
          <p:cNvPicPr>
            <a:picLocks noChangeAspect="1"/>
          </p:cNvPicPr>
          <p:nvPr/>
        </p:nvPicPr>
        <p:blipFill>
          <a:blip r:embed="rId3">
            <a:extLst/>
          </a:blip>
          <a:stretch>
            <a:fillRect/>
          </a:stretch>
        </p:blipFill>
        <p:spPr>
          <a:xfrm>
            <a:off x="10907713" y="5684838"/>
            <a:ext cx="846137" cy="847725"/>
          </a:xfrm>
          <a:prstGeom prst="rect">
            <a:avLst/>
          </a:prstGeom>
        </p:spPr>
      </p:pic>
      <p:pic>
        <p:nvPicPr>
          <p:cNvPr id="8200" name="Picture 2" descr="ÐÐ°ÑÑÐ¸Ð½ÐºÐ¸ Ð¿Ð¾ Ð·Ð°Ð¿ÑÐ¾ÑÑ Ð¡Ð£Ð"/>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2888" y="3657600"/>
            <a:ext cx="4086225"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Ион">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Ио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42</TotalTime>
  <Words>403</Words>
  <Application>Microsoft Office PowerPoint</Application>
  <PresentationFormat>Widescreen</PresentationFormat>
  <Paragraphs>26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Century Gothic</vt:lpstr>
      <vt:lpstr>Arial</vt:lpstr>
      <vt:lpstr>Wingdings 3</vt:lpstr>
      <vt:lpstr>Calibri</vt:lpstr>
      <vt:lpstr>Comic Sans MS</vt:lpstr>
      <vt:lpstr>Tahoma</vt:lpstr>
      <vt:lpstr>Ион</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Информационные технологии Гомельского ГПТКЭ</dc:creator>
  <cp:lastModifiedBy>word</cp:lastModifiedBy>
  <cp:revision>166</cp:revision>
  <dcterms:created xsi:type="dcterms:W3CDTF">2012-07-30T23:42:41Z</dcterms:created>
  <dcterms:modified xsi:type="dcterms:W3CDTF">2019-04-02T12:47:53Z</dcterms:modified>
</cp:coreProperties>
</file>