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44DF2F-631D-4F19-AC6D-A88F642B40A2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8F23EB0-72F1-431B-B17B-F98ABE68DD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64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DF2F-631D-4F19-AC6D-A88F642B40A2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3EB0-72F1-431B-B17B-F98ABE68DD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98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44DF2F-631D-4F19-AC6D-A88F642B40A2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8F23EB0-72F1-431B-B17B-F98ABE68DD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963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44DF2F-631D-4F19-AC6D-A88F642B40A2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8F23EB0-72F1-431B-B17B-F98ABE68DD4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3707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44DF2F-631D-4F19-AC6D-A88F642B40A2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8F23EB0-72F1-431B-B17B-F98ABE68DD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196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DF2F-631D-4F19-AC6D-A88F642B40A2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3EB0-72F1-431B-B17B-F98ABE68DD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57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DF2F-631D-4F19-AC6D-A88F642B40A2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3EB0-72F1-431B-B17B-F98ABE68DD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690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DF2F-631D-4F19-AC6D-A88F642B40A2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3EB0-72F1-431B-B17B-F98ABE68DD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796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44DF2F-631D-4F19-AC6D-A88F642B40A2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8F23EB0-72F1-431B-B17B-F98ABE68DD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59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DF2F-631D-4F19-AC6D-A88F642B40A2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3EB0-72F1-431B-B17B-F98ABE68DD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91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44DF2F-631D-4F19-AC6D-A88F642B40A2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8F23EB0-72F1-431B-B17B-F98ABE68DD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59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DF2F-631D-4F19-AC6D-A88F642B40A2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3EB0-72F1-431B-B17B-F98ABE68DD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57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DF2F-631D-4F19-AC6D-A88F642B40A2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3EB0-72F1-431B-B17B-F98ABE68DD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93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DF2F-631D-4F19-AC6D-A88F642B40A2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3EB0-72F1-431B-B17B-F98ABE68DD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60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DF2F-631D-4F19-AC6D-A88F642B40A2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3EB0-72F1-431B-B17B-F98ABE68DD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62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DF2F-631D-4F19-AC6D-A88F642B40A2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3EB0-72F1-431B-B17B-F98ABE68DD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03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DF2F-631D-4F19-AC6D-A88F642B40A2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3EB0-72F1-431B-B17B-F98ABE68DD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07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4DF2F-631D-4F19-AC6D-A88F642B40A2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23EB0-72F1-431B-B17B-F98ABE68DD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08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gif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3888" y="2176892"/>
            <a:ext cx="9906000" cy="1557982"/>
          </a:xfrm>
        </p:spPr>
        <p:txBody>
          <a:bodyPr>
            <a:normAutofit/>
          </a:bodyPr>
          <a:lstStyle/>
          <a:p>
            <a:r>
              <a:rPr lang="en-US" sz="6600" dirty="0" smtClean="0"/>
              <a:t> </a:t>
            </a: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Наркотикам – нет</a:t>
            </a: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359577" y="6362041"/>
            <a:ext cx="2832423" cy="685800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Учебная группа ТТ-13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554" y="-165379"/>
            <a:ext cx="3411940" cy="247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7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9492" y="1173709"/>
            <a:ext cx="9321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ÐÐ°ÑÑÐ¸Ð½ÐºÐ¸ Ð¿Ð¾ Ð·Ð°Ð¿ÑÐ¾ÑÑ ÑÐ¹ÑÐ¾ÑÐ¸Ñ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958" y="2374038"/>
            <a:ext cx="9212238" cy="389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83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8040" y="1584101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Наркотики — это вещества, способные вызывать состояние радостного опьянения — эйфорию, а при систематическом употреблении— привыкание и жесткую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зависимость.</a:t>
            </a:r>
          </a:p>
          <a:p>
            <a:pPr algn="just"/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40" y="4311203"/>
            <a:ext cx="2975019" cy="198033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722" y="4311203"/>
            <a:ext cx="3045318" cy="198033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059" y="4311203"/>
            <a:ext cx="3123663" cy="198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7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247" y="1506829"/>
            <a:ext cx="670989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Человек в состоянии наркотического опьянения перестает испытывать душевную и физическую боль, появляется ощущение легкости, комфорта. 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Ощущение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легкости приводит к потере контроля над собой и утрате чувства реальности.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422" y="3593206"/>
            <a:ext cx="3104209" cy="194549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972" y="1506829"/>
            <a:ext cx="3109659" cy="190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1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1216" y="1164134"/>
            <a:ext cx="108697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того, кто постоянно употребляет наркотики, постепенно снижается чувствительность к ним. Через некоторое время для достижения эйфории обычных доз уже не хватает и жертва наркомании вынуждена увеличить дозу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человека отмечается все большее охлаждение к действительности, которая кажется неинтересной, серой, плоской, совершенно безрадостной. Наркоман желает вновь испытать наркотическое опьянение. Постепенно нарастает эмоциональное опустошение, возникает раздражительность, апатия, расслабление воли, а при употреблении отдельных видов наркотиков нарастает слабоумие. Человек, употребляющий наркотики, утрачивает контроль над своей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жизнью.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84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4107" y="825580"/>
            <a:ext cx="6877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последствия наркомании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8794" y="1410355"/>
            <a:ext cx="978794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удар принимает на себя нервная система и, главное, структуры мозга. Воздействуя на опиоидные (опиатные) рецепторы, наркотики вызывают повышенное выделение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нейромедиаторов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дающих ощущение радости, отсутствия проблем, легкости и эйфории. Достаточно быстро организм привыкает к «химической» подпитке и снижает естественную выработку до минимума, постоянно требуя новую дозу.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Постепенно поражаются все сферы, которые регулируются ЦНС. Не менее сильную нагрузку испытывает и иммунная система. В норме ее работа направлена на борьбу с вредоносными бактериями и вирусами. В процессе зависимости защитные функции снижаются.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результате падения иммунитета, нарушения обмена веществ, сбоя гормонального баланса под удар попадают все внутренние органы и системы, включая сердечно-сосудистую, мочеполовую, пищеварительную и др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11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41" y="1339403"/>
            <a:ext cx="955612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Чаще всего физический фактор затрагивается не самими наркотиками, а способом их употребления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1.Кокаин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прочие «нюхательные» вещества поражают слизистые оболочки носоглотки и дыхательной системы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2.Использование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нестерильных шприцов приводит к заражению смертельно опасными заболеваниями (ВИЧ, гепатит, сифилис и т.д.);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3.Нарушение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санитарных условиях во время уколов ведет к заражению крови, гнойным воспалениям, закупорке сосудов и, как следствие, к гангрене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4.Нередким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«побочным эффектом» от употребления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экстази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других аналогичных препаратов становится перегрузка сердца и обезвоживание (потому что под воздействием этой группы веществ организм активно теряет воду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528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078" y="4504140"/>
            <a:ext cx="4210373" cy="235386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080" y="-1"/>
            <a:ext cx="7585921" cy="45041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7075"/>
            <a:ext cx="4606081" cy="22409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4606083" cy="226321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454" y="4504140"/>
            <a:ext cx="3375546" cy="235386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3215"/>
            <a:ext cx="4606080" cy="235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6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912" y="1609858"/>
            <a:ext cx="71992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Республике Беларусь уголовная ответственность за незаконный оборот (изготовление, переработка, приобретение, хранение, перевозка или пересылка) наркотических средств, психотропных веществ либо их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прекурсоров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аналогов предусмотрена ст.328 Уголовного кодекса Республики Беларусь. Ответственность по данной статье наступает с 16 летнего возраста, а за преступления связанные с их сбытом с 14 летнего возраста. Санкция данной статьи предусматривает лишения свободы на срок до 25 лет лишения свободы с конфискацией имущества или без конфискации.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555" y="2034862"/>
            <a:ext cx="3678462" cy="301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6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79</TotalTime>
  <Words>402</Words>
  <Application>Microsoft Office PowerPoint</Application>
  <PresentationFormat>Широкоэкранный</PresentationFormat>
  <Paragraphs>18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Times New Roman</vt:lpstr>
      <vt:lpstr>След самолета</vt:lpstr>
      <vt:lpstr>  Наркотикам – нет!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Наркотикам – нет!</dc:title>
  <dc:creator>User</dc:creator>
  <cp:lastModifiedBy>User</cp:lastModifiedBy>
  <cp:revision>7</cp:revision>
  <dcterms:created xsi:type="dcterms:W3CDTF">2019-01-21T19:06:46Z</dcterms:created>
  <dcterms:modified xsi:type="dcterms:W3CDTF">2019-01-21T20:26:04Z</dcterms:modified>
</cp:coreProperties>
</file>