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63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6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2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2247-C8E8-4A25-A330-95C63B1BC2DF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AD8B-A368-4C64-BC78-2AA85C614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6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8"/>
            <a:ext cx="12192000" cy="6860076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76400" y="152400"/>
            <a:ext cx="9144000" cy="350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8085" y="612844"/>
            <a:ext cx="8715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Возьми себя в руки и волю в кулак,</a:t>
            </a:r>
          </a:p>
          <a:p>
            <a:pPr algn="ctr"/>
            <a:endParaRPr lang="ru-RU" sz="6000" dirty="0" smtClean="0">
              <a:solidFill>
                <a:schemeClr val="bg1"/>
              </a:solidFill>
            </a:endParaRPr>
          </a:p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Запомни на веки</a:t>
            </a:r>
            <a:r>
              <a:rPr lang="en-US" sz="6000" dirty="0" smtClean="0">
                <a:solidFill>
                  <a:schemeClr val="bg1"/>
                </a:solidFill>
              </a:rPr>
              <a:t>: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smtClean="0">
                <a:solidFill>
                  <a:srgbClr val="FF0000"/>
                </a:solidFill>
              </a:rPr>
              <a:t>наркотик – твой </a:t>
            </a:r>
          </a:p>
          <a:p>
            <a:pPr algn="ctr"/>
            <a:r>
              <a:rPr lang="ru-RU" sz="6000" dirty="0" smtClean="0">
                <a:solidFill>
                  <a:srgbClr val="FF0000"/>
                </a:solidFill>
              </a:rPr>
              <a:t>ВРАГ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9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2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5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Кушниренко</dc:creator>
  <cp:lastModifiedBy>Сергей Кушниренко</cp:lastModifiedBy>
  <cp:revision>4</cp:revision>
  <dcterms:created xsi:type="dcterms:W3CDTF">2019-01-21T09:07:51Z</dcterms:created>
  <dcterms:modified xsi:type="dcterms:W3CDTF">2019-01-21T09:27:56Z</dcterms:modified>
</cp:coreProperties>
</file>