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0E6E83-0AC3-4A37-8DBE-A1A13F3CA1DF}">
  <a:tblStyle styleId="{DD0E6E83-0AC3-4A37-8DBE-A1A13F3CA1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884422a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884422a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884422a6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884422a6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884422a6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884422a6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884422a6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884422a6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84422a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84422a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84422a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84422a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84422a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84422a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884422a6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884422a6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84422a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84422a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84422a6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884422a6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84422a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84422a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84422a6e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884422a6e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RECUPERACIÓN DE LA INFORMACIÓN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Marisol Galarza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Susana Gomez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para mejora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75" y="1247375"/>
            <a:ext cx="60769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38" y="260113"/>
            <a:ext cx="686752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179500" y="206050"/>
            <a:ext cx="7425600" cy="49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3846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s" sz="1380">
                <a:solidFill>
                  <a:srgbClr val="FFFFFF"/>
                </a:solidFill>
              </a:rPr>
              <a:t>Ventajas de implementar una BBDD NoSQL</a:t>
            </a:r>
            <a:endParaRPr sz="138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425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s" sz="1080">
                <a:solidFill>
                  <a:srgbClr val="FFFFFF"/>
                </a:solidFill>
              </a:rPr>
              <a:t>Las bases de datos NoSQL ofrecen beneficios sobre el RDBMS tradicional. Estos son algunos de ellos:</a:t>
            </a:r>
            <a:endParaRPr sz="108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172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s" sz="1180">
                <a:solidFill>
                  <a:srgbClr val="FFFFFF"/>
                </a:solidFill>
              </a:rPr>
              <a:t>Escalabilidad</a:t>
            </a:r>
            <a:endParaRPr b="1" sz="118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42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s" sz="1080">
                <a:solidFill>
                  <a:srgbClr val="FFFFFF"/>
                </a:solidFill>
              </a:rPr>
              <a:t>Las BBDD NoSQL se basan en una metodología de escalado horizontal sobre un hardware de bajo coste. En la mayoría de casos, se recurre a infraestructuras basadas en Cloud Computing o computación en la nube, que otorgan la posibilidad de escalar la base de datos en función de la demanda, es decir, aumentando la infraestructura cuando la carga de datos aumenta y </a:t>
            </a:r>
            <a:r>
              <a:rPr lang="es" sz="1080">
                <a:solidFill>
                  <a:srgbClr val="FFFFFF"/>
                </a:solidFill>
              </a:rPr>
              <a:t>reduciéndose</a:t>
            </a:r>
            <a:r>
              <a:rPr lang="es" sz="1080">
                <a:solidFill>
                  <a:srgbClr val="FFFFFF"/>
                </a:solidFill>
              </a:rPr>
              <a:t> cuando disminuye.</a:t>
            </a:r>
            <a:endParaRPr sz="108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172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s" sz="1180">
                <a:solidFill>
                  <a:srgbClr val="FFFFFF"/>
                </a:solidFill>
              </a:rPr>
              <a:t>Disponibilidad</a:t>
            </a:r>
            <a:endParaRPr b="1" sz="118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42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s" sz="1080">
                <a:solidFill>
                  <a:srgbClr val="FFFFFF"/>
                </a:solidFill>
              </a:rPr>
              <a:t>Mediante la replicación de datos a través de múltiples servidores, centros de datos o recursos en la nube, este tipo de bases de datos pueden reducir la latencia y, a su vez, garantizar una experiencia de aplicación en cualquier lugar, lo que supone una alta disponibilidad para los usuarios con acceso a la BBDD.</a:t>
            </a:r>
            <a:endParaRPr sz="108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172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s" sz="1180">
                <a:solidFill>
                  <a:srgbClr val="FFFFFF"/>
                </a:solidFill>
              </a:rPr>
              <a:t>Tolerancia a los fallos</a:t>
            </a:r>
            <a:endParaRPr b="1" sz="118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425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s" sz="1080">
                <a:solidFill>
                  <a:srgbClr val="FFFFFF"/>
                </a:solidFill>
              </a:rPr>
              <a:t>A través de las bases de datos NoSQL se obtiene un ecosistema interconectado mediante el cual siempre se va a tener disponibilidad a los datos, característica dirigida a la fiabilidad y tolerancia de fallos.</a:t>
            </a:r>
            <a:endParaRPr sz="108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180075" y="367000"/>
            <a:ext cx="76521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 sz="2700">
                <a:solidFill>
                  <a:srgbClr val="FFFFFF"/>
                </a:solidFill>
              </a:rPr>
              <a:t>Apache Spark and MongoDB – Turning Analytics into Real-Time Action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https://www.mongodb.com/collateral/apache-spark-and-mongodb-turning-analytics-into-real-time-action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50" y="1437250"/>
            <a:ext cx="6312301" cy="35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HARDWARE</a:t>
            </a:r>
            <a:endParaRPr/>
          </a:p>
          <a:p>
            <a:pPr indent="-228600" lvl="0" marL="1143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Procesador: Core i7</a:t>
            </a:r>
            <a:endParaRPr/>
          </a:p>
          <a:p>
            <a:pPr indent="-228600" lvl="0" marL="1143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RAM: 8GB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SOFTWARE</a:t>
            </a:r>
            <a:endParaRPr/>
          </a:p>
          <a:p>
            <a:pPr indent="-228600" lvl="0" marL="1143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Lenguaje de programación: python</a:t>
            </a:r>
            <a:endParaRPr/>
          </a:p>
          <a:p>
            <a:pPr indent="-228600" lvl="0" marL="1143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Librerías: pandas, math, codecs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Base de datos MongoDB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13" y="15042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hicieron cargas de las bases de datos en Memoria RAM, en memoria RAM se soporta el procesamiento de la carga de Movie Lens Small, Movie Lens 1M y BX-Books, no se pudo cargar Movie Lens 25M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solución fue importar la base de datos a una base no relacional.Mongo 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311700" y="31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{DD0E6E83-0AC3-4A37-8DBE-A1A13F3CA1DF}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2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Movie Lens Small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Movie Lens 1M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Movie Lens 25M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BX-Books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de Carga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30 s(Memoria)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1h(BD)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 2h (BD)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1m (Memoria)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PREPROCESAMIENTO: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Carga de datos, pruebas de memoria RAM y carga en MONGO 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PROCESAMIENTO: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Algoritmos de distancia: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Coseno ajustado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Slope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RESULTADOS: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Se levantó los datos utilizando la librería Pandas.Sí se soporta levantarlas en memoria, a excepción de la BD 25MB. Este proceso toma de 10 segundos a 47 segundos dependiendo del tamaño de la base de datos.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También se realizó la prueba del levantamiento de datos migrando los data sets a una base de datos relacional .Este toma aproximadamente 1 hora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 en memoria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225" y="1307850"/>
            <a:ext cx="1813675" cy="11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63" y="2657900"/>
            <a:ext cx="8219875" cy="1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COSENO AJUSTADO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En las similitudes basadas en coseno no se tienen en cuenta las diferencias entre las escalas de los usuarios. Para eso se incluye en la fórmula el parámetro R¯u que indica la valoración media de ese usuario. También se denomina transformación z.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Por lo tanto se recomienda para bases de datos con alta esparcidad.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SLOPE ONE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63" y="1431425"/>
            <a:ext cx="860588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</a:t>
            </a:r>
            <a:endParaRPr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93725" y="16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{DD0E6E83-0AC3-4A37-8DBE-A1A13F3CA1DF}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2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Movie Lens Small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Movie Lens 1M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Movie Lens 25M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BX-Books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de 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Procesamiento Coseno ajustado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27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 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 2h+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0" name="Google Shape;180;p20"/>
          <p:cNvGraphicFramePr/>
          <p:nvPr/>
        </p:nvGraphicFramePr>
        <p:xfrm>
          <a:off x="193725" y="331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{DD0E6E83-0AC3-4A37-8DBE-A1A13F3CA1DF}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2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Movie Lens Small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Movie Lens 1M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Movie Lens 25M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BX-Books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de Procesamiento Slope One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22</a:t>
                      </a:r>
                      <a:r>
                        <a:rPr lang="es">
                          <a:solidFill>
                            <a:srgbClr val="FFFFFF"/>
                          </a:solidFill>
                        </a:rPr>
                        <a:t> s(Memoria)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1h+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 2h+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88" y="1307850"/>
            <a:ext cx="710791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