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FF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5FA7-4665-B09F-D3F9-614C2638E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8F9331-180E-D685-A293-8D8FEB06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EE191-ACDC-2C77-842B-633A8DF1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73981-435D-C988-45FB-883247F1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077D3-1EF5-2667-18E4-28ECD718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9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10368-0178-D4DF-15F5-56DBAC28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71420-3C32-3A0C-422F-3DC1BA8E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9745-4FAD-D67D-6EF2-A465954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915AE-0295-D838-48C3-99185E9A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8737B-83EC-B02F-57B7-FA4D3114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9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FD9A36-5657-0E6E-B76C-51ECF1E81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9EC2E1-3A19-5AF3-FB10-B1E30CA3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066F8-7458-833A-CD8A-28A83483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A7C8C-C531-7E20-ABD4-9DDE3B3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588EF-CA2E-16B1-CA04-2D2C9BCC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0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65A31-ACBC-C42E-2DBA-B79CF44D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390E9-71F0-C26C-A46A-B5A65AACD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C4AC5-22C2-9D63-CBEC-508F3241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FC6A4-0B96-181D-7C8E-D4C7DFEE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F94E8-A05F-24C4-69CC-F66585B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4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66375-0B80-2FA7-5278-19769600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3D369-D0D4-3AF1-8FC1-05001B5D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8E2B1-8F59-39BA-FD14-C54CCAFA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23E57-ABBB-566A-FB80-5F86A85A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2260-99AE-B35D-6BEA-62FB89CE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A7ED2-0442-F128-2C78-7CDAD80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1146F-E20B-089C-CF93-A934F70FE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E204-4FB4-F60A-A0E4-59B1AF99E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AE793-6329-440A-4C06-34A5FCAA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EC72D-3C94-C7D1-6506-1EEB8848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406FC-5DD4-FE32-294A-D5E2886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9986-5643-7722-0452-8EEBE1FC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9B06A-1405-AFCD-283B-25039110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A1CC9-3E7C-2D5F-1391-8DB46E8ED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C6D6E0-0378-B335-E8D2-5AF73DD4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CFF7F-E681-1178-C7B3-C6675B838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E3FE48-6584-E818-DBAE-2EB98BF9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7A5D45-143F-F8B5-91C0-9123AB7A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55D64-4FC8-5222-69AC-FD8AEC90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A634-19F8-2C26-A245-6C2E4067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B72BD-7D88-3004-D0D7-C4660245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1BF3C-F4D2-8F20-5C03-7D6D4E8F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07900-3C5F-AA97-99A5-B3A1F8A5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6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177EF-5540-D146-A69E-CD5768A8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8783B-0ABA-E06F-F2AA-70A77002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12E76-24AB-20CE-6383-A791B14A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3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00DC1-CD9F-9605-204E-68AB2946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DBFB9-604A-C680-A191-3424E759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21A1D-5EAD-3C2E-58FC-ECE25E26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96863-7E48-8B7C-B3EA-88A8F06B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66BFF-98DC-871A-B74A-FA9B485F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E1DA7-3DCB-58E0-3048-B54F773D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4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397F-11AC-52A6-410B-28656A9A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793BD-E7A7-2769-7FDA-3A8838E46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F2241-6174-DD65-0504-1D7C3EAE8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B204E-8162-6BAF-B3F0-EBC5C19D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FF3FF-8097-9A40-921F-269B50AB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440B7-83E7-CFEB-66DC-8A8B460A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3F7933-DF51-680F-366E-72BDF3AC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C023D-F4B1-CDB1-F144-48F29202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9DC02-429E-B09D-C22B-4342F5C90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8354-F3D6-4C00-B5A1-746E2ADA1649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DA5C5-72F6-B09D-B5EC-44B19EE77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88CB4-F625-BC76-E161-A99D398CA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D756-002A-40E3-A248-94CE7D664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心形 5">
            <a:extLst>
              <a:ext uri="{FF2B5EF4-FFF2-40B4-BE49-F238E27FC236}">
                <a16:creationId xmlns:a16="http://schemas.microsoft.com/office/drawing/2014/main" id="{E8CF619C-13C7-C498-6046-9321B8C83AC5}"/>
              </a:ext>
            </a:extLst>
          </p:cNvPr>
          <p:cNvSpPr/>
          <p:nvPr/>
        </p:nvSpPr>
        <p:spPr>
          <a:xfrm>
            <a:off x="3364831" y="697830"/>
            <a:ext cx="5462337" cy="546233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C63DFB-B9BC-2D0E-DD95-9A0B00935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233" y="1159385"/>
            <a:ext cx="8769531" cy="2886893"/>
          </a:xfrm>
        </p:spPr>
        <p:txBody>
          <a:bodyPr>
            <a:norm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5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TXL&amp;ZYJ</a:t>
            </a:r>
            <a:endParaRPr lang="zh-CN" altLang="en-US" sz="115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95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TXL&amp;ZYJ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TXL&amp;ZYJ</dc:title>
  <dc:creator>XUELIANG TAN</dc:creator>
  <cp:lastModifiedBy>XUELIANG TAN</cp:lastModifiedBy>
  <cp:revision>2</cp:revision>
  <dcterms:created xsi:type="dcterms:W3CDTF">2023-07-31T14:39:35Z</dcterms:created>
  <dcterms:modified xsi:type="dcterms:W3CDTF">2023-07-31T17:05:53Z</dcterms:modified>
</cp:coreProperties>
</file>