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  <p:sldMasterId id="2147483828" r:id="rId16"/>
  </p:sldMasterIdLst>
  <p:sldIdLst>
    <p:sldId id="272" r:id="rId17"/>
    <p:sldId id="256" r:id="rId18"/>
    <p:sldId id="264" r:id="rId19"/>
    <p:sldId id="262" r:id="rId20"/>
    <p:sldId id="263" r:id="rId21"/>
    <p:sldId id="257" r:id="rId22"/>
    <p:sldId id="266" r:id="rId23"/>
    <p:sldId id="259" r:id="rId24"/>
    <p:sldId id="260" r:id="rId25"/>
    <p:sldId id="261" r:id="rId26"/>
    <p:sldId id="267" r:id="rId27"/>
    <p:sldId id="269" r:id="rId28"/>
    <p:sldId id="268" r:id="rId29"/>
    <p:sldId id="258" r:id="rId30"/>
    <p:sldId id="270" r:id="rId31"/>
    <p:sldId id="271" r:id="rId32"/>
    <p:sldId id="274" r:id="rId33"/>
    <p:sldId id="273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8224B-D534-45D3-A6C3-4B23F97CF3D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D076A9-E493-4143-B47D-1B9F3AA77D32}">
      <dgm:prSet/>
      <dgm:spPr/>
      <dgm:t>
        <a:bodyPr/>
        <a:lstStyle/>
        <a:p>
          <a:endParaRPr lang="ru-RU" dirty="0"/>
        </a:p>
      </dgm:t>
    </dgm:pt>
    <dgm:pt modelId="{55F0FF85-B72F-439B-8963-3FCCE2E06ADE}" type="parTrans" cxnId="{60B8EA56-CA72-49DA-92BF-B90D81303347}">
      <dgm:prSet/>
      <dgm:spPr/>
      <dgm:t>
        <a:bodyPr/>
        <a:lstStyle/>
        <a:p>
          <a:endParaRPr lang="ru-RU"/>
        </a:p>
      </dgm:t>
    </dgm:pt>
    <dgm:pt modelId="{00D1D005-FCCA-463B-BA2E-D7360FB29054}" type="sibTrans" cxnId="{60B8EA56-CA72-49DA-92BF-B90D8130334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C2B4270D-B1CB-4F7D-B640-152E4839ADB2}">
      <dgm:prSet phldrT="[Текст]" phldr="1"/>
      <dgm:spPr/>
      <dgm:t>
        <a:bodyPr/>
        <a:lstStyle/>
        <a:p>
          <a:endParaRPr lang="ru-RU"/>
        </a:p>
      </dgm:t>
    </dgm:pt>
    <dgm:pt modelId="{6658C02C-CC35-44AB-B5C5-1672892CA4D5}" type="parTrans" cxnId="{E4F0B8E8-5E50-4F0A-BA2D-2C0AE66F10EB}">
      <dgm:prSet/>
      <dgm:spPr/>
      <dgm:t>
        <a:bodyPr/>
        <a:lstStyle/>
        <a:p>
          <a:endParaRPr lang="ru-RU"/>
        </a:p>
      </dgm:t>
    </dgm:pt>
    <dgm:pt modelId="{D073956C-BEF4-42F2-954B-250309B0D609}" type="sibTrans" cxnId="{E4F0B8E8-5E50-4F0A-BA2D-2C0AE66F10E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10C2A206-D749-44CF-ABA3-752C8F1E08FB}">
      <dgm:prSet phldrT="[Текст]" phldr="1"/>
      <dgm:spPr/>
      <dgm:t>
        <a:bodyPr/>
        <a:lstStyle/>
        <a:p>
          <a:endParaRPr lang="ru-RU"/>
        </a:p>
      </dgm:t>
    </dgm:pt>
    <dgm:pt modelId="{905A86E9-5242-474D-A265-CC84AEC84FA1}" type="parTrans" cxnId="{19F5504A-ACA8-46A0-935D-39E8E1F5FB11}">
      <dgm:prSet/>
      <dgm:spPr/>
      <dgm:t>
        <a:bodyPr/>
        <a:lstStyle/>
        <a:p>
          <a:endParaRPr lang="ru-RU"/>
        </a:p>
      </dgm:t>
    </dgm:pt>
    <dgm:pt modelId="{85E0ADCD-510E-4CDB-BBE9-9B8A38F7E1A3}" type="sibTrans" cxnId="{19F5504A-ACA8-46A0-935D-39E8E1F5FB1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ru-RU"/>
        </a:p>
      </dgm:t>
    </dgm:pt>
    <dgm:pt modelId="{0C51A558-4740-43FA-A33B-9F267C59A17E}">
      <dgm:prSet phldrT="[Текст]" phldr="1"/>
      <dgm:spPr/>
      <dgm:t>
        <a:bodyPr/>
        <a:lstStyle/>
        <a:p>
          <a:endParaRPr lang="ru-RU"/>
        </a:p>
      </dgm:t>
    </dgm:pt>
    <dgm:pt modelId="{B2CD99BB-5AEF-48B6-A472-BF98243BBB9E}" type="parTrans" cxnId="{B095DFB2-4DBE-453C-9B53-72EDB88AE4A2}">
      <dgm:prSet/>
      <dgm:spPr/>
      <dgm:t>
        <a:bodyPr/>
        <a:lstStyle/>
        <a:p>
          <a:endParaRPr lang="ru-RU"/>
        </a:p>
      </dgm:t>
    </dgm:pt>
    <dgm:pt modelId="{BB89D912-FAC8-4EBA-8AF6-746838044218}" type="sibTrans" cxnId="{B095DFB2-4DBE-453C-9B53-72EDB88AE4A2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37DA282D-C4E7-4F3A-B8EC-A73281A1F1C6}" type="pres">
      <dgm:prSet presAssocID="{F798224B-D534-45D3-A6C3-4B23F97CF3D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BF2339C2-1B17-4B64-B659-BA3CBEFECCDB}" type="pres">
      <dgm:prSet presAssocID="{F798224B-D534-45D3-A6C3-4B23F97CF3D2}" presName="Name1" presStyleCnt="0"/>
      <dgm:spPr/>
    </dgm:pt>
    <dgm:pt modelId="{D1BBD0E7-9087-4739-8BF1-9F97EEC6813A}" type="pres">
      <dgm:prSet presAssocID="{00D1D005-FCCA-463B-BA2E-D7360FB29054}" presName="picture_1" presStyleCnt="0"/>
      <dgm:spPr/>
    </dgm:pt>
    <dgm:pt modelId="{DB949C22-0911-4F8C-B20D-B1E57C40B80E}" type="pres">
      <dgm:prSet presAssocID="{00D1D005-FCCA-463B-BA2E-D7360FB29054}" presName="pictureRepeatNode" presStyleLbl="alignImgPlace1" presStyleIdx="0" presStyleCnt="4"/>
      <dgm:spPr/>
      <dgm:t>
        <a:bodyPr/>
        <a:lstStyle/>
        <a:p>
          <a:endParaRPr lang="ru-RU"/>
        </a:p>
      </dgm:t>
    </dgm:pt>
    <dgm:pt modelId="{B566C508-5428-412D-9721-6EC3DF08D8E4}" type="pres">
      <dgm:prSet presAssocID="{E5D076A9-E493-4143-B47D-1B9F3AA77D32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1C78A0-0051-45C5-8B28-39466058EE4A}" type="pres">
      <dgm:prSet presAssocID="{D073956C-BEF4-42F2-954B-250309B0D609}" presName="picture_2" presStyleCnt="0"/>
      <dgm:spPr/>
    </dgm:pt>
    <dgm:pt modelId="{61BFCAA0-3F0A-4636-97CE-F12ED8D959DA}" type="pres">
      <dgm:prSet presAssocID="{D073956C-BEF4-42F2-954B-250309B0D609}" presName="pictureRepeatNode" presStyleLbl="alignImgPlace1" presStyleIdx="1" presStyleCnt="4"/>
      <dgm:spPr/>
      <dgm:t>
        <a:bodyPr/>
        <a:lstStyle/>
        <a:p>
          <a:endParaRPr lang="ru-RU"/>
        </a:p>
      </dgm:t>
    </dgm:pt>
    <dgm:pt modelId="{30CE5C44-5E42-425C-BDF8-41493ACDC35A}" type="pres">
      <dgm:prSet presAssocID="{C2B4270D-B1CB-4F7D-B640-152E4839ADB2}" presName="line_2" presStyleLbl="parChTrans1D1" presStyleIdx="0" presStyleCnt="3"/>
      <dgm:spPr/>
    </dgm:pt>
    <dgm:pt modelId="{DB622594-8A7F-4D65-B6FF-2DCA366E8CF3}" type="pres">
      <dgm:prSet presAssocID="{C2B4270D-B1CB-4F7D-B640-152E4839ADB2}" presName="textparent_2" presStyleLbl="node1" presStyleIdx="0" presStyleCnt="0"/>
      <dgm:spPr/>
    </dgm:pt>
    <dgm:pt modelId="{D7469ACA-52AE-4A05-AE66-E2108E9147E0}" type="pres">
      <dgm:prSet presAssocID="{C2B4270D-B1CB-4F7D-B640-152E4839ADB2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ED921F-BDA9-448F-BC6E-CFE4C9EF74EF}" type="pres">
      <dgm:prSet presAssocID="{85E0ADCD-510E-4CDB-BBE9-9B8A38F7E1A3}" presName="picture_3" presStyleCnt="0"/>
      <dgm:spPr/>
    </dgm:pt>
    <dgm:pt modelId="{B83E6581-6DD1-45B8-8F22-21FABA8DD2DE}" type="pres">
      <dgm:prSet presAssocID="{85E0ADCD-510E-4CDB-BBE9-9B8A38F7E1A3}" presName="pictureRepeatNode" presStyleLbl="alignImgPlace1" presStyleIdx="2" presStyleCnt="4"/>
      <dgm:spPr/>
      <dgm:t>
        <a:bodyPr/>
        <a:lstStyle/>
        <a:p>
          <a:endParaRPr lang="ru-RU"/>
        </a:p>
      </dgm:t>
    </dgm:pt>
    <dgm:pt modelId="{AFE067F2-AEE4-49B1-897A-42C9DCD2695E}" type="pres">
      <dgm:prSet presAssocID="{10C2A206-D749-44CF-ABA3-752C8F1E08FB}" presName="line_3" presStyleLbl="parChTrans1D1" presStyleIdx="1" presStyleCnt="3"/>
      <dgm:spPr/>
    </dgm:pt>
    <dgm:pt modelId="{90859808-0C46-4F3D-8CC2-9F31D75EBD87}" type="pres">
      <dgm:prSet presAssocID="{10C2A206-D749-44CF-ABA3-752C8F1E08FB}" presName="textparent_3" presStyleLbl="node1" presStyleIdx="0" presStyleCnt="0"/>
      <dgm:spPr/>
    </dgm:pt>
    <dgm:pt modelId="{291A8A06-AEDB-4616-B316-C40E094FA3DD}" type="pres">
      <dgm:prSet presAssocID="{10C2A206-D749-44CF-ABA3-752C8F1E08FB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96076F-C734-4DF5-8658-DA8A5DDD665E}" type="pres">
      <dgm:prSet presAssocID="{BB89D912-FAC8-4EBA-8AF6-746838044218}" presName="picture_4" presStyleCnt="0"/>
      <dgm:spPr/>
    </dgm:pt>
    <dgm:pt modelId="{7DA16240-BF9A-442E-BEF2-073995AC11CE}" type="pres">
      <dgm:prSet presAssocID="{BB89D912-FAC8-4EBA-8AF6-746838044218}" presName="pictureRepeatNode" presStyleLbl="alignImgPlace1" presStyleIdx="3" presStyleCnt="4"/>
      <dgm:spPr/>
      <dgm:t>
        <a:bodyPr/>
        <a:lstStyle/>
        <a:p>
          <a:endParaRPr lang="ru-RU"/>
        </a:p>
      </dgm:t>
    </dgm:pt>
    <dgm:pt modelId="{2BC75615-88E2-493A-8DCB-F297FCA9AED7}" type="pres">
      <dgm:prSet presAssocID="{0C51A558-4740-43FA-A33B-9F267C59A17E}" presName="line_4" presStyleLbl="parChTrans1D1" presStyleIdx="2" presStyleCnt="3"/>
      <dgm:spPr/>
    </dgm:pt>
    <dgm:pt modelId="{F6374DD4-3AB5-426C-B53C-C781B9181BF0}" type="pres">
      <dgm:prSet presAssocID="{0C51A558-4740-43FA-A33B-9F267C59A17E}" presName="textparent_4" presStyleLbl="node1" presStyleIdx="0" presStyleCnt="0"/>
      <dgm:spPr/>
    </dgm:pt>
    <dgm:pt modelId="{DF9F3EFA-0187-4A9E-9108-1E3C61DF2C63}" type="pres">
      <dgm:prSet presAssocID="{0C51A558-4740-43FA-A33B-9F267C59A17E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C32B655-6221-432D-9AD2-041C91F14368}" type="presOf" srcId="{85E0ADCD-510E-4CDB-BBE9-9B8A38F7E1A3}" destId="{B83E6581-6DD1-45B8-8F22-21FABA8DD2DE}" srcOrd="0" destOrd="0" presId="urn:microsoft.com/office/officeart/2008/layout/CircularPictureCallout"/>
    <dgm:cxn modelId="{AEF6AA78-F9C1-4FDE-9C47-E25E28D8A3A5}" type="presOf" srcId="{00D1D005-FCCA-463B-BA2E-D7360FB29054}" destId="{DB949C22-0911-4F8C-B20D-B1E57C40B80E}" srcOrd="0" destOrd="0" presId="urn:microsoft.com/office/officeart/2008/layout/CircularPictureCallout"/>
    <dgm:cxn modelId="{DFEC4BEC-3F68-4FCB-9F68-7E2BBBB760FA}" type="presOf" srcId="{E5D076A9-E493-4143-B47D-1B9F3AA77D32}" destId="{B566C508-5428-412D-9721-6EC3DF08D8E4}" srcOrd="0" destOrd="0" presId="urn:microsoft.com/office/officeart/2008/layout/CircularPictureCallout"/>
    <dgm:cxn modelId="{1D807302-A509-49E1-8AC7-38C6860142C6}" type="presOf" srcId="{10C2A206-D749-44CF-ABA3-752C8F1E08FB}" destId="{291A8A06-AEDB-4616-B316-C40E094FA3DD}" srcOrd="0" destOrd="0" presId="urn:microsoft.com/office/officeart/2008/layout/CircularPictureCallout"/>
    <dgm:cxn modelId="{3C93DEBF-1BE8-49B4-9EAF-AD0FB8F26DFD}" type="presOf" srcId="{BB89D912-FAC8-4EBA-8AF6-746838044218}" destId="{7DA16240-BF9A-442E-BEF2-073995AC11CE}" srcOrd="0" destOrd="0" presId="urn:microsoft.com/office/officeart/2008/layout/CircularPictureCallout"/>
    <dgm:cxn modelId="{19F5504A-ACA8-46A0-935D-39E8E1F5FB11}" srcId="{F798224B-D534-45D3-A6C3-4B23F97CF3D2}" destId="{10C2A206-D749-44CF-ABA3-752C8F1E08FB}" srcOrd="2" destOrd="0" parTransId="{905A86E9-5242-474D-A265-CC84AEC84FA1}" sibTransId="{85E0ADCD-510E-4CDB-BBE9-9B8A38F7E1A3}"/>
    <dgm:cxn modelId="{B095DFB2-4DBE-453C-9B53-72EDB88AE4A2}" srcId="{F798224B-D534-45D3-A6C3-4B23F97CF3D2}" destId="{0C51A558-4740-43FA-A33B-9F267C59A17E}" srcOrd="3" destOrd="0" parTransId="{B2CD99BB-5AEF-48B6-A472-BF98243BBB9E}" sibTransId="{BB89D912-FAC8-4EBA-8AF6-746838044218}"/>
    <dgm:cxn modelId="{260730F3-23FA-4B9E-8DDD-B5CCFFB6E189}" type="presOf" srcId="{C2B4270D-B1CB-4F7D-B640-152E4839ADB2}" destId="{D7469ACA-52AE-4A05-AE66-E2108E9147E0}" srcOrd="0" destOrd="0" presId="urn:microsoft.com/office/officeart/2008/layout/CircularPictureCallout"/>
    <dgm:cxn modelId="{3C14C6CD-8D73-4E68-AB7F-A6F705D7A922}" type="presOf" srcId="{D073956C-BEF4-42F2-954B-250309B0D609}" destId="{61BFCAA0-3F0A-4636-97CE-F12ED8D959DA}" srcOrd="0" destOrd="0" presId="urn:microsoft.com/office/officeart/2008/layout/CircularPictureCallout"/>
    <dgm:cxn modelId="{C2C987FD-A755-4118-8B6E-462BE02AC9F8}" type="presOf" srcId="{F798224B-D534-45D3-A6C3-4B23F97CF3D2}" destId="{37DA282D-C4E7-4F3A-B8EC-A73281A1F1C6}" srcOrd="0" destOrd="0" presId="urn:microsoft.com/office/officeart/2008/layout/CircularPictureCallout"/>
    <dgm:cxn modelId="{60B8EA56-CA72-49DA-92BF-B90D81303347}" srcId="{F798224B-D534-45D3-A6C3-4B23F97CF3D2}" destId="{E5D076A9-E493-4143-B47D-1B9F3AA77D32}" srcOrd="0" destOrd="0" parTransId="{55F0FF85-B72F-439B-8963-3FCCE2E06ADE}" sibTransId="{00D1D005-FCCA-463B-BA2E-D7360FB29054}"/>
    <dgm:cxn modelId="{E4F0B8E8-5E50-4F0A-BA2D-2C0AE66F10EB}" srcId="{F798224B-D534-45D3-A6C3-4B23F97CF3D2}" destId="{C2B4270D-B1CB-4F7D-B640-152E4839ADB2}" srcOrd="1" destOrd="0" parTransId="{6658C02C-CC35-44AB-B5C5-1672892CA4D5}" sibTransId="{D073956C-BEF4-42F2-954B-250309B0D609}"/>
    <dgm:cxn modelId="{1FB5D10C-4B8F-47E2-A7A0-53FD29BC7F61}" type="presOf" srcId="{0C51A558-4740-43FA-A33B-9F267C59A17E}" destId="{DF9F3EFA-0187-4A9E-9108-1E3C61DF2C63}" srcOrd="0" destOrd="0" presId="urn:microsoft.com/office/officeart/2008/layout/CircularPictureCallout"/>
    <dgm:cxn modelId="{9DF05BE9-A13B-4C6D-9069-C1318EE445AF}" type="presParOf" srcId="{37DA282D-C4E7-4F3A-B8EC-A73281A1F1C6}" destId="{BF2339C2-1B17-4B64-B659-BA3CBEFECCDB}" srcOrd="0" destOrd="0" presId="urn:microsoft.com/office/officeart/2008/layout/CircularPictureCallout"/>
    <dgm:cxn modelId="{78DE20C7-BDFD-42AA-ADDD-302A226D2B7D}" type="presParOf" srcId="{BF2339C2-1B17-4B64-B659-BA3CBEFECCDB}" destId="{D1BBD0E7-9087-4739-8BF1-9F97EEC6813A}" srcOrd="0" destOrd="0" presId="urn:microsoft.com/office/officeart/2008/layout/CircularPictureCallout"/>
    <dgm:cxn modelId="{29B40034-ECDD-475C-ADDC-7376BD4D465F}" type="presParOf" srcId="{D1BBD0E7-9087-4739-8BF1-9F97EEC6813A}" destId="{DB949C22-0911-4F8C-B20D-B1E57C40B80E}" srcOrd="0" destOrd="0" presId="urn:microsoft.com/office/officeart/2008/layout/CircularPictureCallout"/>
    <dgm:cxn modelId="{4EB6A41E-10F2-48E5-8648-88525511E410}" type="presParOf" srcId="{BF2339C2-1B17-4B64-B659-BA3CBEFECCDB}" destId="{B566C508-5428-412D-9721-6EC3DF08D8E4}" srcOrd="1" destOrd="0" presId="urn:microsoft.com/office/officeart/2008/layout/CircularPictureCallout"/>
    <dgm:cxn modelId="{FF75EBB1-0311-48F6-ACC0-E81C651848D6}" type="presParOf" srcId="{BF2339C2-1B17-4B64-B659-BA3CBEFECCDB}" destId="{A41C78A0-0051-45C5-8B28-39466058EE4A}" srcOrd="2" destOrd="0" presId="urn:microsoft.com/office/officeart/2008/layout/CircularPictureCallout"/>
    <dgm:cxn modelId="{C9CB2780-F80A-44EE-B1F0-851DA5C48379}" type="presParOf" srcId="{A41C78A0-0051-45C5-8B28-39466058EE4A}" destId="{61BFCAA0-3F0A-4636-97CE-F12ED8D959DA}" srcOrd="0" destOrd="0" presId="urn:microsoft.com/office/officeart/2008/layout/CircularPictureCallout"/>
    <dgm:cxn modelId="{7DEFB279-1542-4C3E-BC02-F1E13FBB52FA}" type="presParOf" srcId="{BF2339C2-1B17-4B64-B659-BA3CBEFECCDB}" destId="{30CE5C44-5E42-425C-BDF8-41493ACDC35A}" srcOrd="3" destOrd="0" presId="urn:microsoft.com/office/officeart/2008/layout/CircularPictureCallout"/>
    <dgm:cxn modelId="{EDDE7229-10F2-46D0-B1F8-067EE785FD7D}" type="presParOf" srcId="{BF2339C2-1B17-4B64-B659-BA3CBEFECCDB}" destId="{DB622594-8A7F-4D65-B6FF-2DCA366E8CF3}" srcOrd="4" destOrd="0" presId="urn:microsoft.com/office/officeart/2008/layout/CircularPictureCallout"/>
    <dgm:cxn modelId="{CDAE852E-490C-4BFE-A91A-5F872F9A97FF}" type="presParOf" srcId="{DB622594-8A7F-4D65-B6FF-2DCA366E8CF3}" destId="{D7469ACA-52AE-4A05-AE66-E2108E9147E0}" srcOrd="0" destOrd="0" presId="urn:microsoft.com/office/officeart/2008/layout/CircularPictureCallout"/>
    <dgm:cxn modelId="{AAF0C1F0-0003-4B0F-B8EC-DE6B8136304E}" type="presParOf" srcId="{BF2339C2-1B17-4B64-B659-BA3CBEFECCDB}" destId="{E6ED921F-BDA9-448F-BC6E-CFE4C9EF74EF}" srcOrd="5" destOrd="0" presId="urn:microsoft.com/office/officeart/2008/layout/CircularPictureCallout"/>
    <dgm:cxn modelId="{69F0B81B-8BD9-4331-87D0-CEBA878B87C7}" type="presParOf" srcId="{E6ED921F-BDA9-448F-BC6E-CFE4C9EF74EF}" destId="{B83E6581-6DD1-45B8-8F22-21FABA8DD2DE}" srcOrd="0" destOrd="0" presId="urn:microsoft.com/office/officeart/2008/layout/CircularPictureCallout"/>
    <dgm:cxn modelId="{5152A967-1BDC-4221-8C89-61F4124008B0}" type="presParOf" srcId="{BF2339C2-1B17-4B64-B659-BA3CBEFECCDB}" destId="{AFE067F2-AEE4-49B1-897A-42C9DCD2695E}" srcOrd="6" destOrd="0" presId="urn:microsoft.com/office/officeart/2008/layout/CircularPictureCallout"/>
    <dgm:cxn modelId="{C2BFF746-CFB7-4663-9D6F-59419A4E4667}" type="presParOf" srcId="{BF2339C2-1B17-4B64-B659-BA3CBEFECCDB}" destId="{90859808-0C46-4F3D-8CC2-9F31D75EBD87}" srcOrd="7" destOrd="0" presId="urn:microsoft.com/office/officeart/2008/layout/CircularPictureCallout"/>
    <dgm:cxn modelId="{C3EEB10B-11C3-41C3-8BE3-61BD66B420F9}" type="presParOf" srcId="{90859808-0C46-4F3D-8CC2-9F31D75EBD87}" destId="{291A8A06-AEDB-4616-B316-C40E094FA3DD}" srcOrd="0" destOrd="0" presId="urn:microsoft.com/office/officeart/2008/layout/CircularPictureCallout"/>
    <dgm:cxn modelId="{126102CD-BCF4-4E69-B75D-F0BA8BABCFB9}" type="presParOf" srcId="{BF2339C2-1B17-4B64-B659-BA3CBEFECCDB}" destId="{8B96076F-C734-4DF5-8658-DA8A5DDD665E}" srcOrd="8" destOrd="0" presId="urn:microsoft.com/office/officeart/2008/layout/CircularPictureCallout"/>
    <dgm:cxn modelId="{766D5AE0-AEE1-49FF-95B3-02EFC4EE559E}" type="presParOf" srcId="{8B96076F-C734-4DF5-8658-DA8A5DDD665E}" destId="{7DA16240-BF9A-442E-BEF2-073995AC11CE}" srcOrd="0" destOrd="0" presId="urn:microsoft.com/office/officeart/2008/layout/CircularPictureCallout"/>
    <dgm:cxn modelId="{2708A508-70D6-4AB8-880D-335649D9375C}" type="presParOf" srcId="{BF2339C2-1B17-4B64-B659-BA3CBEFECCDB}" destId="{2BC75615-88E2-493A-8DCB-F297FCA9AED7}" srcOrd="9" destOrd="0" presId="urn:microsoft.com/office/officeart/2008/layout/CircularPictureCallout"/>
    <dgm:cxn modelId="{00DD6916-CF23-4384-A90F-8811832BACCB}" type="presParOf" srcId="{BF2339C2-1B17-4B64-B659-BA3CBEFECCDB}" destId="{F6374DD4-3AB5-426C-B53C-C781B9181BF0}" srcOrd="10" destOrd="0" presId="urn:microsoft.com/office/officeart/2008/layout/CircularPictureCallout"/>
    <dgm:cxn modelId="{74747DF6-99CF-4569-A2CD-40F367115E69}" type="presParOf" srcId="{F6374DD4-3AB5-426C-B53C-C781B9181BF0}" destId="{DF9F3EFA-0187-4A9E-9108-1E3C61DF2C63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053EB-2BE8-4EAE-A870-C76419D4424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6BF015-53E4-452E-9E5E-39DBEDB209E2}">
      <dgm:prSet phldrT="[Текст]"/>
      <dgm:spPr/>
      <dgm:t>
        <a:bodyPr/>
        <a:lstStyle/>
        <a:p>
          <a:r>
            <a:rPr lang="en-US" dirty="0" err="1"/>
            <a:t>TheOoL</a:t>
          </a:r>
          <a:endParaRPr lang="ru-RU" dirty="0"/>
        </a:p>
      </dgm:t>
    </dgm:pt>
    <dgm:pt modelId="{2401AE32-2021-418F-8AE9-072861BCA54C}" type="parTrans" cxnId="{0369A030-D3D4-4596-8FA3-8943BC16C941}">
      <dgm:prSet/>
      <dgm:spPr/>
      <dgm:t>
        <a:bodyPr/>
        <a:lstStyle/>
        <a:p>
          <a:endParaRPr lang="ru-RU"/>
        </a:p>
      </dgm:t>
    </dgm:pt>
    <dgm:pt modelId="{5707EB70-7D11-4E32-9D90-FFC6906AA3F1}" type="sibTrans" cxnId="{0369A030-D3D4-4596-8FA3-8943BC16C941}">
      <dgm:prSet/>
      <dgm:spPr/>
      <dgm:t>
        <a:bodyPr/>
        <a:lstStyle/>
        <a:p>
          <a:endParaRPr lang="ru-RU"/>
        </a:p>
      </dgm:t>
    </dgm:pt>
    <dgm:pt modelId="{9EE94A38-8845-41A8-90C7-D6D24F3BC203}">
      <dgm:prSet phldrT="[Текст]"/>
      <dgm:spPr/>
      <dgm:t>
        <a:bodyPr/>
        <a:lstStyle/>
        <a:p>
          <a:r>
            <a:rPr lang="ru-RU" i="1" dirty="0"/>
            <a:t>Первичность ПИ</a:t>
          </a:r>
          <a:endParaRPr lang="ru-RU" dirty="0"/>
        </a:p>
      </dgm:t>
    </dgm:pt>
    <dgm:pt modelId="{445F3B53-7201-4C8C-A787-6502A92A82D5}" type="parTrans" cxnId="{587CBCA2-9FB2-4E49-996F-5862756AEBB8}">
      <dgm:prSet/>
      <dgm:spPr/>
      <dgm:t>
        <a:bodyPr/>
        <a:lstStyle/>
        <a:p>
          <a:endParaRPr lang="ru-RU"/>
        </a:p>
      </dgm:t>
    </dgm:pt>
    <dgm:pt modelId="{5E0147B5-930C-4371-A2D1-5209317ED19E}" type="sibTrans" cxnId="{587CBCA2-9FB2-4E49-996F-5862756AEBB8}">
      <dgm:prSet/>
      <dgm:spPr/>
      <dgm:t>
        <a:bodyPr/>
        <a:lstStyle/>
        <a:p>
          <a:endParaRPr lang="ru-RU"/>
        </a:p>
      </dgm:t>
    </dgm:pt>
    <dgm:pt modelId="{8D743FEF-4BF1-4FB1-8891-724FA531242F}">
      <dgm:prSet/>
      <dgm:spPr/>
      <dgm:t>
        <a:bodyPr/>
        <a:lstStyle/>
        <a:p>
          <a:r>
            <a:rPr lang="ru-RU" i="1" dirty="0"/>
            <a:t>Живучесть ПИ</a:t>
          </a:r>
        </a:p>
      </dgm:t>
    </dgm:pt>
    <dgm:pt modelId="{9A5E90AF-265A-4B1F-BD21-3ECBEB8A1170}" type="parTrans" cxnId="{F2A69E1F-37E6-484B-B417-ED5A6A9CB41C}">
      <dgm:prSet/>
      <dgm:spPr/>
      <dgm:t>
        <a:bodyPr/>
        <a:lstStyle/>
        <a:p>
          <a:endParaRPr lang="ru-RU"/>
        </a:p>
      </dgm:t>
    </dgm:pt>
    <dgm:pt modelId="{699BFF9B-B005-4E67-820D-6839DCAE70E1}" type="sibTrans" cxnId="{F2A69E1F-37E6-484B-B417-ED5A6A9CB41C}">
      <dgm:prSet/>
      <dgm:spPr/>
      <dgm:t>
        <a:bodyPr/>
        <a:lstStyle/>
        <a:p>
          <a:endParaRPr lang="ru-RU"/>
        </a:p>
      </dgm:t>
    </dgm:pt>
    <dgm:pt modelId="{FCDD8C64-1DBC-4521-BEDA-8C049F4A9262}">
      <dgm:prSet custT="1"/>
      <dgm:spPr/>
      <dgm:t>
        <a:bodyPr/>
        <a:lstStyle/>
        <a:p>
          <a:r>
            <a:rPr lang="ru-RU" sz="1600" i="1" dirty="0"/>
            <a:t>Доступность ПИ</a:t>
          </a:r>
        </a:p>
      </dgm:t>
    </dgm:pt>
    <dgm:pt modelId="{02CA95EC-0A3E-4FC5-9281-8FE27B2DDED8}" type="parTrans" cxnId="{90D06A74-2E71-4761-B982-497676C34820}">
      <dgm:prSet/>
      <dgm:spPr/>
      <dgm:t>
        <a:bodyPr/>
        <a:lstStyle/>
        <a:p>
          <a:endParaRPr lang="ru-RU"/>
        </a:p>
      </dgm:t>
    </dgm:pt>
    <dgm:pt modelId="{DDD60A01-8A45-48DF-867C-710AFBE2BA41}" type="sibTrans" cxnId="{90D06A74-2E71-4761-B982-497676C34820}">
      <dgm:prSet/>
      <dgm:spPr/>
      <dgm:t>
        <a:bodyPr/>
        <a:lstStyle/>
        <a:p>
          <a:endParaRPr lang="ru-RU"/>
        </a:p>
      </dgm:t>
    </dgm:pt>
    <dgm:pt modelId="{732D90C3-4C88-4ABD-9D40-FC8F40561B5F}">
      <dgm:prSet custT="1"/>
      <dgm:spPr/>
      <dgm:t>
        <a:bodyPr/>
        <a:lstStyle/>
        <a:p>
          <a:r>
            <a:rPr lang="ru-RU" sz="1600" i="1" dirty="0"/>
            <a:t>Защищен</a:t>
          </a:r>
          <a:r>
            <a:rPr lang="en-US" sz="1600" i="1" dirty="0"/>
            <a:t>-</a:t>
          </a:r>
          <a:r>
            <a:rPr lang="ru-RU" sz="1600" i="1" dirty="0" err="1"/>
            <a:t>ность</a:t>
          </a:r>
          <a:r>
            <a:rPr lang="ru-RU" sz="1600" i="1" dirty="0"/>
            <a:t> ПИ</a:t>
          </a:r>
        </a:p>
      </dgm:t>
    </dgm:pt>
    <dgm:pt modelId="{6A959E4D-BE55-4B28-A09D-7B6823066F89}" type="parTrans" cxnId="{3050B017-0587-484B-B337-CE8DB24D9A0A}">
      <dgm:prSet/>
      <dgm:spPr/>
      <dgm:t>
        <a:bodyPr/>
        <a:lstStyle/>
        <a:p>
          <a:endParaRPr lang="ru-RU"/>
        </a:p>
      </dgm:t>
    </dgm:pt>
    <dgm:pt modelId="{508C5BA6-4B89-4D92-B0D4-A2B0CC524D45}" type="sibTrans" cxnId="{3050B017-0587-484B-B337-CE8DB24D9A0A}">
      <dgm:prSet/>
      <dgm:spPr/>
      <dgm:t>
        <a:bodyPr/>
        <a:lstStyle/>
        <a:p>
          <a:endParaRPr lang="ru-RU"/>
        </a:p>
      </dgm:t>
    </dgm:pt>
    <dgm:pt modelId="{14F3D7BE-FBC2-43C9-AFC9-3D3ED75376FD}">
      <dgm:prSet custT="1"/>
      <dgm:spPr/>
      <dgm:t>
        <a:bodyPr/>
        <a:lstStyle/>
        <a:p>
          <a:r>
            <a:rPr lang="ru-RU" sz="1600" i="1" dirty="0" err="1"/>
            <a:t>Распреде</a:t>
          </a:r>
          <a:r>
            <a:rPr lang="en-US" sz="1600" i="1" dirty="0"/>
            <a:t>-</a:t>
          </a:r>
          <a:r>
            <a:rPr lang="ru-RU" sz="1600" i="1" dirty="0" err="1"/>
            <a:t>ленность</a:t>
          </a:r>
          <a:r>
            <a:rPr lang="ru-RU" sz="1600" i="1" dirty="0"/>
            <a:t> ПИ</a:t>
          </a:r>
        </a:p>
      </dgm:t>
    </dgm:pt>
    <dgm:pt modelId="{2ECBA427-768D-4E6F-8B6E-CC9575F0CE69}" type="parTrans" cxnId="{7FC8EA23-3228-4A24-A405-FCDC3B232CE7}">
      <dgm:prSet/>
      <dgm:spPr/>
      <dgm:t>
        <a:bodyPr/>
        <a:lstStyle/>
        <a:p>
          <a:endParaRPr lang="ru-RU"/>
        </a:p>
      </dgm:t>
    </dgm:pt>
    <dgm:pt modelId="{80B54779-96B0-45D3-90A5-E7EF4038B5A6}" type="sibTrans" cxnId="{7FC8EA23-3228-4A24-A405-FCDC3B232CE7}">
      <dgm:prSet/>
      <dgm:spPr/>
      <dgm:t>
        <a:bodyPr/>
        <a:lstStyle/>
        <a:p>
          <a:endParaRPr lang="ru-RU"/>
        </a:p>
      </dgm:t>
    </dgm:pt>
    <dgm:pt modelId="{C5920F1E-052B-43DB-BA2E-657A8CE62BB3}">
      <dgm:prSet/>
      <dgm:spPr/>
      <dgm:t>
        <a:bodyPr/>
        <a:lstStyle/>
        <a:p>
          <a:r>
            <a:rPr lang="ru-RU" i="1" dirty="0"/>
            <a:t>Абстракция от технологии</a:t>
          </a:r>
        </a:p>
      </dgm:t>
    </dgm:pt>
    <dgm:pt modelId="{11E5CEFA-2491-4155-948E-8B6E1AC895FB}" type="parTrans" cxnId="{B1C2E36F-E0B9-4785-8FC8-C9C7D672BCB9}">
      <dgm:prSet/>
      <dgm:spPr/>
      <dgm:t>
        <a:bodyPr/>
        <a:lstStyle/>
        <a:p>
          <a:endParaRPr lang="ru-RU"/>
        </a:p>
      </dgm:t>
    </dgm:pt>
    <dgm:pt modelId="{29462E04-45DC-42EA-8C4F-325A89311CFB}" type="sibTrans" cxnId="{B1C2E36F-E0B9-4785-8FC8-C9C7D672BCB9}">
      <dgm:prSet/>
      <dgm:spPr/>
      <dgm:t>
        <a:bodyPr/>
        <a:lstStyle/>
        <a:p>
          <a:endParaRPr lang="ru-RU"/>
        </a:p>
      </dgm:t>
    </dgm:pt>
    <dgm:pt modelId="{5B071895-9216-4C60-B8D2-F87CFC0ABAF9}">
      <dgm:prSet/>
      <dgm:spPr/>
      <dgm:t>
        <a:bodyPr/>
        <a:lstStyle/>
        <a:p>
          <a:r>
            <a:rPr lang="ru-RU" i="1" dirty="0"/>
            <a:t>Сокрытие технологии</a:t>
          </a:r>
        </a:p>
      </dgm:t>
    </dgm:pt>
    <dgm:pt modelId="{B88270C2-85C5-4774-97BC-723501F2FD30}" type="parTrans" cxnId="{9832A4B0-C833-476E-A255-97723EA81259}">
      <dgm:prSet/>
      <dgm:spPr/>
      <dgm:t>
        <a:bodyPr/>
        <a:lstStyle/>
        <a:p>
          <a:endParaRPr lang="ru-RU"/>
        </a:p>
      </dgm:t>
    </dgm:pt>
    <dgm:pt modelId="{023EC732-8839-4778-B7FF-8BD3C253AE55}" type="sibTrans" cxnId="{9832A4B0-C833-476E-A255-97723EA81259}">
      <dgm:prSet/>
      <dgm:spPr/>
      <dgm:t>
        <a:bodyPr/>
        <a:lstStyle/>
        <a:p>
          <a:endParaRPr lang="ru-RU"/>
        </a:p>
      </dgm:t>
    </dgm:pt>
    <dgm:pt modelId="{A2710590-30BF-4195-B65A-E403BA53547C}" type="pres">
      <dgm:prSet presAssocID="{DF8053EB-2BE8-4EAE-A870-C76419D442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082763E-E516-40B7-AA41-D14CC9EB7E0B}" type="pres">
      <dgm:prSet presAssocID="{B76BF015-53E4-452E-9E5E-39DBEDB209E2}" presName="centerShape" presStyleLbl="node0" presStyleIdx="0" presStyleCnt="1"/>
      <dgm:spPr/>
      <dgm:t>
        <a:bodyPr/>
        <a:lstStyle/>
        <a:p>
          <a:endParaRPr lang="ru-RU"/>
        </a:p>
      </dgm:t>
    </dgm:pt>
    <dgm:pt modelId="{D7267B05-051A-4447-A072-56619E6E3769}" type="pres">
      <dgm:prSet presAssocID="{445F3B53-7201-4C8C-A787-6502A92A82D5}" presName="parTrans" presStyleLbl="bgSibTrans2D1" presStyleIdx="0" presStyleCnt="7"/>
      <dgm:spPr/>
      <dgm:t>
        <a:bodyPr/>
        <a:lstStyle/>
        <a:p>
          <a:endParaRPr lang="ru-RU"/>
        </a:p>
      </dgm:t>
    </dgm:pt>
    <dgm:pt modelId="{519748BF-4047-4C56-864E-951E9E95ABE0}" type="pres">
      <dgm:prSet presAssocID="{9EE94A38-8845-41A8-90C7-D6D24F3BC20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6A6D7E-F983-433D-8FA9-25D4862C6700}" type="pres">
      <dgm:prSet presAssocID="{9A5E90AF-265A-4B1F-BD21-3ECBEB8A1170}" presName="parTrans" presStyleLbl="bgSibTrans2D1" presStyleIdx="1" presStyleCnt="7"/>
      <dgm:spPr/>
      <dgm:t>
        <a:bodyPr/>
        <a:lstStyle/>
        <a:p>
          <a:endParaRPr lang="ru-RU"/>
        </a:p>
      </dgm:t>
    </dgm:pt>
    <dgm:pt modelId="{B55313F5-4D74-443F-84E3-62019BDC8EF5}" type="pres">
      <dgm:prSet presAssocID="{8D743FEF-4BF1-4FB1-8891-724FA531242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425A32-B3AC-4394-B054-2A5426E0C38D}" type="pres">
      <dgm:prSet presAssocID="{02CA95EC-0A3E-4FC5-9281-8FE27B2DDED8}" presName="parTrans" presStyleLbl="bgSibTrans2D1" presStyleIdx="2" presStyleCnt="7"/>
      <dgm:spPr/>
      <dgm:t>
        <a:bodyPr/>
        <a:lstStyle/>
        <a:p>
          <a:endParaRPr lang="ru-RU"/>
        </a:p>
      </dgm:t>
    </dgm:pt>
    <dgm:pt modelId="{4B4A9659-F36C-4816-B609-B08F2E3EE0BC}" type="pres">
      <dgm:prSet presAssocID="{FCDD8C64-1DBC-4521-BEDA-8C049F4A926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FA7B13-5F82-4BEB-A248-7C09BBD150FD}" type="pres">
      <dgm:prSet presAssocID="{6A959E4D-BE55-4B28-A09D-7B6823066F89}" presName="parTrans" presStyleLbl="bgSibTrans2D1" presStyleIdx="3" presStyleCnt="7"/>
      <dgm:spPr/>
      <dgm:t>
        <a:bodyPr/>
        <a:lstStyle/>
        <a:p>
          <a:endParaRPr lang="ru-RU"/>
        </a:p>
      </dgm:t>
    </dgm:pt>
    <dgm:pt modelId="{1F376324-151B-4EEA-826F-F92E1E19A6AF}" type="pres">
      <dgm:prSet presAssocID="{732D90C3-4C88-4ABD-9D40-FC8F40561B5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CB3AB4-7452-4862-A2AE-DB22A26A8B08}" type="pres">
      <dgm:prSet presAssocID="{2ECBA427-768D-4E6F-8B6E-CC9575F0CE69}" presName="parTrans" presStyleLbl="bgSibTrans2D1" presStyleIdx="4" presStyleCnt="7"/>
      <dgm:spPr/>
      <dgm:t>
        <a:bodyPr/>
        <a:lstStyle/>
        <a:p>
          <a:endParaRPr lang="ru-RU"/>
        </a:p>
      </dgm:t>
    </dgm:pt>
    <dgm:pt modelId="{5C2FBA3E-B075-4755-8E6B-99C64A201D9D}" type="pres">
      <dgm:prSet presAssocID="{14F3D7BE-FBC2-43C9-AFC9-3D3ED75376F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0D06BA-D38C-480A-9E3A-6D9ADC128B3D}" type="pres">
      <dgm:prSet presAssocID="{11E5CEFA-2491-4155-948E-8B6E1AC895FB}" presName="parTrans" presStyleLbl="bgSibTrans2D1" presStyleIdx="5" presStyleCnt="7"/>
      <dgm:spPr/>
      <dgm:t>
        <a:bodyPr/>
        <a:lstStyle/>
        <a:p>
          <a:endParaRPr lang="ru-RU"/>
        </a:p>
      </dgm:t>
    </dgm:pt>
    <dgm:pt modelId="{A8E76D70-FCAB-4926-8BC6-DB127F82C229}" type="pres">
      <dgm:prSet presAssocID="{C5920F1E-052B-43DB-BA2E-657A8CE62BB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7685F5-83E2-449E-AC0C-4A7C37B4439D}" type="pres">
      <dgm:prSet presAssocID="{B88270C2-85C5-4774-97BC-723501F2FD30}" presName="parTrans" presStyleLbl="bgSibTrans2D1" presStyleIdx="6" presStyleCnt="7"/>
      <dgm:spPr/>
      <dgm:t>
        <a:bodyPr/>
        <a:lstStyle/>
        <a:p>
          <a:endParaRPr lang="ru-RU"/>
        </a:p>
      </dgm:t>
    </dgm:pt>
    <dgm:pt modelId="{F39BE599-2E02-4872-AA15-416E9A0E86FE}" type="pres">
      <dgm:prSet presAssocID="{5B071895-9216-4C60-B8D2-F87CFC0ABAF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8884D4C-C308-4FC8-8FF7-CFA81F66BDD6}" type="presOf" srcId="{FCDD8C64-1DBC-4521-BEDA-8C049F4A9262}" destId="{4B4A9659-F36C-4816-B609-B08F2E3EE0BC}" srcOrd="0" destOrd="0" presId="urn:microsoft.com/office/officeart/2005/8/layout/radial4"/>
    <dgm:cxn modelId="{F2A69E1F-37E6-484B-B417-ED5A6A9CB41C}" srcId="{B76BF015-53E4-452E-9E5E-39DBEDB209E2}" destId="{8D743FEF-4BF1-4FB1-8891-724FA531242F}" srcOrd="1" destOrd="0" parTransId="{9A5E90AF-265A-4B1F-BD21-3ECBEB8A1170}" sibTransId="{699BFF9B-B005-4E67-820D-6839DCAE70E1}"/>
    <dgm:cxn modelId="{43E8556A-E96A-4970-88B7-91ADC458402A}" type="presOf" srcId="{02CA95EC-0A3E-4FC5-9281-8FE27B2DDED8}" destId="{79425A32-B3AC-4394-B054-2A5426E0C38D}" srcOrd="0" destOrd="0" presId="urn:microsoft.com/office/officeart/2005/8/layout/radial4"/>
    <dgm:cxn modelId="{8D65CB38-A1B9-498C-BF56-0A537979955D}" type="presOf" srcId="{DF8053EB-2BE8-4EAE-A870-C76419D44240}" destId="{A2710590-30BF-4195-B65A-E403BA53547C}" srcOrd="0" destOrd="0" presId="urn:microsoft.com/office/officeart/2005/8/layout/radial4"/>
    <dgm:cxn modelId="{3520CC61-8FE9-4917-9784-74B62BDF7781}" type="presOf" srcId="{9A5E90AF-265A-4B1F-BD21-3ECBEB8A1170}" destId="{E46A6D7E-F983-433D-8FA9-25D4862C6700}" srcOrd="0" destOrd="0" presId="urn:microsoft.com/office/officeart/2005/8/layout/radial4"/>
    <dgm:cxn modelId="{B1C2E36F-E0B9-4785-8FC8-C9C7D672BCB9}" srcId="{B76BF015-53E4-452E-9E5E-39DBEDB209E2}" destId="{C5920F1E-052B-43DB-BA2E-657A8CE62BB3}" srcOrd="5" destOrd="0" parTransId="{11E5CEFA-2491-4155-948E-8B6E1AC895FB}" sibTransId="{29462E04-45DC-42EA-8C4F-325A89311CFB}"/>
    <dgm:cxn modelId="{7FC8EA23-3228-4A24-A405-FCDC3B232CE7}" srcId="{B76BF015-53E4-452E-9E5E-39DBEDB209E2}" destId="{14F3D7BE-FBC2-43C9-AFC9-3D3ED75376FD}" srcOrd="4" destOrd="0" parTransId="{2ECBA427-768D-4E6F-8B6E-CC9575F0CE69}" sibTransId="{80B54779-96B0-45D3-90A5-E7EF4038B5A6}"/>
    <dgm:cxn modelId="{9832A4B0-C833-476E-A255-97723EA81259}" srcId="{B76BF015-53E4-452E-9E5E-39DBEDB209E2}" destId="{5B071895-9216-4C60-B8D2-F87CFC0ABAF9}" srcOrd="6" destOrd="0" parTransId="{B88270C2-85C5-4774-97BC-723501F2FD30}" sibTransId="{023EC732-8839-4778-B7FF-8BD3C253AE55}"/>
    <dgm:cxn modelId="{587CBCA2-9FB2-4E49-996F-5862756AEBB8}" srcId="{B76BF015-53E4-452E-9E5E-39DBEDB209E2}" destId="{9EE94A38-8845-41A8-90C7-D6D24F3BC203}" srcOrd="0" destOrd="0" parTransId="{445F3B53-7201-4C8C-A787-6502A92A82D5}" sibTransId="{5E0147B5-930C-4371-A2D1-5209317ED19E}"/>
    <dgm:cxn modelId="{282908F7-83E7-42DF-B3BB-6B4C14238FEE}" type="presOf" srcId="{14F3D7BE-FBC2-43C9-AFC9-3D3ED75376FD}" destId="{5C2FBA3E-B075-4755-8E6B-99C64A201D9D}" srcOrd="0" destOrd="0" presId="urn:microsoft.com/office/officeart/2005/8/layout/radial4"/>
    <dgm:cxn modelId="{163E2A40-054A-49D2-9AEC-DBA729001A3F}" type="presOf" srcId="{445F3B53-7201-4C8C-A787-6502A92A82D5}" destId="{D7267B05-051A-4447-A072-56619E6E3769}" srcOrd="0" destOrd="0" presId="urn:microsoft.com/office/officeart/2005/8/layout/radial4"/>
    <dgm:cxn modelId="{0369A030-D3D4-4596-8FA3-8943BC16C941}" srcId="{DF8053EB-2BE8-4EAE-A870-C76419D44240}" destId="{B76BF015-53E4-452E-9E5E-39DBEDB209E2}" srcOrd="0" destOrd="0" parTransId="{2401AE32-2021-418F-8AE9-072861BCA54C}" sibTransId="{5707EB70-7D11-4E32-9D90-FFC6906AA3F1}"/>
    <dgm:cxn modelId="{A90DE015-9EFF-41C8-8C90-9CE4E553C25B}" type="presOf" srcId="{11E5CEFA-2491-4155-948E-8B6E1AC895FB}" destId="{480D06BA-D38C-480A-9E3A-6D9ADC128B3D}" srcOrd="0" destOrd="0" presId="urn:microsoft.com/office/officeart/2005/8/layout/radial4"/>
    <dgm:cxn modelId="{C33B6AA3-4672-42C8-BD7A-4EA944F35060}" type="presOf" srcId="{6A959E4D-BE55-4B28-A09D-7B6823066F89}" destId="{E5FA7B13-5F82-4BEB-A248-7C09BBD150FD}" srcOrd="0" destOrd="0" presId="urn:microsoft.com/office/officeart/2005/8/layout/radial4"/>
    <dgm:cxn modelId="{1976C2AB-C716-49C7-A159-594A18ABC5CA}" type="presOf" srcId="{B88270C2-85C5-4774-97BC-723501F2FD30}" destId="{A97685F5-83E2-449E-AC0C-4A7C37B4439D}" srcOrd="0" destOrd="0" presId="urn:microsoft.com/office/officeart/2005/8/layout/radial4"/>
    <dgm:cxn modelId="{EBA2A9BE-FE1F-4EA0-ABA1-B38B9E77BF1F}" type="presOf" srcId="{8D743FEF-4BF1-4FB1-8891-724FA531242F}" destId="{B55313F5-4D74-443F-84E3-62019BDC8EF5}" srcOrd="0" destOrd="0" presId="urn:microsoft.com/office/officeart/2005/8/layout/radial4"/>
    <dgm:cxn modelId="{3050B017-0587-484B-B337-CE8DB24D9A0A}" srcId="{B76BF015-53E4-452E-9E5E-39DBEDB209E2}" destId="{732D90C3-4C88-4ABD-9D40-FC8F40561B5F}" srcOrd="3" destOrd="0" parTransId="{6A959E4D-BE55-4B28-A09D-7B6823066F89}" sibTransId="{508C5BA6-4B89-4D92-B0D4-A2B0CC524D45}"/>
    <dgm:cxn modelId="{10C8C511-C8A6-412B-AD09-8C6E78EF7BEC}" type="presOf" srcId="{C5920F1E-052B-43DB-BA2E-657A8CE62BB3}" destId="{A8E76D70-FCAB-4926-8BC6-DB127F82C229}" srcOrd="0" destOrd="0" presId="urn:microsoft.com/office/officeart/2005/8/layout/radial4"/>
    <dgm:cxn modelId="{AED53436-9FF7-4954-B8BD-5D35A98BB901}" type="presOf" srcId="{B76BF015-53E4-452E-9E5E-39DBEDB209E2}" destId="{3082763E-E516-40B7-AA41-D14CC9EB7E0B}" srcOrd="0" destOrd="0" presId="urn:microsoft.com/office/officeart/2005/8/layout/radial4"/>
    <dgm:cxn modelId="{99726BA9-1363-433A-A930-A7ED8FA6D7CB}" type="presOf" srcId="{732D90C3-4C88-4ABD-9D40-FC8F40561B5F}" destId="{1F376324-151B-4EEA-826F-F92E1E19A6AF}" srcOrd="0" destOrd="0" presId="urn:microsoft.com/office/officeart/2005/8/layout/radial4"/>
    <dgm:cxn modelId="{86796FE4-27AE-4826-9844-CAE59B312BC7}" type="presOf" srcId="{2ECBA427-768D-4E6F-8B6E-CC9575F0CE69}" destId="{F1CB3AB4-7452-4862-A2AE-DB22A26A8B08}" srcOrd="0" destOrd="0" presId="urn:microsoft.com/office/officeart/2005/8/layout/radial4"/>
    <dgm:cxn modelId="{5C9D3D9F-A5F3-4A17-9E1B-55F725716D0E}" type="presOf" srcId="{5B071895-9216-4C60-B8D2-F87CFC0ABAF9}" destId="{F39BE599-2E02-4872-AA15-416E9A0E86FE}" srcOrd="0" destOrd="0" presId="urn:microsoft.com/office/officeart/2005/8/layout/radial4"/>
    <dgm:cxn modelId="{90D06A74-2E71-4761-B982-497676C34820}" srcId="{B76BF015-53E4-452E-9E5E-39DBEDB209E2}" destId="{FCDD8C64-1DBC-4521-BEDA-8C049F4A9262}" srcOrd="2" destOrd="0" parTransId="{02CA95EC-0A3E-4FC5-9281-8FE27B2DDED8}" sibTransId="{DDD60A01-8A45-48DF-867C-710AFBE2BA41}"/>
    <dgm:cxn modelId="{806E12D1-6FEF-4D3D-8B70-DB610948A0B2}" type="presOf" srcId="{9EE94A38-8845-41A8-90C7-D6D24F3BC203}" destId="{519748BF-4047-4C56-864E-951E9E95ABE0}" srcOrd="0" destOrd="0" presId="urn:microsoft.com/office/officeart/2005/8/layout/radial4"/>
    <dgm:cxn modelId="{867D35E2-77AC-4706-AEF9-8351683764B4}" type="presParOf" srcId="{A2710590-30BF-4195-B65A-E403BA53547C}" destId="{3082763E-E516-40B7-AA41-D14CC9EB7E0B}" srcOrd="0" destOrd="0" presId="urn:microsoft.com/office/officeart/2005/8/layout/radial4"/>
    <dgm:cxn modelId="{58C2968A-9441-4CA0-AEC4-23BF42B29B3E}" type="presParOf" srcId="{A2710590-30BF-4195-B65A-E403BA53547C}" destId="{D7267B05-051A-4447-A072-56619E6E3769}" srcOrd="1" destOrd="0" presId="urn:microsoft.com/office/officeart/2005/8/layout/radial4"/>
    <dgm:cxn modelId="{63ABAF73-A6A4-4D6E-AE0D-0E35E4841D67}" type="presParOf" srcId="{A2710590-30BF-4195-B65A-E403BA53547C}" destId="{519748BF-4047-4C56-864E-951E9E95ABE0}" srcOrd="2" destOrd="0" presId="urn:microsoft.com/office/officeart/2005/8/layout/radial4"/>
    <dgm:cxn modelId="{F07493C1-9A29-49C1-81FB-761491F3A104}" type="presParOf" srcId="{A2710590-30BF-4195-B65A-E403BA53547C}" destId="{E46A6D7E-F983-433D-8FA9-25D4862C6700}" srcOrd="3" destOrd="0" presId="urn:microsoft.com/office/officeart/2005/8/layout/radial4"/>
    <dgm:cxn modelId="{293A88D7-D77B-4019-B6E1-907C0A47F61C}" type="presParOf" srcId="{A2710590-30BF-4195-B65A-E403BA53547C}" destId="{B55313F5-4D74-443F-84E3-62019BDC8EF5}" srcOrd="4" destOrd="0" presId="urn:microsoft.com/office/officeart/2005/8/layout/radial4"/>
    <dgm:cxn modelId="{DB751204-D872-43B1-9288-12FE6A41B9DE}" type="presParOf" srcId="{A2710590-30BF-4195-B65A-E403BA53547C}" destId="{79425A32-B3AC-4394-B054-2A5426E0C38D}" srcOrd="5" destOrd="0" presId="urn:microsoft.com/office/officeart/2005/8/layout/radial4"/>
    <dgm:cxn modelId="{E7290928-9033-490F-BB8F-9C684C41FFBB}" type="presParOf" srcId="{A2710590-30BF-4195-B65A-E403BA53547C}" destId="{4B4A9659-F36C-4816-B609-B08F2E3EE0BC}" srcOrd="6" destOrd="0" presId="urn:microsoft.com/office/officeart/2005/8/layout/radial4"/>
    <dgm:cxn modelId="{DE470D95-5998-4297-A746-0200170A4DAF}" type="presParOf" srcId="{A2710590-30BF-4195-B65A-E403BA53547C}" destId="{E5FA7B13-5F82-4BEB-A248-7C09BBD150FD}" srcOrd="7" destOrd="0" presId="urn:microsoft.com/office/officeart/2005/8/layout/radial4"/>
    <dgm:cxn modelId="{B58D6BC4-4CC9-4D9F-9C1E-6F18F8CD325E}" type="presParOf" srcId="{A2710590-30BF-4195-B65A-E403BA53547C}" destId="{1F376324-151B-4EEA-826F-F92E1E19A6AF}" srcOrd="8" destOrd="0" presId="urn:microsoft.com/office/officeart/2005/8/layout/radial4"/>
    <dgm:cxn modelId="{62FEB5F9-665C-4F07-9C6D-CF9B2ABFD19D}" type="presParOf" srcId="{A2710590-30BF-4195-B65A-E403BA53547C}" destId="{F1CB3AB4-7452-4862-A2AE-DB22A26A8B08}" srcOrd="9" destOrd="0" presId="urn:microsoft.com/office/officeart/2005/8/layout/radial4"/>
    <dgm:cxn modelId="{82695C27-7FBC-4E3E-9D75-ABD58C0AE012}" type="presParOf" srcId="{A2710590-30BF-4195-B65A-E403BA53547C}" destId="{5C2FBA3E-B075-4755-8E6B-99C64A201D9D}" srcOrd="10" destOrd="0" presId="urn:microsoft.com/office/officeart/2005/8/layout/radial4"/>
    <dgm:cxn modelId="{6155F59E-41DA-45A4-9995-78872E26F3EC}" type="presParOf" srcId="{A2710590-30BF-4195-B65A-E403BA53547C}" destId="{480D06BA-D38C-480A-9E3A-6D9ADC128B3D}" srcOrd="11" destOrd="0" presId="urn:microsoft.com/office/officeart/2005/8/layout/radial4"/>
    <dgm:cxn modelId="{CD0FF2B8-DCE2-4019-BF88-3CFBE60422AB}" type="presParOf" srcId="{A2710590-30BF-4195-B65A-E403BA53547C}" destId="{A8E76D70-FCAB-4926-8BC6-DB127F82C229}" srcOrd="12" destOrd="0" presId="urn:microsoft.com/office/officeart/2005/8/layout/radial4"/>
    <dgm:cxn modelId="{BEF09EDE-0DDA-42F3-AF10-80F26542A04A}" type="presParOf" srcId="{A2710590-30BF-4195-B65A-E403BA53547C}" destId="{A97685F5-83E2-449E-AC0C-4A7C37B4439D}" srcOrd="13" destOrd="0" presId="urn:microsoft.com/office/officeart/2005/8/layout/radial4"/>
    <dgm:cxn modelId="{E54E97ED-86FD-4B67-8EBF-E22489049DC5}" type="presParOf" srcId="{A2710590-30BF-4195-B65A-E403BA53547C}" destId="{F39BE599-2E02-4872-AA15-416E9A0E86FE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B77449-C41B-43F2-82E9-573AAD82761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A295865-BC2D-4A51-A779-BCBBBF7E2A00}">
      <dgm:prSet/>
      <dgm:spPr/>
      <dgm:t>
        <a:bodyPr/>
        <a:lstStyle/>
        <a:p>
          <a:r>
            <a:rPr lang="ru-RU" b="1" i="1" dirty="0">
              <a:solidFill>
                <a:schemeClr val="tx1"/>
              </a:solidFill>
            </a:rPr>
            <a:t>Информация</a:t>
          </a:r>
        </a:p>
      </dgm:t>
    </dgm:pt>
    <dgm:pt modelId="{B90C0DDF-40B5-423B-AEE0-32ED3EF1BA44}" type="parTrans" cxnId="{3AD9E98B-01F6-4BEF-9B78-7DA5F30CBFA5}">
      <dgm:prSet/>
      <dgm:spPr/>
      <dgm:t>
        <a:bodyPr/>
        <a:lstStyle/>
        <a:p>
          <a:endParaRPr lang="ru-RU"/>
        </a:p>
      </dgm:t>
    </dgm:pt>
    <dgm:pt modelId="{864D0B93-7311-4FBE-BB27-8295A366A9BF}" type="sibTrans" cxnId="{3AD9E98B-01F6-4BEF-9B78-7DA5F30CBFA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  <dgm:t>
        <a:bodyPr/>
        <a:lstStyle/>
        <a:p>
          <a:endParaRPr lang="ru-RU"/>
        </a:p>
      </dgm:t>
    </dgm:pt>
    <dgm:pt modelId="{E39AE410-FCD5-4C44-9E79-5A83F82BB076}">
      <dgm:prSet phldrT="[Текст]"/>
      <dgm:spPr/>
      <dgm:t>
        <a:bodyPr/>
        <a:lstStyle/>
        <a:p>
          <a:r>
            <a:rPr lang="ru-RU" dirty="0"/>
            <a:t>Иерархический</a:t>
          </a:r>
        </a:p>
      </dgm:t>
    </dgm:pt>
    <dgm:pt modelId="{636ABB25-5010-45B2-A72A-264BCF75E38F}" type="parTrans" cxnId="{036DE1AD-C243-4A48-862E-29CD71980077}">
      <dgm:prSet/>
      <dgm:spPr/>
      <dgm:t>
        <a:bodyPr/>
        <a:lstStyle/>
        <a:p>
          <a:endParaRPr lang="ru-RU"/>
        </a:p>
      </dgm:t>
    </dgm:pt>
    <dgm:pt modelId="{E0B0371C-EFF0-420C-9AF6-716EA934F538}" type="sibTrans" cxnId="{036DE1AD-C243-4A48-862E-29CD71980077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ru-RU"/>
        </a:p>
      </dgm:t>
    </dgm:pt>
    <dgm:pt modelId="{7E50F52A-F5AE-4396-A52A-739E89E75FEC}">
      <dgm:prSet phldrT="[Текст]"/>
      <dgm:spPr/>
      <dgm:t>
        <a:bodyPr/>
        <a:lstStyle/>
        <a:p>
          <a:r>
            <a:rPr lang="en-US" dirty="0"/>
            <a:t>SQL</a:t>
          </a:r>
          <a:endParaRPr lang="ru-RU" dirty="0"/>
        </a:p>
      </dgm:t>
    </dgm:pt>
    <dgm:pt modelId="{C357AD94-3094-4AE1-A4A3-6E85759AE54E}" type="parTrans" cxnId="{97111F3F-EDFB-4278-AA49-5DD0220AA12F}">
      <dgm:prSet/>
      <dgm:spPr/>
      <dgm:t>
        <a:bodyPr/>
        <a:lstStyle/>
        <a:p>
          <a:endParaRPr lang="ru-RU"/>
        </a:p>
      </dgm:t>
    </dgm:pt>
    <dgm:pt modelId="{1B72883A-A622-4EFC-B10C-D5A1160FF012}" type="sibTrans" cxnId="{97111F3F-EDFB-4278-AA49-5DD0220AA12F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143833E5-18BA-4F76-BBA3-6BA12779A0E3}">
      <dgm:prSet phldrT="[Текст]"/>
      <dgm:spPr/>
      <dgm:t>
        <a:bodyPr/>
        <a:lstStyle/>
        <a:p>
          <a:r>
            <a:rPr lang="en-US" dirty="0"/>
            <a:t>NoSQL</a:t>
          </a:r>
          <a:endParaRPr lang="ru-RU" dirty="0"/>
        </a:p>
      </dgm:t>
    </dgm:pt>
    <dgm:pt modelId="{7EB22D99-5E72-47D1-A229-D59ED2CC194B}" type="parTrans" cxnId="{1A00A57E-F09E-4AC8-99A8-E021A769DF92}">
      <dgm:prSet/>
      <dgm:spPr/>
      <dgm:t>
        <a:bodyPr/>
        <a:lstStyle/>
        <a:p>
          <a:endParaRPr lang="ru-RU"/>
        </a:p>
      </dgm:t>
    </dgm:pt>
    <dgm:pt modelId="{DAF7BE4C-2C97-4A2A-B704-BEC7B8534B86}" type="sibTrans" cxnId="{1A00A57E-F09E-4AC8-99A8-E021A769DF92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ru-RU"/>
        </a:p>
      </dgm:t>
    </dgm:pt>
    <dgm:pt modelId="{56FF5D13-4C95-409C-8344-1E27228191C7}" type="pres">
      <dgm:prSet presAssocID="{93B77449-C41B-43F2-82E9-573AAD82761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C920B058-95E2-400F-B85A-FDBACA657CC3}" type="pres">
      <dgm:prSet presAssocID="{93B77449-C41B-43F2-82E9-573AAD82761A}" presName="Name1" presStyleCnt="0"/>
      <dgm:spPr/>
    </dgm:pt>
    <dgm:pt modelId="{D27380F1-089B-4942-8D87-75CF78B849C2}" type="pres">
      <dgm:prSet presAssocID="{864D0B93-7311-4FBE-BB27-8295A366A9BF}" presName="picture_1" presStyleCnt="0"/>
      <dgm:spPr/>
    </dgm:pt>
    <dgm:pt modelId="{06B278EB-33B6-4436-929E-6EAFE9312841}" type="pres">
      <dgm:prSet presAssocID="{864D0B93-7311-4FBE-BB27-8295A366A9BF}" presName="pictureRepeatNode" presStyleLbl="alignImgPlace1" presStyleIdx="0" presStyleCnt="4"/>
      <dgm:spPr/>
      <dgm:t>
        <a:bodyPr/>
        <a:lstStyle/>
        <a:p>
          <a:endParaRPr lang="ru-RU"/>
        </a:p>
      </dgm:t>
    </dgm:pt>
    <dgm:pt modelId="{2CAB731C-976A-4510-9D7B-226DC696C6D2}" type="pres">
      <dgm:prSet presAssocID="{3A295865-BC2D-4A51-A779-BCBBBF7E2A00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617FBD-062E-4745-AE2E-F93B3D4D7DCF}" type="pres">
      <dgm:prSet presAssocID="{E0B0371C-EFF0-420C-9AF6-716EA934F538}" presName="picture_2" presStyleCnt="0"/>
      <dgm:spPr/>
    </dgm:pt>
    <dgm:pt modelId="{FFA4D8AA-4216-4854-8498-6BC6F957022F}" type="pres">
      <dgm:prSet presAssocID="{E0B0371C-EFF0-420C-9AF6-716EA934F538}" presName="pictureRepeatNode" presStyleLbl="alignImgPlace1" presStyleIdx="1" presStyleCnt="4" custScaleX="104722" custScaleY="86563"/>
      <dgm:spPr/>
      <dgm:t>
        <a:bodyPr/>
        <a:lstStyle/>
        <a:p>
          <a:endParaRPr lang="ru-RU"/>
        </a:p>
      </dgm:t>
    </dgm:pt>
    <dgm:pt modelId="{14181B76-C55E-4449-8EC6-066D7E60583F}" type="pres">
      <dgm:prSet presAssocID="{E39AE410-FCD5-4C44-9E79-5A83F82BB076}" presName="line_2" presStyleLbl="parChTrans1D1" presStyleIdx="0" presStyleCnt="3"/>
      <dgm:spPr/>
    </dgm:pt>
    <dgm:pt modelId="{44EBEE70-F1BA-440E-8EA3-44EEA8107B42}" type="pres">
      <dgm:prSet presAssocID="{E39AE410-FCD5-4C44-9E79-5A83F82BB076}" presName="textparent_2" presStyleLbl="node1" presStyleIdx="0" presStyleCnt="0"/>
      <dgm:spPr/>
    </dgm:pt>
    <dgm:pt modelId="{B3723842-7173-4482-B96F-A55C3A3CC1EE}" type="pres">
      <dgm:prSet presAssocID="{E39AE410-FCD5-4C44-9E79-5A83F82BB076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3A8223-9483-4778-8B82-2E7A000EE03F}" type="pres">
      <dgm:prSet presAssocID="{1B72883A-A622-4EFC-B10C-D5A1160FF012}" presName="picture_3" presStyleCnt="0"/>
      <dgm:spPr/>
    </dgm:pt>
    <dgm:pt modelId="{986E5DE0-8CAC-437C-9777-07F16BA42124}" type="pres">
      <dgm:prSet presAssocID="{1B72883A-A622-4EFC-B10C-D5A1160FF012}" presName="pictureRepeatNode" presStyleLbl="alignImgPlace1" presStyleIdx="2" presStyleCnt="4"/>
      <dgm:spPr/>
      <dgm:t>
        <a:bodyPr/>
        <a:lstStyle/>
        <a:p>
          <a:endParaRPr lang="ru-RU"/>
        </a:p>
      </dgm:t>
    </dgm:pt>
    <dgm:pt modelId="{000A148F-F8C0-48F8-9F47-0AD81A0C1ECF}" type="pres">
      <dgm:prSet presAssocID="{7E50F52A-F5AE-4396-A52A-739E89E75FEC}" presName="line_3" presStyleLbl="parChTrans1D1" presStyleIdx="1" presStyleCnt="3"/>
      <dgm:spPr/>
    </dgm:pt>
    <dgm:pt modelId="{4F1CA5FB-3EE1-48D9-BA67-2EC22A65A2C1}" type="pres">
      <dgm:prSet presAssocID="{7E50F52A-F5AE-4396-A52A-739E89E75FEC}" presName="textparent_3" presStyleLbl="node1" presStyleIdx="0" presStyleCnt="0"/>
      <dgm:spPr/>
    </dgm:pt>
    <dgm:pt modelId="{832AB776-D59B-4C1D-AFAC-1E1FE9E2FCD6}" type="pres">
      <dgm:prSet presAssocID="{7E50F52A-F5AE-4396-A52A-739E89E75FEC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41F694-AB8E-4DC0-8413-4F2272BCF181}" type="pres">
      <dgm:prSet presAssocID="{DAF7BE4C-2C97-4A2A-B704-BEC7B8534B86}" presName="picture_4" presStyleCnt="0"/>
      <dgm:spPr/>
    </dgm:pt>
    <dgm:pt modelId="{D2C3C94A-F27D-4726-8E4D-14DFC0DD5631}" type="pres">
      <dgm:prSet presAssocID="{DAF7BE4C-2C97-4A2A-B704-BEC7B8534B86}" presName="pictureRepeatNode" presStyleLbl="alignImgPlace1" presStyleIdx="3" presStyleCnt="4"/>
      <dgm:spPr/>
      <dgm:t>
        <a:bodyPr/>
        <a:lstStyle/>
        <a:p>
          <a:endParaRPr lang="ru-RU"/>
        </a:p>
      </dgm:t>
    </dgm:pt>
    <dgm:pt modelId="{A2751D15-CEC6-49A6-8EA7-94819BB8AE46}" type="pres">
      <dgm:prSet presAssocID="{143833E5-18BA-4F76-BBA3-6BA12779A0E3}" presName="line_4" presStyleLbl="parChTrans1D1" presStyleIdx="2" presStyleCnt="3"/>
      <dgm:spPr/>
    </dgm:pt>
    <dgm:pt modelId="{4234EBB2-AF5A-41E9-938A-19678C9B273F}" type="pres">
      <dgm:prSet presAssocID="{143833E5-18BA-4F76-BBA3-6BA12779A0E3}" presName="textparent_4" presStyleLbl="node1" presStyleIdx="0" presStyleCnt="0"/>
      <dgm:spPr/>
    </dgm:pt>
    <dgm:pt modelId="{E7D03CBD-925F-4061-847B-6C19810CA1DB}" type="pres">
      <dgm:prSet presAssocID="{143833E5-18BA-4F76-BBA3-6BA12779A0E3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F4384ED-DBB9-48B9-A986-3D26D1DE44EC}" type="presOf" srcId="{7E50F52A-F5AE-4396-A52A-739E89E75FEC}" destId="{832AB776-D59B-4C1D-AFAC-1E1FE9E2FCD6}" srcOrd="0" destOrd="0" presId="urn:microsoft.com/office/officeart/2008/layout/CircularPictureCallout"/>
    <dgm:cxn modelId="{D32F21C0-804E-425A-A172-6D5B747E6EA4}" type="presOf" srcId="{864D0B93-7311-4FBE-BB27-8295A366A9BF}" destId="{06B278EB-33B6-4436-929E-6EAFE9312841}" srcOrd="0" destOrd="0" presId="urn:microsoft.com/office/officeart/2008/layout/CircularPictureCallout"/>
    <dgm:cxn modelId="{036DE1AD-C243-4A48-862E-29CD71980077}" srcId="{93B77449-C41B-43F2-82E9-573AAD82761A}" destId="{E39AE410-FCD5-4C44-9E79-5A83F82BB076}" srcOrd="1" destOrd="0" parTransId="{636ABB25-5010-45B2-A72A-264BCF75E38F}" sibTransId="{E0B0371C-EFF0-420C-9AF6-716EA934F538}"/>
    <dgm:cxn modelId="{80D33E92-8122-4C47-AFF1-98AA783EA96F}" type="presOf" srcId="{3A295865-BC2D-4A51-A779-BCBBBF7E2A00}" destId="{2CAB731C-976A-4510-9D7B-226DC696C6D2}" srcOrd="0" destOrd="0" presId="urn:microsoft.com/office/officeart/2008/layout/CircularPictureCallout"/>
    <dgm:cxn modelId="{1A00A57E-F09E-4AC8-99A8-E021A769DF92}" srcId="{93B77449-C41B-43F2-82E9-573AAD82761A}" destId="{143833E5-18BA-4F76-BBA3-6BA12779A0E3}" srcOrd="3" destOrd="0" parTransId="{7EB22D99-5E72-47D1-A229-D59ED2CC194B}" sibTransId="{DAF7BE4C-2C97-4A2A-B704-BEC7B8534B86}"/>
    <dgm:cxn modelId="{4F2F63BE-D45B-4D8D-B04D-B532F9B47732}" type="presOf" srcId="{143833E5-18BA-4F76-BBA3-6BA12779A0E3}" destId="{E7D03CBD-925F-4061-847B-6C19810CA1DB}" srcOrd="0" destOrd="0" presId="urn:microsoft.com/office/officeart/2008/layout/CircularPictureCallout"/>
    <dgm:cxn modelId="{97111F3F-EDFB-4278-AA49-5DD0220AA12F}" srcId="{93B77449-C41B-43F2-82E9-573AAD82761A}" destId="{7E50F52A-F5AE-4396-A52A-739E89E75FEC}" srcOrd="2" destOrd="0" parTransId="{C357AD94-3094-4AE1-A4A3-6E85759AE54E}" sibTransId="{1B72883A-A622-4EFC-B10C-D5A1160FF012}"/>
    <dgm:cxn modelId="{943253C0-1576-402E-959C-30AB9F75C6C0}" type="presOf" srcId="{DAF7BE4C-2C97-4A2A-B704-BEC7B8534B86}" destId="{D2C3C94A-F27D-4726-8E4D-14DFC0DD5631}" srcOrd="0" destOrd="0" presId="urn:microsoft.com/office/officeart/2008/layout/CircularPictureCallout"/>
    <dgm:cxn modelId="{E07F8F61-EC04-4B93-A30B-9E10D9EA7748}" type="presOf" srcId="{E39AE410-FCD5-4C44-9E79-5A83F82BB076}" destId="{B3723842-7173-4482-B96F-A55C3A3CC1EE}" srcOrd="0" destOrd="0" presId="urn:microsoft.com/office/officeart/2008/layout/CircularPictureCallout"/>
    <dgm:cxn modelId="{A21B8214-7780-49E2-968D-4738FEDCC7D6}" type="presOf" srcId="{E0B0371C-EFF0-420C-9AF6-716EA934F538}" destId="{FFA4D8AA-4216-4854-8498-6BC6F957022F}" srcOrd="0" destOrd="0" presId="urn:microsoft.com/office/officeart/2008/layout/CircularPictureCallout"/>
    <dgm:cxn modelId="{3AD9E98B-01F6-4BEF-9B78-7DA5F30CBFA5}" srcId="{93B77449-C41B-43F2-82E9-573AAD82761A}" destId="{3A295865-BC2D-4A51-A779-BCBBBF7E2A00}" srcOrd="0" destOrd="0" parTransId="{B90C0DDF-40B5-423B-AEE0-32ED3EF1BA44}" sibTransId="{864D0B93-7311-4FBE-BB27-8295A366A9BF}"/>
    <dgm:cxn modelId="{427A68C8-A63F-4AA2-826D-962D1F674333}" type="presOf" srcId="{93B77449-C41B-43F2-82E9-573AAD82761A}" destId="{56FF5D13-4C95-409C-8344-1E27228191C7}" srcOrd="0" destOrd="0" presId="urn:microsoft.com/office/officeart/2008/layout/CircularPictureCallout"/>
    <dgm:cxn modelId="{02E1AFC1-5E57-4298-9471-D29FE185E5C5}" type="presOf" srcId="{1B72883A-A622-4EFC-B10C-D5A1160FF012}" destId="{986E5DE0-8CAC-437C-9777-07F16BA42124}" srcOrd="0" destOrd="0" presId="urn:microsoft.com/office/officeart/2008/layout/CircularPictureCallout"/>
    <dgm:cxn modelId="{53D1FA62-12A7-4148-A693-C0B7DBFFC989}" type="presParOf" srcId="{56FF5D13-4C95-409C-8344-1E27228191C7}" destId="{C920B058-95E2-400F-B85A-FDBACA657CC3}" srcOrd="0" destOrd="0" presId="urn:microsoft.com/office/officeart/2008/layout/CircularPictureCallout"/>
    <dgm:cxn modelId="{9A17DFE4-B578-4C99-8BD7-72D25084D59F}" type="presParOf" srcId="{C920B058-95E2-400F-B85A-FDBACA657CC3}" destId="{D27380F1-089B-4942-8D87-75CF78B849C2}" srcOrd="0" destOrd="0" presId="urn:microsoft.com/office/officeart/2008/layout/CircularPictureCallout"/>
    <dgm:cxn modelId="{1E51D975-EB12-4ECB-8899-898E7419ED26}" type="presParOf" srcId="{D27380F1-089B-4942-8D87-75CF78B849C2}" destId="{06B278EB-33B6-4436-929E-6EAFE9312841}" srcOrd="0" destOrd="0" presId="urn:microsoft.com/office/officeart/2008/layout/CircularPictureCallout"/>
    <dgm:cxn modelId="{243BF9B9-0EC8-42C4-97E4-558AE3405759}" type="presParOf" srcId="{C920B058-95E2-400F-B85A-FDBACA657CC3}" destId="{2CAB731C-976A-4510-9D7B-226DC696C6D2}" srcOrd="1" destOrd="0" presId="urn:microsoft.com/office/officeart/2008/layout/CircularPictureCallout"/>
    <dgm:cxn modelId="{5D733F1C-BF1A-4C71-900E-8C3F4034EA47}" type="presParOf" srcId="{C920B058-95E2-400F-B85A-FDBACA657CC3}" destId="{78617FBD-062E-4745-AE2E-F93B3D4D7DCF}" srcOrd="2" destOrd="0" presId="urn:microsoft.com/office/officeart/2008/layout/CircularPictureCallout"/>
    <dgm:cxn modelId="{EB818A0D-0B59-4D7F-816E-98EFC074B5D3}" type="presParOf" srcId="{78617FBD-062E-4745-AE2E-F93B3D4D7DCF}" destId="{FFA4D8AA-4216-4854-8498-6BC6F957022F}" srcOrd="0" destOrd="0" presId="urn:microsoft.com/office/officeart/2008/layout/CircularPictureCallout"/>
    <dgm:cxn modelId="{CF7352C0-A9FC-4C50-AF6D-0DDC6DD1F87E}" type="presParOf" srcId="{C920B058-95E2-400F-B85A-FDBACA657CC3}" destId="{14181B76-C55E-4449-8EC6-066D7E60583F}" srcOrd="3" destOrd="0" presId="urn:microsoft.com/office/officeart/2008/layout/CircularPictureCallout"/>
    <dgm:cxn modelId="{406BDE47-355B-4DCF-8706-38FAB5C5616A}" type="presParOf" srcId="{C920B058-95E2-400F-B85A-FDBACA657CC3}" destId="{44EBEE70-F1BA-440E-8EA3-44EEA8107B42}" srcOrd="4" destOrd="0" presId="urn:microsoft.com/office/officeart/2008/layout/CircularPictureCallout"/>
    <dgm:cxn modelId="{9274E7B1-8B1F-43EA-8563-9CE23AEF919D}" type="presParOf" srcId="{44EBEE70-F1BA-440E-8EA3-44EEA8107B42}" destId="{B3723842-7173-4482-B96F-A55C3A3CC1EE}" srcOrd="0" destOrd="0" presId="urn:microsoft.com/office/officeart/2008/layout/CircularPictureCallout"/>
    <dgm:cxn modelId="{C96A2979-B143-4C46-B979-FA7ECCBA3283}" type="presParOf" srcId="{C920B058-95E2-400F-B85A-FDBACA657CC3}" destId="{9B3A8223-9483-4778-8B82-2E7A000EE03F}" srcOrd="5" destOrd="0" presId="urn:microsoft.com/office/officeart/2008/layout/CircularPictureCallout"/>
    <dgm:cxn modelId="{D1585EEB-4893-4C69-BDFC-732BC4060692}" type="presParOf" srcId="{9B3A8223-9483-4778-8B82-2E7A000EE03F}" destId="{986E5DE0-8CAC-437C-9777-07F16BA42124}" srcOrd="0" destOrd="0" presId="urn:microsoft.com/office/officeart/2008/layout/CircularPictureCallout"/>
    <dgm:cxn modelId="{82064DB5-08D3-457B-8CFE-A7F2499C4209}" type="presParOf" srcId="{C920B058-95E2-400F-B85A-FDBACA657CC3}" destId="{000A148F-F8C0-48F8-9F47-0AD81A0C1ECF}" srcOrd="6" destOrd="0" presId="urn:microsoft.com/office/officeart/2008/layout/CircularPictureCallout"/>
    <dgm:cxn modelId="{D5C41917-A9B0-454C-BF52-2376E61471A8}" type="presParOf" srcId="{C920B058-95E2-400F-B85A-FDBACA657CC3}" destId="{4F1CA5FB-3EE1-48D9-BA67-2EC22A65A2C1}" srcOrd="7" destOrd="0" presId="urn:microsoft.com/office/officeart/2008/layout/CircularPictureCallout"/>
    <dgm:cxn modelId="{37D5CE7F-3650-4AA4-8F50-FD76BAE22844}" type="presParOf" srcId="{4F1CA5FB-3EE1-48D9-BA67-2EC22A65A2C1}" destId="{832AB776-D59B-4C1D-AFAC-1E1FE9E2FCD6}" srcOrd="0" destOrd="0" presId="urn:microsoft.com/office/officeart/2008/layout/CircularPictureCallout"/>
    <dgm:cxn modelId="{789CE62F-001F-4401-B60A-5A76CF3CBA55}" type="presParOf" srcId="{C920B058-95E2-400F-B85A-FDBACA657CC3}" destId="{E941F694-AB8E-4DC0-8413-4F2272BCF181}" srcOrd="8" destOrd="0" presId="urn:microsoft.com/office/officeart/2008/layout/CircularPictureCallout"/>
    <dgm:cxn modelId="{151C2FEA-0730-48FC-8601-EFF21BF7C3B0}" type="presParOf" srcId="{E941F694-AB8E-4DC0-8413-4F2272BCF181}" destId="{D2C3C94A-F27D-4726-8E4D-14DFC0DD5631}" srcOrd="0" destOrd="0" presId="urn:microsoft.com/office/officeart/2008/layout/CircularPictureCallout"/>
    <dgm:cxn modelId="{0934E788-C5D3-45AA-A553-F264259A0583}" type="presParOf" srcId="{C920B058-95E2-400F-B85A-FDBACA657CC3}" destId="{A2751D15-CEC6-49A6-8EA7-94819BB8AE46}" srcOrd="9" destOrd="0" presId="urn:microsoft.com/office/officeart/2008/layout/CircularPictureCallout"/>
    <dgm:cxn modelId="{92A01674-C0E3-4D71-BAE4-07D20DFCDE21}" type="presParOf" srcId="{C920B058-95E2-400F-B85A-FDBACA657CC3}" destId="{4234EBB2-AF5A-41E9-938A-19678C9B273F}" srcOrd="10" destOrd="0" presId="urn:microsoft.com/office/officeart/2008/layout/CircularPictureCallout"/>
    <dgm:cxn modelId="{2778395B-179E-486C-B71A-C2E37D09E666}" type="presParOf" srcId="{4234EBB2-AF5A-41E9-938A-19678C9B273F}" destId="{E7D03CBD-925F-4061-847B-6C19810CA1D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454AC9-B815-4BF9-B889-7CA6AC84BC4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092394-D5D6-4C1B-9100-1B9E04ADF3E0}">
      <dgm:prSet phldrT="[Текст]"/>
      <dgm:spPr/>
      <dgm:t>
        <a:bodyPr/>
        <a:lstStyle/>
        <a:p>
          <a:pPr algn="l"/>
          <a:r>
            <a:rPr lang="ru-RU" dirty="0"/>
            <a:t>Ненашев Алексей Владимирович</a:t>
          </a:r>
        </a:p>
        <a:p>
          <a:pPr algn="l"/>
          <a:r>
            <a:rPr lang="ru-RU" dirty="0"/>
            <a:t>Руководитель проекта</a:t>
          </a:r>
        </a:p>
      </dgm:t>
    </dgm:pt>
    <dgm:pt modelId="{8E9CB24C-B421-46B2-B4B1-AE6E77A41BA0}" type="parTrans" cxnId="{4EC9F587-B252-4113-B224-C1E185F83F8A}">
      <dgm:prSet/>
      <dgm:spPr/>
      <dgm:t>
        <a:bodyPr/>
        <a:lstStyle/>
        <a:p>
          <a:endParaRPr lang="ru-RU"/>
        </a:p>
      </dgm:t>
    </dgm:pt>
    <dgm:pt modelId="{0E1D7BFA-B0E7-4712-ADE0-AA9EA7EA854A}" type="sibTrans" cxnId="{4EC9F587-B252-4113-B224-C1E185F83F8A}">
      <dgm:prSet/>
      <dgm:spPr/>
      <dgm:t>
        <a:bodyPr/>
        <a:lstStyle/>
        <a:p>
          <a:endParaRPr lang="ru-RU"/>
        </a:p>
      </dgm:t>
    </dgm:pt>
    <dgm:pt modelId="{F3556F90-4FC5-440B-A062-F71BA452F809}">
      <dgm:prSet phldrT="[Текст]"/>
      <dgm:spPr/>
      <dgm:t>
        <a:bodyPr/>
        <a:lstStyle/>
        <a:p>
          <a:r>
            <a:rPr lang="ru-RU" dirty="0"/>
            <a:t>Толстенко Александр Юрьевич</a:t>
          </a:r>
        </a:p>
        <a:p>
          <a:r>
            <a:rPr lang="ru-RU" dirty="0"/>
            <a:t>Разработка программного обеспечения</a:t>
          </a:r>
        </a:p>
      </dgm:t>
    </dgm:pt>
    <dgm:pt modelId="{0A31D8FA-8F09-4BBD-A62A-01161AAC0C11}" type="parTrans" cxnId="{8A68288A-AA71-4321-81FE-240A48FA8D19}">
      <dgm:prSet/>
      <dgm:spPr/>
      <dgm:t>
        <a:bodyPr/>
        <a:lstStyle/>
        <a:p>
          <a:endParaRPr lang="ru-RU"/>
        </a:p>
      </dgm:t>
    </dgm:pt>
    <dgm:pt modelId="{647B367C-CBA9-45E0-B627-5447922E0018}" type="sibTrans" cxnId="{8A68288A-AA71-4321-81FE-240A48FA8D19}">
      <dgm:prSet/>
      <dgm:spPr/>
      <dgm:t>
        <a:bodyPr/>
        <a:lstStyle/>
        <a:p>
          <a:endParaRPr lang="ru-RU"/>
        </a:p>
      </dgm:t>
    </dgm:pt>
    <dgm:pt modelId="{7D2E0281-A515-463E-A127-3A7A9CB4DFA3}">
      <dgm:prSet phldrT="[Текст]"/>
      <dgm:spPr/>
      <dgm:t>
        <a:bodyPr/>
        <a:lstStyle/>
        <a:p>
          <a:r>
            <a:rPr lang="ru-RU" dirty="0"/>
            <a:t>Олешко Ростислав Сергеевич</a:t>
          </a:r>
        </a:p>
        <a:p>
          <a:r>
            <a:rPr lang="ru-RU" dirty="0"/>
            <a:t>Разработка программного обеспечения</a:t>
          </a:r>
        </a:p>
      </dgm:t>
    </dgm:pt>
    <dgm:pt modelId="{E8E88144-06F3-4377-8F4F-2EB6F9E14473}" type="parTrans" cxnId="{4ED94CEA-DFDC-49FF-8220-5B2760827F20}">
      <dgm:prSet/>
      <dgm:spPr/>
      <dgm:t>
        <a:bodyPr/>
        <a:lstStyle/>
        <a:p>
          <a:endParaRPr lang="ru-RU"/>
        </a:p>
      </dgm:t>
    </dgm:pt>
    <dgm:pt modelId="{8841A9B5-6631-49D6-A9F4-D0AD24EA6B39}" type="sibTrans" cxnId="{4ED94CEA-DFDC-49FF-8220-5B2760827F20}">
      <dgm:prSet/>
      <dgm:spPr/>
      <dgm:t>
        <a:bodyPr/>
        <a:lstStyle/>
        <a:p>
          <a:endParaRPr lang="ru-RU"/>
        </a:p>
      </dgm:t>
    </dgm:pt>
    <dgm:pt modelId="{ED0C34D1-3533-40D2-ABE1-D09DD179D4EC}">
      <dgm:prSet phldrT="[Текст]"/>
      <dgm:spPr/>
      <dgm:t>
        <a:bodyPr/>
        <a:lstStyle/>
        <a:p>
          <a:r>
            <a:rPr lang="ru-RU" dirty="0"/>
            <a:t>Хрящев Виктор Владимирович</a:t>
          </a:r>
        </a:p>
        <a:p>
          <a:r>
            <a:rPr lang="ru-RU" dirty="0"/>
            <a:t>Экономическая часть</a:t>
          </a:r>
        </a:p>
      </dgm:t>
    </dgm:pt>
    <dgm:pt modelId="{C8F03167-0B43-4685-827B-A3720749C90C}" type="parTrans" cxnId="{E8FD56FE-9BCE-400D-94DD-51FD371D8710}">
      <dgm:prSet/>
      <dgm:spPr/>
      <dgm:t>
        <a:bodyPr/>
        <a:lstStyle/>
        <a:p>
          <a:endParaRPr lang="ru-RU"/>
        </a:p>
      </dgm:t>
    </dgm:pt>
    <dgm:pt modelId="{76215F8C-0517-457F-8F68-AD68C3C33876}" type="sibTrans" cxnId="{E8FD56FE-9BCE-400D-94DD-51FD371D8710}">
      <dgm:prSet/>
      <dgm:spPr/>
      <dgm:t>
        <a:bodyPr/>
        <a:lstStyle/>
        <a:p>
          <a:endParaRPr lang="ru-RU"/>
        </a:p>
      </dgm:t>
    </dgm:pt>
    <dgm:pt modelId="{3F41BBCC-C8E3-427E-B03B-C8F3BD3937AA}" type="pres">
      <dgm:prSet presAssocID="{73454AC9-B815-4BF9-B889-7CA6AC84BC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BBD0AB8-7B0C-47C6-B235-A5D7B42E41AF}" type="pres">
      <dgm:prSet presAssocID="{A0092394-D5D6-4C1B-9100-1B9E04ADF3E0}" presName="composite" presStyleCnt="0"/>
      <dgm:spPr/>
    </dgm:pt>
    <dgm:pt modelId="{30555985-A0BD-4EE8-8EAF-C204C2C420ED}" type="pres">
      <dgm:prSet presAssocID="{A0092394-D5D6-4C1B-9100-1B9E04ADF3E0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39D0D7-DFF1-4FDF-B8CB-48599FC26F9E}" type="pres">
      <dgm:prSet presAssocID="{A0092394-D5D6-4C1B-9100-1B9E04ADF3E0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18DF3B77-4CB4-4429-AF1D-3798DB85E1B9}" type="pres">
      <dgm:prSet presAssocID="{0E1D7BFA-B0E7-4712-ADE0-AA9EA7EA854A}" presName="sibTrans" presStyleCnt="0"/>
      <dgm:spPr/>
    </dgm:pt>
    <dgm:pt modelId="{C4E28F58-3275-4D68-99CB-97D561B0D044}" type="pres">
      <dgm:prSet presAssocID="{ED0C34D1-3533-40D2-ABE1-D09DD179D4EC}" presName="composite" presStyleCnt="0"/>
      <dgm:spPr/>
    </dgm:pt>
    <dgm:pt modelId="{7074DFBC-A872-4964-96AC-87F0D33D3B2A}" type="pres">
      <dgm:prSet presAssocID="{ED0C34D1-3533-40D2-ABE1-D09DD179D4EC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3A89CD-7333-4AAC-BAB8-21366987B765}" type="pres">
      <dgm:prSet presAssocID="{ED0C34D1-3533-40D2-ABE1-D09DD179D4EC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59257B42-2911-4155-830D-855E3E7B92DB}" type="pres">
      <dgm:prSet presAssocID="{76215F8C-0517-457F-8F68-AD68C3C33876}" presName="sibTrans" presStyleCnt="0"/>
      <dgm:spPr/>
    </dgm:pt>
    <dgm:pt modelId="{32D5EF93-30D3-4365-9F53-BE77C0AF3D74}" type="pres">
      <dgm:prSet presAssocID="{F3556F90-4FC5-440B-A062-F71BA452F809}" presName="composite" presStyleCnt="0"/>
      <dgm:spPr/>
    </dgm:pt>
    <dgm:pt modelId="{656DC734-3618-4D26-9665-F5E532566C72}" type="pres">
      <dgm:prSet presAssocID="{F3556F90-4FC5-440B-A062-F71BA452F809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E95ED9-6D10-4D2B-BFDC-D6394712086A}" type="pres">
      <dgm:prSet presAssocID="{F3556F90-4FC5-440B-A062-F71BA452F809}" presName="rect2" presStyleLbl="fgImgPlace1" presStyleIdx="2" presStyleCnt="4" custLinFactNeighborX="650" custLinFactNeighborY="-474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A66DBA54-CDCA-404B-8B3A-5A98D80798C9}" type="pres">
      <dgm:prSet presAssocID="{647B367C-CBA9-45E0-B627-5447922E0018}" presName="sibTrans" presStyleCnt="0"/>
      <dgm:spPr/>
    </dgm:pt>
    <dgm:pt modelId="{7C14031D-505F-4EA3-9F32-4A0B81FE9F77}" type="pres">
      <dgm:prSet presAssocID="{7D2E0281-A515-463E-A127-3A7A9CB4DFA3}" presName="composite" presStyleCnt="0"/>
      <dgm:spPr/>
    </dgm:pt>
    <dgm:pt modelId="{EE291889-FA3E-4097-8FD1-078F62DE66C3}" type="pres">
      <dgm:prSet presAssocID="{7D2E0281-A515-463E-A127-3A7A9CB4DFA3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1B2119-EEC9-44AE-A496-7FF3F87F0579}" type="pres">
      <dgm:prSet presAssocID="{7D2E0281-A515-463E-A127-3A7A9CB4DFA3}" presName="rect2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ru-RU"/>
        </a:p>
      </dgm:t>
    </dgm:pt>
  </dgm:ptLst>
  <dgm:cxnLst>
    <dgm:cxn modelId="{945B1B10-A0CA-4D26-9A7E-12240528B1E1}" type="presOf" srcId="{73454AC9-B815-4BF9-B889-7CA6AC84BC4B}" destId="{3F41BBCC-C8E3-427E-B03B-C8F3BD3937AA}" srcOrd="0" destOrd="0" presId="urn:microsoft.com/office/officeart/2008/layout/PictureStrips"/>
    <dgm:cxn modelId="{A3FFBD6E-83D0-4562-BE36-99F2406BA097}" type="presOf" srcId="{ED0C34D1-3533-40D2-ABE1-D09DD179D4EC}" destId="{7074DFBC-A872-4964-96AC-87F0D33D3B2A}" srcOrd="0" destOrd="0" presId="urn:microsoft.com/office/officeart/2008/layout/PictureStrips"/>
    <dgm:cxn modelId="{9FFB36D5-6567-4B35-99D3-425F405112A8}" type="presOf" srcId="{F3556F90-4FC5-440B-A062-F71BA452F809}" destId="{656DC734-3618-4D26-9665-F5E532566C72}" srcOrd="0" destOrd="0" presId="urn:microsoft.com/office/officeart/2008/layout/PictureStrips"/>
    <dgm:cxn modelId="{E8FD56FE-9BCE-400D-94DD-51FD371D8710}" srcId="{73454AC9-B815-4BF9-B889-7CA6AC84BC4B}" destId="{ED0C34D1-3533-40D2-ABE1-D09DD179D4EC}" srcOrd="1" destOrd="0" parTransId="{C8F03167-0B43-4685-827B-A3720749C90C}" sibTransId="{76215F8C-0517-457F-8F68-AD68C3C33876}"/>
    <dgm:cxn modelId="{8A68288A-AA71-4321-81FE-240A48FA8D19}" srcId="{73454AC9-B815-4BF9-B889-7CA6AC84BC4B}" destId="{F3556F90-4FC5-440B-A062-F71BA452F809}" srcOrd="2" destOrd="0" parTransId="{0A31D8FA-8F09-4BBD-A62A-01161AAC0C11}" sibTransId="{647B367C-CBA9-45E0-B627-5447922E0018}"/>
    <dgm:cxn modelId="{1B00EA8F-0B64-4143-A0D1-9E252CC6DBBB}" type="presOf" srcId="{7D2E0281-A515-463E-A127-3A7A9CB4DFA3}" destId="{EE291889-FA3E-4097-8FD1-078F62DE66C3}" srcOrd="0" destOrd="0" presId="urn:microsoft.com/office/officeart/2008/layout/PictureStrips"/>
    <dgm:cxn modelId="{4ED94CEA-DFDC-49FF-8220-5B2760827F20}" srcId="{73454AC9-B815-4BF9-B889-7CA6AC84BC4B}" destId="{7D2E0281-A515-463E-A127-3A7A9CB4DFA3}" srcOrd="3" destOrd="0" parTransId="{E8E88144-06F3-4377-8F4F-2EB6F9E14473}" sibTransId="{8841A9B5-6631-49D6-A9F4-D0AD24EA6B39}"/>
    <dgm:cxn modelId="{91436431-3070-46F0-858F-B30F0EF2DC9A}" type="presOf" srcId="{A0092394-D5D6-4C1B-9100-1B9E04ADF3E0}" destId="{30555985-A0BD-4EE8-8EAF-C204C2C420ED}" srcOrd="0" destOrd="0" presId="urn:microsoft.com/office/officeart/2008/layout/PictureStrips"/>
    <dgm:cxn modelId="{4EC9F587-B252-4113-B224-C1E185F83F8A}" srcId="{73454AC9-B815-4BF9-B889-7CA6AC84BC4B}" destId="{A0092394-D5D6-4C1B-9100-1B9E04ADF3E0}" srcOrd="0" destOrd="0" parTransId="{8E9CB24C-B421-46B2-B4B1-AE6E77A41BA0}" sibTransId="{0E1D7BFA-B0E7-4712-ADE0-AA9EA7EA854A}"/>
    <dgm:cxn modelId="{70E9AD98-661B-460E-B2DD-C02FF1EA9A77}" type="presParOf" srcId="{3F41BBCC-C8E3-427E-B03B-C8F3BD3937AA}" destId="{7BBD0AB8-7B0C-47C6-B235-A5D7B42E41AF}" srcOrd="0" destOrd="0" presId="urn:microsoft.com/office/officeart/2008/layout/PictureStrips"/>
    <dgm:cxn modelId="{D78BAEAE-683F-4E31-9C3B-0DB83659ECAF}" type="presParOf" srcId="{7BBD0AB8-7B0C-47C6-B235-A5D7B42E41AF}" destId="{30555985-A0BD-4EE8-8EAF-C204C2C420ED}" srcOrd="0" destOrd="0" presId="urn:microsoft.com/office/officeart/2008/layout/PictureStrips"/>
    <dgm:cxn modelId="{3D46738B-0D3B-4273-A8C5-BD833E12E660}" type="presParOf" srcId="{7BBD0AB8-7B0C-47C6-B235-A5D7B42E41AF}" destId="{EC39D0D7-DFF1-4FDF-B8CB-48599FC26F9E}" srcOrd="1" destOrd="0" presId="urn:microsoft.com/office/officeart/2008/layout/PictureStrips"/>
    <dgm:cxn modelId="{6BB4A196-758E-410B-8E7E-A7E3AD216FA9}" type="presParOf" srcId="{3F41BBCC-C8E3-427E-B03B-C8F3BD3937AA}" destId="{18DF3B77-4CB4-4429-AF1D-3798DB85E1B9}" srcOrd="1" destOrd="0" presId="urn:microsoft.com/office/officeart/2008/layout/PictureStrips"/>
    <dgm:cxn modelId="{685CBFD0-F17F-427D-B572-A3CF66CA41FF}" type="presParOf" srcId="{3F41BBCC-C8E3-427E-B03B-C8F3BD3937AA}" destId="{C4E28F58-3275-4D68-99CB-97D561B0D044}" srcOrd="2" destOrd="0" presId="urn:microsoft.com/office/officeart/2008/layout/PictureStrips"/>
    <dgm:cxn modelId="{88C85612-9A01-4DF5-AAED-119817560820}" type="presParOf" srcId="{C4E28F58-3275-4D68-99CB-97D561B0D044}" destId="{7074DFBC-A872-4964-96AC-87F0D33D3B2A}" srcOrd="0" destOrd="0" presId="urn:microsoft.com/office/officeart/2008/layout/PictureStrips"/>
    <dgm:cxn modelId="{F25F5F87-600B-4CC1-9C78-21C06E833655}" type="presParOf" srcId="{C4E28F58-3275-4D68-99CB-97D561B0D044}" destId="{CD3A89CD-7333-4AAC-BAB8-21366987B765}" srcOrd="1" destOrd="0" presId="urn:microsoft.com/office/officeart/2008/layout/PictureStrips"/>
    <dgm:cxn modelId="{28442D3D-7EE1-494D-9003-7C7AB43404E9}" type="presParOf" srcId="{3F41BBCC-C8E3-427E-B03B-C8F3BD3937AA}" destId="{59257B42-2911-4155-830D-855E3E7B92DB}" srcOrd="3" destOrd="0" presId="urn:microsoft.com/office/officeart/2008/layout/PictureStrips"/>
    <dgm:cxn modelId="{B6D448F9-7E29-4245-9BF8-E38DC18EB72C}" type="presParOf" srcId="{3F41BBCC-C8E3-427E-B03B-C8F3BD3937AA}" destId="{32D5EF93-30D3-4365-9F53-BE77C0AF3D74}" srcOrd="4" destOrd="0" presId="urn:microsoft.com/office/officeart/2008/layout/PictureStrips"/>
    <dgm:cxn modelId="{5334F2D7-BDE8-4739-920E-C00FF41BE49E}" type="presParOf" srcId="{32D5EF93-30D3-4365-9F53-BE77C0AF3D74}" destId="{656DC734-3618-4D26-9665-F5E532566C72}" srcOrd="0" destOrd="0" presId="urn:microsoft.com/office/officeart/2008/layout/PictureStrips"/>
    <dgm:cxn modelId="{1C814352-8569-48BE-BC80-E84EAE64247F}" type="presParOf" srcId="{32D5EF93-30D3-4365-9F53-BE77C0AF3D74}" destId="{A5E95ED9-6D10-4D2B-BFDC-D6394712086A}" srcOrd="1" destOrd="0" presId="urn:microsoft.com/office/officeart/2008/layout/PictureStrips"/>
    <dgm:cxn modelId="{4CCE62C8-1378-4F7B-A1A1-FE382520CADC}" type="presParOf" srcId="{3F41BBCC-C8E3-427E-B03B-C8F3BD3937AA}" destId="{A66DBA54-CDCA-404B-8B3A-5A98D80798C9}" srcOrd="5" destOrd="0" presId="urn:microsoft.com/office/officeart/2008/layout/PictureStrips"/>
    <dgm:cxn modelId="{707891D6-E376-4C76-AF02-85AF289597F2}" type="presParOf" srcId="{3F41BBCC-C8E3-427E-B03B-C8F3BD3937AA}" destId="{7C14031D-505F-4EA3-9F32-4A0B81FE9F77}" srcOrd="6" destOrd="0" presId="urn:microsoft.com/office/officeart/2008/layout/PictureStrips"/>
    <dgm:cxn modelId="{6D6AFF60-8EFF-434B-86C0-2BBD42E24B50}" type="presParOf" srcId="{7C14031D-505F-4EA3-9F32-4A0B81FE9F77}" destId="{EE291889-FA3E-4097-8FD1-078F62DE66C3}" srcOrd="0" destOrd="0" presId="urn:microsoft.com/office/officeart/2008/layout/PictureStrips"/>
    <dgm:cxn modelId="{14561AD2-BC7C-44F1-ACDE-71F145349EAD}" type="presParOf" srcId="{7C14031D-505F-4EA3-9F32-4A0B81FE9F77}" destId="{031B2119-EEC9-44AE-A496-7FF3F87F057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75615-88E2-493A-8DCB-F297FCA9AED7}">
      <dsp:nvSpPr>
        <dsp:cNvPr id="0" name=""/>
        <dsp:cNvSpPr/>
      </dsp:nvSpPr>
      <dsp:spPr>
        <a:xfrm>
          <a:off x="3499751" y="4287468"/>
          <a:ext cx="506425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067F2-AEE4-49B1-897A-42C9DCD2695E}">
      <dsp:nvSpPr>
        <dsp:cNvPr id="0" name=""/>
        <dsp:cNvSpPr/>
      </dsp:nvSpPr>
      <dsp:spPr>
        <a:xfrm>
          <a:off x="3499751" y="2522040"/>
          <a:ext cx="433790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E5C44-5E42-425C-BDF8-41493ACDC35A}">
      <dsp:nvSpPr>
        <dsp:cNvPr id="0" name=""/>
        <dsp:cNvSpPr/>
      </dsp:nvSpPr>
      <dsp:spPr>
        <a:xfrm>
          <a:off x="3499751" y="756612"/>
          <a:ext cx="506425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49C22-0911-4F8C-B20D-B1E57C40B80E}">
      <dsp:nvSpPr>
        <dsp:cNvPr id="0" name=""/>
        <dsp:cNvSpPr/>
      </dsp:nvSpPr>
      <dsp:spPr>
        <a:xfrm>
          <a:off x="977711" y="0"/>
          <a:ext cx="5044080" cy="504408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6C508-5428-412D-9721-6EC3DF08D8E4}">
      <dsp:nvSpPr>
        <dsp:cNvPr id="0" name=""/>
        <dsp:cNvSpPr/>
      </dsp:nvSpPr>
      <dsp:spPr>
        <a:xfrm>
          <a:off x="1885645" y="2678406"/>
          <a:ext cx="3228211" cy="166454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 dirty="0"/>
        </a:p>
      </dsp:txBody>
      <dsp:txXfrm>
        <a:off x="1885645" y="2678406"/>
        <a:ext cx="3228211" cy="1664546"/>
      </dsp:txXfrm>
    </dsp:sp>
    <dsp:sp modelId="{61BFCAA0-3F0A-4636-97CE-F12ED8D959DA}">
      <dsp:nvSpPr>
        <dsp:cNvPr id="0" name=""/>
        <dsp:cNvSpPr/>
      </dsp:nvSpPr>
      <dsp:spPr>
        <a:xfrm>
          <a:off x="7807395" y="0"/>
          <a:ext cx="1513224" cy="151322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69ACA-52AE-4A05-AE66-E2108E9147E0}">
      <dsp:nvSpPr>
        <dsp:cNvPr id="0" name=""/>
        <dsp:cNvSpPr/>
      </dsp:nvSpPr>
      <dsp:spPr>
        <a:xfrm>
          <a:off x="9320619" y="0"/>
          <a:ext cx="217269" cy="1513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9320619" y="0"/>
        <a:ext cx="217269" cy="1513224"/>
      </dsp:txXfrm>
    </dsp:sp>
    <dsp:sp modelId="{B83E6581-6DD1-45B8-8F22-21FABA8DD2DE}">
      <dsp:nvSpPr>
        <dsp:cNvPr id="0" name=""/>
        <dsp:cNvSpPr/>
      </dsp:nvSpPr>
      <dsp:spPr>
        <a:xfrm>
          <a:off x="7081048" y="1765428"/>
          <a:ext cx="1513224" cy="15132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A8A06-AEDB-4616-B316-C40E094FA3DD}">
      <dsp:nvSpPr>
        <dsp:cNvPr id="0" name=""/>
        <dsp:cNvSpPr/>
      </dsp:nvSpPr>
      <dsp:spPr>
        <a:xfrm>
          <a:off x="8594272" y="1765428"/>
          <a:ext cx="289903" cy="1513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594272" y="1765428"/>
        <a:ext cx="289903" cy="1513224"/>
      </dsp:txXfrm>
    </dsp:sp>
    <dsp:sp modelId="{7DA16240-BF9A-442E-BEF2-073995AC11CE}">
      <dsp:nvSpPr>
        <dsp:cNvPr id="0" name=""/>
        <dsp:cNvSpPr/>
      </dsp:nvSpPr>
      <dsp:spPr>
        <a:xfrm>
          <a:off x="7807395" y="3530856"/>
          <a:ext cx="1513224" cy="151322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3EFA-0187-4A9E-9108-1E3C61DF2C63}">
      <dsp:nvSpPr>
        <dsp:cNvPr id="0" name=""/>
        <dsp:cNvSpPr/>
      </dsp:nvSpPr>
      <dsp:spPr>
        <a:xfrm>
          <a:off x="9320619" y="3530856"/>
          <a:ext cx="217269" cy="1513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9320619" y="3530856"/>
        <a:ext cx="217269" cy="1513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2763E-E516-40B7-AA41-D14CC9EB7E0B}">
      <dsp:nvSpPr>
        <dsp:cNvPr id="0" name=""/>
        <dsp:cNvSpPr/>
      </dsp:nvSpPr>
      <dsp:spPr>
        <a:xfrm>
          <a:off x="4270730" y="2856757"/>
          <a:ext cx="1974139" cy="1974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TheOoL</a:t>
          </a:r>
          <a:endParaRPr lang="ru-RU" sz="3400" kern="1200" dirty="0"/>
        </a:p>
      </dsp:txBody>
      <dsp:txXfrm>
        <a:off x="4559836" y="3145863"/>
        <a:ext cx="1395927" cy="1395927"/>
      </dsp:txXfrm>
    </dsp:sp>
    <dsp:sp modelId="{D7267B05-051A-4447-A072-56619E6E3769}">
      <dsp:nvSpPr>
        <dsp:cNvPr id="0" name=""/>
        <dsp:cNvSpPr/>
      </dsp:nvSpPr>
      <dsp:spPr>
        <a:xfrm rot="10800000">
          <a:off x="1968184" y="3562512"/>
          <a:ext cx="2175906" cy="5626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748BF-4047-4C56-864E-951E9E95ABE0}">
      <dsp:nvSpPr>
        <dsp:cNvPr id="0" name=""/>
        <dsp:cNvSpPr/>
      </dsp:nvSpPr>
      <dsp:spPr>
        <a:xfrm>
          <a:off x="1277235" y="3291068"/>
          <a:ext cx="1381897" cy="1105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i="1" kern="1200" dirty="0"/>
            <a:t>Первичность ПИ</a:t>
          </a:r>
          <a:endParaRPr lang="ru-RU" sz="1700" kern="1200" dirty="0"/>
        </a:p>
      </dsp:txBody>
      <dsp:txXfrm>
        <a:off x="1309615" y="3323448"/>
        <a:ext cx="1317137" cy="1040758"/>
      </dsp:txXfrm>
    </dsp:sp>
    <dsp:sp modelId="{E46A6D7E-F983-433D-8FA9-25D4862C6700}">
      <dsp:nvSpPr>
        <dsp:cNvPr id="0" name=""/>
        <dsp:cNvSpPr/>
      </dsp:nvSpPr>
      <dsp:spPr>
        <a:xfrm rot="12600000">
          <a:off x="2263150" y="2461681"/>
          <a:ext cx="2175906" cy="5626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313F5-4D74-443F-84E3-62019BDC8EF5}">
      <dsp:nvSpPr>
        <dsp:cNvPr id="0" name=""/>
        <dsp:cNvSpPr/>
      </dsp:nvSpPr>
      <dsp:spPr>
        <a:xfrm>
          <a:off x="1717960" y="1646260"/>
          <a:ext cx="1381897" cy="1105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i="1" kern="1200" dirty="0"/>
            <a:t>Живучесть ПИ</a:t>
          </a:r>
        </a:p>
      </dsp:txBody>
      <dsp:txXfrm>
        <a:off x="1750340" y="1678640"/>
        <a:ext cx="1317137" cy="1040758"/>
      </dsp:txXfrm>
    </dsp:sp>
    <dsp:sp modelId="{79425A32-B3AC-4394-B054-2A5426E0C38D}">
      <dsp:nvSpPr>
        <dsp:cNvPr id="0" name=""/>
        <dsp:cNvSpPr/>
      </dsp:nvSpPr>
      <dsp:spPr>
        <a:xfrm rot="14400000">
          <a:off x="3069015" y="1655816"/>
          <a:ext cx="2175906" cy="5626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A9659-F36C-4816-B609-B08F2E3EE0BC}">
      <dsp:nvSpPr>
        <dsp:cNvPr id="0" name=""/>
        <dsp:cNvSpPr/>
      </dsp:nvSpPr>
      <dsp:spPr>
        <a:xfrm>
          <a:off x="2922043" y="442177"/>
          <a:ext cx="1381897" cy="1105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1" kern="1200" dirty="0"/>
            <a:t>Доступность ПИ</a:t>
          </a:r>
        </a:p>
      </dsp:txBody>
      <dsp:txXfrm>
        <a:off x="2954423" y="474557"/>
        <a:ext cx="1317137" cy="1040758"/>
      </dsp:txXfrm>
    </dsp:sp>
    <dsp:sp modelId="{E5FA7B13-5F82-4BEB-A248-7C09BBD150FD}">
      <dsp:nvSpPr>
        <dsp:cNvPr id="0" name=""/>
        <dsp:cNvSpPr/>
      </dsp:nvSpPr>
      <dsp:spPr>
        <a:xfrm rot="16200000">
          <a:off x="4169846" y="1360849"/>
          <a:ext cx="2175906" cy="5626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76324-151B-4EEA-826F-F92E1E19A6AF}">
      <dsp:nvSpPr>
        <dsp:cNvPr id="0" name=""/>
        <dsp:cNvSpPr/>
      </dsp:nvSpPr>
      <dsp:spPr>
        <a:xfrm>
          <a:off x="4566851" y="1452"/>
          <a:ext cx="1381897" cy="1105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1" kern="1200" dirty="0"/>
            <a:t>Защищен</a:t>
          </a:r>
          <a:r>
            <a:rPr lang="en-US" sz="1600" i="1" kern="1200" dirty="0"/>
            <a:t>-</a:t>
          </a:r>
          <a:r>
            <a:rPr lang="ru-RU" sz="1600" i="1" kern="1200" dirty="0" err="1"/>
            <a:t>ность</a:t>
          </a:r>
          <a:r>
            <a:rPr lang="ru-RU" sz="1600" i="1" kern="1200" dirty="0"/>
            <a:t> ПИ</a:t>
          </a:r>
        </a:p>
      </dsp:txBody>
      <dsp:txXfrm>
        <a:off x="4599231" y="33832"/>
        <a:ext cx="1317137" cy="1040758"/>
      </dsp:txXfrm>
    </dsp:sp>
    <dsp:sp modelId="{F1CB3AB4-7452-4862-A2AE-DB22A26A8B08}">
      <dsp:nvSpPr>
        <dsp:cNvPr id="0" name=""/>
        <dsp:cNvSpPr/>
      </dsp:nvSpPr>
      <dsp:spPr>
        <a:xfrm rot="18000000">
          <a:off x="5270678" y="1655816"/>
          <a:ext cx="2175906" cy="5626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FBA3E-B075-4755-8E6B-99C64A201D9D}">
      <dsp:nvSpPr>
        <dsp:cNvPr id="0" name=""/>
        <dsp:cNvSpPr/>
      </dsp:nvSpPr>
      <dsp:spPr>
        <a:xfrm>
          <a:off x="6211659" y="442177"/>
          <a:ext cx="1381897" cy="1105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1" kern="1200" dirty="0" err="1"/>
            <a:t>Распреде</a:t>
          </a:r>
          <a:r>
            <a:rPr lang="en-US" sz="1600" i="1" kern="1200" dirty="0"/>
            <a:t>-</a:t>
          </a:r>
          <a:r>
            <a:rPr lang="ru-RU" sz="1600" i="1" kern="1200" dirty="0" err="1"/>
            <a:t>ленность</a:t>
          </a:r>
          <a:r>
            <a:rPr lang="ru-RU" sz="1600" i="1" kern="1200" dirty="0"/>
            <a:t> ПИ</a:t>
          </a:r>
        </a:p>
      </dsp:txBody>
      <dsp:txXfrm>
        <a:off x="6244039" y="474557"/>
        <a:ext cx="1317137" cy="1040758"/>
      </dsp:txXfrm>
    </dsp:sp>
    <dsp:sp modelId="{480D06BA-D38C-480A-9E3A-6D9ADC128B3D}">
      <dsp:nvSpPr>
        <dsp:cNvPr id="0" name=""/>
        <dsp:cNvSpPr/>
      </dsp:nvSpPr>
      <dsp:spPr>
        <a:xfrm rot="19800000">
          <a:off x="6076542" y="2461681"/>
          <a:ext cx="2175906" cy="5626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76D70-FCAB-4926-8BC6-DB127F82C229}">
      <dsp:nvSpPr>
        <dsp:cNvPr id="0" name=""/>
        <dsp:cNvSpPr/>
      </dsp:nvSpPr>
      <dsp:spPr>
        <a:xfrm>
          <a:off x="7415742" y="1646260"/>
          <a:ext cx="1381897" cy="1105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i="1" kern="1200" dirty="0"/>
            <a:t>Абстракция от технологии</a:t>
          </a:r>
        </a:p>
      </dsp:txBody>
      <dsp:txXfrm>
        <a:off x="7448122" y="1678640"/>
        <a:ext cx="1317137" cy="1040758"/>
      </dsp:txXfrm>
    </dsp:sp>
    <dsp:sp modelId="{A97685F5-83E2-449E-AC0C-4A7C37B4439D}">
      <dsp:nvSpPr>
        <dsp:cNvPr id="0" name=""/>
        <dsp:cNvSpPr/>
      </dsp:nvSpPr>
      <dsp:spPr>
        <a:xfrm>
          <a:off x="6371509" y="3562512"/>
          <a:ext cx="2175906" cy="5626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BE599-2E02-4872-AA15-416E9A0E86FE}">
      <dsp:nvSpPr>
        <dsp:cNvPr id="0" name=""/>
        <dsp:cNvSpPr/>
      </dsp:nvSpPr>
      <dsp:spPr>
        <a:xfrm>
          <a:off x="7856467" y="3291068"/>
          <a:ext cx="1381897" cy="1105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i="1" kern="1200" dirty="0"/>
            <a:t>Сокрытие технологии</a:t>
          </a:r>
        </a:p>
      </dsp:txBody>
      <dsp:txXfrm>
        <a:off x="7888847" y="3323448"/>
        <a:ext cx="1317137" cy="1040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51D15-CEC6-49A6-8EA7-94819BB8AE46}">
      <dsp:nvSpPr>
        <dsp:cNvPr id="0" name=""/>
        <dsp:cNvSpPr/>
      </dsp:nvSpPr>
      <dsp:spPr>
        <a:xfrm>
          <a:off x="2482683" y="4159712"/>
          <a:ext cx="491335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A148F-F8C0-48F8-9F47-0AD81A0C1ECF}">
      <dsp:nvSpPr>
        <dsp:cNvPr id="0" name=""/>
        <dsp:cNvSpPr/>
      </dsp:nvSpPr>
      <dsp:spPr>
        <a:xfrm>
          <a:off x="2482683" y="2446889"/>
          <a:ext cx="420864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1B76-C55E-4449-8EC6-066D7E60583F}">
      <dsp:nvSpPr>
        <dsp:cNvPr id="0" name=""/>
        <dsp:cNvSpPr/>
      </dsp:nvSpPr>
      <dsp:spPr>
        <a:xfrm>
          <a:off x="2482683" y="734066"/>
          <a:ext cx="491335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278EB-33B6-4436-929E-6EAFE9312841}">
      <dsp:nvSpPr>
        <dsp:cNvPr id="0" name=""/>
        <dsp:cNvSpPr/>
      </dsp:nvSpPr>
      <dsp:spPr>
        <a:xfrm>
          <a:off x="35794" y="0"/>
          <a:ext cx="4893779" cy="48937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B731C-976A-4510-9D7B-226DC696C6D2}">
      <dsp:nvSpPr>
        <dsp:cNvPr id="0" name=""/>
        <dsp:cNvSpPr/>
      </dsp:nvSpPr>
      <dsp:spPr>
        <a:xfrm>
          <a:off x="916674" y="2598596"/>
          <a:ext cx="3132018" cy="161494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b="1" i="1" kern="1200" dirty="0">
              <a:solidFill>
                <a:schemeClr val="tx1"/>
              </a:solidFill>
            </a:rPr>
            <a:t>Информация</a:t>
          </a:r>
        </a:p>
      </dsp:txBody>
      <dsp:txXfrm>
        <a:off x="916674" y="2598596"/>
        <a:ext cx="3132018" cy="1614947"/>
      </dsp:txXfrm>
    </dsp:sp>
    <dsp:sp modelId="{FFA4D8AA-4216-4854-8498-6BC6F957022F}">
      <dsp:nvSpPr>
        <dsp:cNvPr id="0" name=""/>
        <dsp:cNvSpPr/>
      </dsp:nvSpPr>
      <dsp:spPr>
        <a:xfrm>
          <a:off x="6627308" y="98636"/>
          <a:ext cx="1537458" cy="127086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23842-7173-4482-B96F-A55C3A3CC1EE}">
      <dsp:nvSpPr>
        <dsp:cNvPr id="0" name=""/>
        <dsp:cNvSpPr/>
      </dsp:nvSpPr>
      <dsp:spPr>
        <a:xfrm>
          <a:off x="8130104" y="0"/>
          <a:ext cx="2473794" cy="146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0" rIns="10287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Иерархический</a:t>
          </a:r>
        </a:p>
      </dsp:txBody>
      <dsp:txXfrm>
        <a:off x="8130104" y="0"/>
        <a:ext cx="2473794" cy="1468133"/>
      </dsp:txXfrm>
    </dsp:sp>
    <dsp:sp modelId="{986E5DE0-8CAC-437C-9777-07F16BA42124}">
      <dsp:nvSpPr>
        <dsp:cNvPr id="0" name=""/>
        <dsp:cNvSpPr/>
      </dsp:nvSpPr>
      <dsp:spPr>
        <a:xfrm>
          <a:off x="5957267" y="1712822"/>
          <a:ext cx="1468133" cy="14681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AB776-D59B-4C1D-AFAC-1E1FE9E2FCD6}">
      <dsp:nvSpPr>
        <dsp:cNvPr id="0" name=""/>
        <dsp:cNvSpPr/>
      </dsp:nvSpPr>
      <dsp:spPr>
        <a:xfrm>
          <a:off x="7425400" y="1712822"/>
          <a:ext cx="782052" cy="146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0" rIns="10287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SQL</a:t>
          </a:r>
          <a:endParaRPr lang="ru-RU" sz="2700" kern="1200" dirty="0"/>
        </a:p>
      </dsp:txBody>
      <dsp:txXfrm>
        <a:off x="7425400" y="1712822"/>
        <a:ext cx="782052" cy="1468133"/>
      </dsp:txXfrm>
    </dsp:sp>
    <dsp:sp modelId="{D2C3C94A-F27D-4726-8E4D-14DFC0DD5631}">
      <dsp:nvSpPr>
        <dsp:cNvPr id="0" name=""/>
        <dsp:cNvSpPr/>
      </dsp:nvSpPr>
      <dsp:spPr>
        <a:xfrm>
          <a:off x="6661971" y="3425645"/>
          <a:ext cx="1468133" cy="146813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03CBD-925F-4061-847B-6C19810CA1DB}">
      <dsp:nvSpPr>
        <dsp:cNvPr id="0" name=""/>
        <dsp:cNvSpPr/>
      </dsp:nvSpPr>
      <dsp:spPr>
        <a:xfrm>
          <a:off x="8130104" y="3425645"/>
          <a:ext cx="1185194" cy="146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0" rIns="10287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NoSQL</a:t>
          </a:r>
          <a:endParaRPr lang="ru-RU" sz="2700" kern="1200" dirty="0"/>
        </a:p>
      </dsp:txBody>
      <dsp:txXfrm>
        <a:off x="8130104" y="3425645"/>
        <a:ext cx="1185194" cy="1468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55985-A0BD-4EE8-8EAF-C204C2C420ED}">
      <dsp:nvSpPr>
        <dsp:cNvPr id="0" name=""/>
        <dsp:cNvSpPr/>
      </dsp:nvSpPr>
      <dsp:spPr>
        <a:xfrm>
          <a:off x="218851" y="585164"/>
          <a:ext cx="5233211" cy="163537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696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Ненашев Алексей Владимирович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Руководитель проекта</a:t>
          </a:r>
        </a:p>
      </dsp:txBody>
      <dsp:txXfrm>
        <a:off x="218851" y="585164"/>
        <a:ext cx="5233211" cy="1635378"/>
      </dsp:txXfrm>
    </dsp:sp>
    <dsp:sp modelId="{EC39D0D7-DFF1-4FDF-B8CB-48599FC26F9E}">
      <dsp:nvSpPr>
        <dsp:cNvPr id="0" name=""/>
        <dsp:cNvSpPr/>
      </dsp:nvSpPr>
      <dsp:spPr>
        <a:xfrm>
          <a:off x="800" y="348943"/>
          <a:ext cx="1144764" cy="17171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4DFBC-A872-4964-96AC-87F0D33D3B2A}">
      <dsp:nvSpPr>
        <dsp:cNvPr id="0" name=""/>
        <dsp:cNvSpPr/>
      </dsp:nvSpPr>
      <dsp:spPr>
        <a:xfrm>
          <a:off x="5896779" y="585164"/>
          <a:ext cx="5233211" cy="163537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696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Хрящев Виктор Владимирович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Экономическая часть</a:t>
          </a:r>
        </a:p>
      </dsp:txBody>
      <dsp:txXfrm>
        <a:off x="5896779" y="585164"/>
        <a:ext cx="5233211" cy="1635378"/>
      </dsp:txXfrm>
    </dsp:sp>
    <dsp:sp modelId="{CD3A89CD-7333-4AAC-BAB8-21366987B765}">
      <dsp:nvSpPr>
        <dsp:cNvPr id="0" name=""/>
        <dsp:cNvSpPr/>
      </dsp:nvSpPr>
      <dsp:spPr>
        <a:xfrm>
          <a:off x="5678729" y="348943"/>
          <a:ext cx="1144764" cy="17171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DC734-3618-4D26-9665-F5E532566C72}">
      <dsp:nvSpPr>
        <dsp:cNvPr id="0" name=""/>
        <dsp:cNvSpPr/>
      </dsp:nvSpPr>
      <dsp:spPr>
        <a:xfrm>
          <a:off x="218851" y="2643924"/>
          <a:ext cx="5233211" cy="163537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696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Толстенко Александр Юрьевич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Разработка программного обеспечения</a:t>
          </a:r>
        </a:p>
      </dsp:txBody>
      <dsp:txXfrm>
        <a:off x="218851" y="2643924"/>
        <a:ext cx="5233211" cy="1635378"/>
      </dsp:txXfrm>
    </dsp:sp>
    <dsp:sp modelId="{A5E95ED9-6D10-4D2B-BFDC-D6394712086A}">
      <dsp:nvSpPr>
        <dsp:cNvPr id="0" name=""/>
        <dsp:cNvSpPr/>
      </dsp:nvSpPr>
      <dsp:spPr>
        <a:xfrm>
          <a:off x="8241" y="2326207"/>
          <a:ext cx="1144764" cy="17171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91889-FA3E-4097-8FD1-078F62DE66C3}">
      <dsp:nvSpPr>
        <dsp:cNvPr id="0" name=""/>
        <dsp:cNvSpPr/>
      </dsp:nvSpPr>
      <dsp:spPr>
        <a:xfrm>
          <a:off x="5896779" y="2643924"/>
          <a:ext cx="5233211" cy="163537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696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Олешко Ростислав Сергеевич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Разработка программного обеспечения</a:t>
          </a:r>
        </a:p>
      </dsp:txBody>
      <dsp:txXfrm>
        <a:off x="5896779" y="2643924"/>
        <a:ext cx="5233211" cy="1635378"/>
      </dsp:txXfrm>
    </dsp:sp>
    <dsp:sp modelId="{031B2119-EEC9-44AE-A496-7FF3F87F0579}">
      <dsp:nvSpPr>
        <dsp:cNvPr id="0" name=""/>
        <dsp:cNvSpPr/>
      </dsp:nvSpPr>
      <dsp:spPr>
        <a:xfrm>
          <a:off x="5678729" y="2407703"/>
          <a:ext cx="1144764" cy="171714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5259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27589"/>
      </p:ext>
    </p:extLst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89736"/>
      </p:ext>
    </p:extLst>
  </p:cSld>
  <p:clrMapOvr>
    <a:masterClrMapping/>
  </p:clrMapOvr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68741"/>
      </p:ext>
    </p:extLst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68202"/>
      </p:ext>
    </p:extLst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45001"/>
      </p:ext>
    </p:extLst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02767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44838"/>
      </p:ext>
    </p:extLst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37775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07274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065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03175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84480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97924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57651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71584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173894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46396"/>
      </p:ext>
    </p:extLst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2544"/>
      </p:ext>
    </p:extLst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48227"/>
      </p:ext>
    </p:extLst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31920"/>
      </p:ext>
    </p:extLst>
  </p:cSld>
  <p:clrMapOvr>
    <a:masterClrMapping/>
  </p:clrMapOvr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366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15783"/>
      </p:ext>
    </p:extLst>
  </p:cSld>
  <p:clrMapOvr>
    <a:masterClrMapping/>
  </p:clrMapOvr>
  <p:hf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94687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41865"/>
      </p:ext>
    </p:extLst>
  </p:cSld>
  <p:clrMapOvr>
    <a:masterClrMapping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68791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19870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36532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75858"/>
      </p:ext>
    </p:extLst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09688"/>
      </p:ext>
    </p:extLst>
  </p:cSld>
  <p:clrMapOvr>
    <a:masterClrMapping/>
  </p:clrMapOvr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2934"/>
      </p:ext>
    </p:extLst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78544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044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55475"/>
      </p:ext>
    </p:extLst>
  </p:cSld>
  <p:clrMapOvr>
    <a:masterClrMapping/>
  </p:clrMapOvr>
  <p:hf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74581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42642"/>
      </p:ext>
    </p:extLst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8550"/>
      </p:ext>
    </p:extLst>
  </p:cSld>
  <p:clrMapOvr>
    <a:masterClrMapping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48303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33712"/>
      </p:ext>
    </p:extLst>
  </p:cSld>
  <p:clrMapOvr>
    <a:masterClrMapping/>
  </p:clrMapOvr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11886"/>
      </p:ext>
    </p:extLst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3366"/>
      </p:ext>
    </p:extLst>
  </p:cSld>
  <p:clrMapOvr>
    <a:masterClrMapping/>
  </p:clrMapOvr>
  <p:hf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25226"/>
      </p:ext>
    </p:extLst>
  </p:cSld>
  <p:clrMapOvr>
    <a:masterClrMapping/>
  </p:clrMapOvr>
  <p:hf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9951"/>
      </p:ext>
    </p:extLst>
  </p:cSld>
  <p:clrMapOvr>
    <a:masterClrMapping/>
  </p:clrMapOvr>
  <p:hf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24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94896"/>
      </p:ext>
    </p:extLst>
  </p:cSld>
  <p:clrMapOvr>
    <a:masterClrMapping/>
  </p:clrMapOvr>
  <p:hf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38605"/>
      </p:ext>
    </p:extLst>
  </p:cSld>
  <p:clrMapOvr>
    <a:masterClrMapping/>
  </p:clrMapOvr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82307"/>
      </p:ext>
    </p:extLst>
  </p:cSld>
  <p:clrMapOvr>
    <a:masterClrMapping/>
  </p:clrMapOvr>
  <p:hf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85271"/>
      </p:ext>
    </p:extLst>
  </p:cSld>
  <p:clrMapOvr>
    <a:masterClrMapping/>
  </p:clrMapOvr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70499"/>
      </p:ext>
    </p:extLst>
  </p:cSld>
  <p:clrMapOvr>
    <a:masterClrMapping/>
  </p:clrMapOvr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65000"/>
      </p:ext>
    </p:extLst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52326"/>
      </p:ext>
    </p:extLst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98544"/>
      </p:ext>
    </p:extLst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48137"/>
      </p:ext>
    </p:extLst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88459"/>
      </p:ext>
    </p:extLst>
  </p:cSld>
  <p:clrMapOvr>
    <a:masterClrMapping/>
  </p:clrMapOvr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51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66206"/>
      </p:ext>
    </p:extLst>
  </p:cSld>
  <p:clrMapOvr>
    <a:masterClrMapping/>
  </p:clrMapOvr>
  <p:hf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52051"/>
      </p:ext>
    </p:extLst>
  </p:cSld>
  <p:clrMapOvr>
    <a:masterClrMapping/>
  </p:clrMapOvr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58284"/>
      </p:ext>
    </p:extLst>
  </p:cSld>
  <p:clrMapOvr>
    <a:masterClrMapping/>
  </p:clrMapOvr>
  <p:hf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44976"/>
      </p:ext>
    </p:extLst>
  </p:cSld>
  <p:clrMapOvr>
    <a:masterClrMapping/>
  </p:clrMapOvr>
  <p:hf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04919"/>
      </p:ext>
    </p:extLst>
  </p:cSld>
  <p:clrMapOvr>
    <a:masterClrMapping/>
  </p:clrMapOvr>
  <p:hf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07394"/>
      </p:ext>
    </p:extLst>
  </p:cSld>
  <p:clrMapOvr>
    <a:masterClrMapping/>
  </p:clrMapOvr>
  <p:hf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DBEE53-EE2A-460A-8B58-E9F43C266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31804E4-640C-41E9-92D1-B613D07CE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BF3198C-C409-456C-B0C4-833E14D7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7216DAC-CC3D-4B82-9062-580EC788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4C28C2-E905-4CD7-893C-C75A08DE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2272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11E609-B241-4FF9-943B-E435CD32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D0EFD94-192B-4B24-9A90-28642FA7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DB09373-96A5-45ED-86AF-410E3D41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6DE10D9-EDC4-4741-829E-2C6073C6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45F8A95-5D54-4AB8-95F2-05E43DF1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602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EC1936-59E6-42F9-BC40-21B86512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F752572-38C5-42D1-8BC3-C2C0BA87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E315F80-240C-4AC2-A47F-1D2834A9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5581DCD-96A1-4B32-B1B1-FA2B8C3C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762C6A-6C77-4088-B07A-3847E090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746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FC671F-43B4-4DBA-9C53-108F1076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1B3525E-3289-4F52-AE97-54F17D15C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4660A56-B179-460C-B4B8-ABACA3424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67EF356-645A-486D-A558-3F24FD83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5BEB7FB-2336-42A3-98F9-3FC5EDE5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E8AD0BE-737B-4257-8F36-9D0DC00C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091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ADFC40-2633-438C-B324-36071818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BFD8495-1D12-46D9-883A-BF381AB3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2F6F0D5-045F-46C2-975B-A56A648E4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218FC4D-FAFB-4CF4-B910-3F296B118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7B0B132-30F9-45CA-9AD5-2F64DBEBE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651B205-97DC-4791-9D44-F9263F9E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0CB91BB-5E14-400A-82DE-FAA28DEA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6E29445-F6DD-4FC5-A46C-9FF995B8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48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66325"/>
      </p:ext>
    </p:extLst>
  </p:cSld>
  <p:clrMapOvr>
    <a:masterClrMapping/>
  </p:clrMapOvr>
  <p:hf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0F5AC3-298F-4F02-945E-8DAE017C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1282E5C-19A3-4BDA-B3F8-BDE86304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C0F668C-36B4-4BB2-954B-8B7EA496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54282E9-D083-4F88-BA02-D2F51AB0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96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20720260-D543-467B-B11F-B0DFB472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C069905-5C0D-4DE9-90CD-37ACFFD5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8CCD5E6-F40B-4076-A4D4-1CB40E4C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9754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02E838-81D4-44F0-8B4B-C68725E5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0C9A7D-10D4-4456-9901-83005ECA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FA2446D-FA1E-477C-B0C2-4DB5F5EAC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2D473C6-FD70-42A3-962D-9D30B49A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8346268-9D2E-4141-B335-FE89F9BC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A3A2C9A-E524-48B4-937B-0D10A719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0658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F93A30-EF88-41C6-BB9F-FC1D7887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9BFE3CD-634F-4232-A23F-4B2E5C572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0452E2C-D064-4096-B09F-A70342ED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FF78E98-1972-4280-BEBF-A413B23D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8B09FF6-1DFE-45EA-88EB-F15537D3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FD651D2-0BC7-474B-AA2B-F7A5439D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8904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C159AC-5DAC-4DC9-9DF0-EBE831DF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575DF21-C4E2-46A8-9E2C-D3516840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036C1D2-12BC-448E-99F7-1BEB3606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7819E86-EC6C-4A91-85EF-5142A696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E360034-A170-4535-BBFE-84D182B0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9520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81BE399-1B59-45B3-9118-DEEB3713F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9DD6EE1-01EF-497F-AEC1-AC8AC477C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56C9D05-94E0-40AF-9CA0-F034F933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C3419E-E235-4320-8CE4-FA9AF775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1A648B0-AA38-4C7B-91E0-F0240420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2449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19630"/>
      </p:ext>
    </p:extLst>
  </p:cSld>
  <p:clrMapOvr>
    <a:masterClrMapping/>
  </p:clrMapOvr>
  <p:hf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23179"/>
      </p:ext>
    </p:extLst>
  </p:cSld>
  <p:clrMapOvr>
    <a:masterClrMapping/>
  </p:clrMapOvr>
  <p:hf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45197"/>
      </p:ext>
    </p:extLst>
  </p:cSld>
  <p:clrMapOvr>
    <a:masterClrMapping/>
  </p:clrMapOvr>
  <p:hf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0076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20602"/>
      </p:ext>
    </p:extLst>
  </p:cSld>
  <p:clrMapOvr>
    <a:masterClrMapping/>
  </p:clrMapOvr>
  <p:hf hdr="0" ft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71048"/>
      </p:ext>
    </p:extLst>
  </p:cSld>
  <p:clrMapOvr>
    <a:masterClrMapping/>
  </p:clrMapOvr>
  <p:hf hdr="0" ft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1726"/>
      </p:ext>
    </p:extLst>
  </p:cSld>
  <p:clrMapOvr>
    <a:masterClrMapping/>
  </p:clrMapOvr>
  <p:hf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85528"/>
      </p:ext>
    </p:extLst>
  </p:cSld>
  <p:clrMapOvr>
    <a:masterClrMapping/>
  </p:clrMapOvr>
  <p:hf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79079"/>
      </p:ext>
    </p:extLst>
  </p:cSld>
  <p:clrMapOvr>
    <a:masterClrMapping/>
  </p:clrMapOvr>
  <p:hf hdr="0" ft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8939"/>
      </p:ext>
    </p:extLst>
  </p:cSld>
  <p:clrMapOvr>
    <a:masterClrMapping/>
  </p:clrMapOvr>
  <p:hf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39352"/>
      </p:ext>
    </p:extLst>
  </p:cSld>
  <p:clrMapOvr>
    <a:masterClrMapping/>
  </p:clrMapOvr>
  <p:hf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7074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2800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318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97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7938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014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712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731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8264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156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1258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7730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364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077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1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5858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7853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2120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33361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44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0511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02762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67733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91278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44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4711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54200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41287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36475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49669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33360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74067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89238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56404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30891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283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5353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9525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80117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46915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99389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61016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98938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7604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22505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34420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3679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202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90545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2189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1832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56071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33159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90122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10163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65573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12082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75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3594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81660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63672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321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14862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52022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26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57715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87766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91261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537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9827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71437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31725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96896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9655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02921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98399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09543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48053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2929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295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30064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59469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83026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34488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00868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9947"/>
      </p:ext>
    </p:extLst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86201"/>
      </p:ext>
    </p:extLst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93215"/>
      </p:ext>
    </p:extLst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68664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48117"/>
      </p:ext>
    </p:extLst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725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F403-BD96-4E53-BC3A-74644795F4CF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EAC1-A1D5-4F5A-8184-DF51470F1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8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8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2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6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4EC089-F03F-4F54-97B1-06A3B303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B206864-76E5-46A3-B446-57359A11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200A200-F0AE-4942-8F8A-54043C802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101D-0D7E-4308-8620-33C42038FC8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206738-0908-4A63-BAEE-B442F2E02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624FE4F-53E9-4090-9C87-004972EF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DD72-4B76-4369-B09E-D4BA09D6D1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7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1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3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0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47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6A2B73-697B-426C-9DA2-F5A3ADDCD59D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11.12.2019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2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vlnenashev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lexvlnenashev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1626" y="6131732"/>
            <a:ext cx="1159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САМАРА 2019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887CEC5-DCD5-41DC-94AB-EFD1F446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52" y="270445"/>
            <a:ext cx="2843212" cy="156210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xmlns="" id="{A42ABEE8-CB04-4346-BB7D-2FBA6BAC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9157" y="3944055"/>
            <a:ext cx="3066643" cy="2649342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Ненашев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+7 960 814 70 00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alexvlnenashev@gmail.com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Презентующий: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3-ТЭФ-1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Темников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 Алексеевич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CDBB14-9D13-4E55-B335-CE71B9F92663}"/>
              </a:ext>
            </a:extLst>
          </p:cNvPr>
          <p:cNvSpPr txBox="1"/>
          <p:nvPr/>
        </p:nvSpPr>
        <p:spPr>
          <a:xfrm>
            <a:off x="1293811" y="1660397"/>
            <a:ext cx="31954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TheOoL</a:t>
            </a:r>
            <a:r>
              <a:rPr lang="en-US" dirty="0">
                <a:solidFill>
                  <a:prstClr val="black"/>
                </a:solidFill>
              </a:rPr>
              <a:t>.net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898724-6F49-4F1B-B9DD-BA594E3AC01A}"/>
              </a:ext>
            </a:extLst>
          </p:cNvPr>
          <p:cNvSpPr txBox="1"/>
          <p:nvPr/>
        </p:nvSpPr>
        <p:spPr>
          <a:xfrm>
            <a:off x="2220104" y="2951946"/>
            <a:ext cx="8291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>
                <a:solidFill>
                  <a:prstClr val="black"/>
                </a:solidFill>
              </a:rPr>
              <a:t>Оракул Свободы </a:t>
            </a:r>
            <a:r>
              <a:rPr lang="ru-RU" sz="2800" i="1" dirty="0">
                <a:solidFill>
                  <a:prstClr val="black"/>
                </a:solidFill>
              </a:rPr>
              <a:t>–безопасная </a:t>
            </a:r>
            <a:r>
              <a:rPr lang="ru-RU" sz="2800" i="1" dirty="0">
                <a:solidFill>
                  <a:prstClr val="black"/>
                </a:solidFill>
              </a:rPr>
              <a:t>распределенная операционная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53299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D3DB4B-298A-4B93-81E5-8B96D0E9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51" y="339023"/>
            <a:ext cx="10275570" cy="733198"/>
          </a:xfrm>
        </p:spPr>
        <p:txBody>
          <a:bodyPr>
            <a:normAutofit/>
          </a:bodyPr>
          <a:lstStyle/>
          <a:p>
            <a:r>
              <a:rPr lang="ru-RU" sz="4000" dirty="0"/>
              <a:t>Архитектура</a:t>
            </a:r>
            <a:r>
              <a:rPr lang="en-US" sz="4000" dirty="0"/>
              <a:t>: IP – </a:t>
            </a:r>
            <a:r>
              <a:rPr lang="ru-RU" sz="4000" dirty="0"/>
              <a:t>шлюз к внешним сетям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72000DD-E263-4D97-B149-A3612085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xmlns="" id="{09C23CF8-9431-4885-B100-C88697A73689}"/>
              </a:ext>
            </a:extLst>
          </p:cNvPr>
          <p:cNvGrpSpPr/>
          <p:nvPr/>
        </p:nvGrpSpPr>
        <p:grpSpPr>
          <a:xfrm>
            <a:off x="483490" y="1245440"/>
            <a:ext cx="9880472" cy="5089818"/>
            <a:chOff x="578740" y="1274015"/>
            <a:chExt cx="9880472" cy="5089818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xmlns="" id="{9C76EEFE-8E20-44ED-86BB-20123FE2F730}"/>
                </a:ext>
              </a:extLst>
            </p:cNvPr>
            <p:cNvGrpSpPr/>
            <p:nvPr/>
          </p:nvGrpSpPr>
          <p:grpSpPr>
            <a:xfrm>
              <a:off x="578740" y="1274015"/>
              <a:ext cx="9880472" cy="5089818"/>
              <a:chOff x="578740" y="1274015"/>
              <a:chExt cx="9880472" cy="5089818"/>
            </a:xfrm>
          </p:grpSpPr>
          <p:grpSp>
            <p:nvGrpSpPr>
              <p:cNvPr id="39" name="Группа 38">
                <a:extLst>
                  <a:ext uri="{FF2B5EF4-FFF2-40B4-BE49-F238E27FC236}">
                    <a16:creationId xmlns:a16="http://schemas.microsoft.com/office/drawing/2014/main" xmlns="" id="{534F0484-D26F-4B3D-867D-8DA82A51E4E9}"/>
                  </a:ext>
                </a:extLst>
              </p:cNvPr>
              <p:cNvGrpSpPr/>
              <p:nvPr/>
            </p:nvGrpSpPr>
            <p:grpSpPr>
              <a:xfrm>
                <a:off x="578740" y="1274015"/>
                <a:ext cx="9880472" cy="5089818"/>
                <a:chOff x="578740" y="1274015"/>
                <a:chExt cx="9880472" cy="5089818"/>
              </a:xfrm>
            </p:grpSpPr>
            <p:grpSp>
              <p:nvGrpSpPr>
                <p:cNvPr id="34" name="Группа 33">
                  <a:extLst>
                    <a:ext uri="{FF2B5EF4-FFF2-40B4-BE49-F238E27FC236}">
                      <a16:creationId xmlns:a16="http://schemas.microsoft.com/office/drawing/2014/main" xmlns="" id="{A62E3CB0-D01A-4225-B336-5B85F978D069}"/>
                    </a:ext>
                  </a:extLst>
                </p:cNvPr>
                <p:cNvGrpSpPr/>
                <p:nvPr/>
              </p:nvGrpSpPr>
              <p:grpSpPr>
                <a:xfrm>
                  <a:off x="578740" y="1274015"/>
                  <a:ext cx="9880472" cy="5089818"/>
                  <a:chOff x="578740" y="1274015"/>
                  <a:chExt cx="9880472" cy="5089818"/>
                </a:xfrm>
              </p:grpSpPr>
              <p:grpSp>
                <p:nvGrpSpPr>
                  <p:cNvPr id="29" name="Группа 28">
                    <a:extLst>
                      <a:ext uri="{FF2B5EF4-FFF2-40B4-BE49-F238E27FC236}">
                        <a16:creationId xmlns:a16="http://schemas.microsoft.com/office/drawing/2014/main" xmlns="" id="{956752C5-6663-4EEE-813E-510F4396F72D}"/>
                      </a:ext>
                    </a:extLst>
                  </p:cNvPr>
                  <p:cNvGrpSpPr/>
                  <p:nvPr/>
                </p:nvGrpSpPr>
                <p:grpSpPr>
                  <a:xfrm>
                    <a:off x="578740" y="1274015"/>
                    <a:ext cx="9880472" cy="5089818"/>
                    <a:chOff x="578740" y="1274015"/>
                    <a:chExt cx="9880472" cy="5089818"/>
                  </a:xfrm>
                </p:grpSpPr>
                <p:grpSp>
                  <p:nvGrpSpPr>
                    <p:cNvPr id="24" name="Группа 23">
                      <a:extLst>
                        <a:ext uri="{FF2B5EF4-FFF2-40B4-BE49-F238E27FC236}">
                          <a16:creationId xmlns:a16="http://schemas.microsoft.com/office/drawing/2014/main" xmlns="" id="{AF253DC4-AA3B-4ABE-A8E3-B3521D34BA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740" y="1274015"/>
                      <a:ext cx="9880472" cy="5089818"/>
                      <a:chOff x="578740" y="1274015"/>
                      <a:chExt cx="9880472" cy="5089818"/>
                    </a:xfrm>
                  </p:grpSpPr>
                  <p:grpSp>
                    <p:nvGrpSpPr>
                      <p:cNvPr id="18" name="Группа 17">
                        <a:extLst>
                          <a:ext uri="{FF2B5EF4-FFF2-40B4-BE49-F238E27FC236}">
                            <a16:creationId xmlns:a16="http://schemas.microsoft.com/office/drawing/2014/main" xmlns="" id="{EB823617-33B6-431B-8DEA-0A042590DA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71552" y="1312784"/>
                        <a:ext cx="9487660" cy="5051049"/>
                        <a:chOff x="971552" y="1312784"/>
                        <a:chExt cx="9487660" cy="5051049"/>
                      </a:xfrm>
                    </p:grpSpPr>
                    <p:grpSp>
                      <p:nvGrpSpPr>
                        <p:cNvPr id="31" name="Группа 30">
                          <a:extLst>
                            <a:ext uri="{FF2B5EF4-FFF2-40B4-BE49-F238E27FC236}">
                              <a16:creationId xmlns:a16="http://schemas.microsoft.com/office/drawing/2014/main" xmlns="" id="{F07639F4-8C45-4B19-9DF3-6FAC95A97E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552" y="3429000"/>
                          <a:ext cx="9487660" cy="2934833"/>
                          <a:chOff x="457202" y="3533775"/>
                          <a:chExt cx="9487660" cy="2934833"/>
                        </a:xfrm>
                      </p:grpSpPr>
                      <p:grpSp>
                        <p:nvGrpSpPr>
                          <p:cNvPr id="20" name="Группа 19">
                            <a:extLst>
                              <a:ext uri="{FF2B5EF4-FFF2-40B4-BE49-F238E27FC236}">
                                <a16:creationId xmlns:a16="http://schemas.microsoft.com/office/drawing/2014/main" xmlns="" id="{D919C608-6428-496F-969E-0F0BD79523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867026" y="4586241"/>
                            <a:ext cx="7077836" cy="1882367"/>
                            <a:chOff x="3876676" y="4139338"/>
                            <a:chExt cx="7077836" cy="1882367"/>
                          </a:xfrm>
                        </p:grpSpPr>
                        <p:grpSp>
                          <p:nvGrpSpPr>
                            <p:cNvPr id="16" name="Группа 15">
                              <a:extLst>
                                <a:ext uri="{FF2B5EF4-FFF2-40B4-BE49-F238E27FC236}">
                                  <a16:creationId xmlns:a16="http://schemas.microsoft.com/office/drawing/2014/main" xmlns="" id="{54023407-17CC-4DC7-A626-ACDD17B04F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876676" y="4916805"/>
                              <a:ext cx="7077836" cy="1104900"/>
                              <a:chOff x="3876676" y="4916805"/>
                              <a:chExt cx="7077836" cy="1104900"/>
                            </a:xfrm>
                          </p:grpSpPr>
                          <p:sp>
                            <p:nvSpPr>
                              <p:cNvPr id="10" name="Прямоугольник 9">
                                <a:extLst>
                                  <a:ext uri="{FF2B5EF4-FFF2-40B4-BE49-F238E27FC236}">
                                    <a16:creationId xmlns:a16="http://schemas.microsoft.com/office/drawing/2014/main" xmlns="" id="{CE994BA2-F934-4476-AC94-B6D24E1290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76676" y="5128260"/>
                                <a:ext cx="3557778" cy="68199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ru-RU" dirty="0">
                                    <a:solidFill>
                                      <a:prstClr val="white"/>
                                    </a:solidFill>
                                  </a:rPr>
                                  <a:t>Защита от НСД в </a:t>
                                </a:r>
                                <a:r>
                                  <a:rPr lang="en-US" dirty="0">
                                    <a:solidFill>
                                      <a:prstClr val="white"/>
                                    </a:solidFill>
                                  </a:rPr>
                                  <a:t>MBR </a:t>
                                </a:r>
                                <a:r>
                                  <a:rPr lang="ru-RU" dirty="0">
                                    <a:solidFill>
                                      <a:prstClr val="white"/>
                                    </a:solidFill>
                                  </a:rPr>
                                  <a:t>диска</a:t>
                                </a:r>
                              </a:p>
                            </p:txBody>
                          </p:sp>
                          <p:grpSp>
                            <p:nvGrpSpPr>
                              <p:cNvPr id="13" name="Группа 12">
                                <a:extLst>
                                  <a:ext uri="{FF2B5EF4-FFF2-40B4-BE49-F238E27FC236}">
                                    <a16:creationId xmlns:a16="http://schemas.microsoft.com/office/drawing/2014/main" xmlns="" id="{E0B95CD1-8B78-455B-8F53-461E5F90A8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020812" y="4916805"/>
                                <a:ext cx="2933700" cy="1104900"/>
                                <a:chOff x="7934325" y="4648200"/>
                                <a:chExt cx="2933700" cy="1104900"/>
                              </a:xfrm>
                            </p:grpSpPr>
                            <p:sp>
                              <p:nvSpPr>
                                <p:cNvPr id="11" name="Двойные фигурные скобки 10">
                                  <a:extLst>
                                    <a:ext uri="{FF2B5EF4-FFF2-40B4-BE49-F238E27FC236}">
                                      <a16:creationId xmlns:a16="http://schemas.microsoft.com/office/drawing/2014/main" xmlns="" id="{8DF97157-5113-473B-8CE2-7E47373140C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934325" y="4648200"/>
                                  <a:ext cx="2933700" cy="1104900"/>
                                </a:xfrm>
                                <a:prstGeom prst="bracePair">
                                  <a:avLst/>
                                </a:prstGeom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>
                                    <a:solidFill>
                                      <a:prstClr val="black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" name="TextBox 11">
                                  <a:extLst>
                                    <a:ext uri="{FF2B5EF4-FFF2-40B4-BE49-F238E27FC236}">
                                      <a16:creationId xmlns:a16="http://schemas.microsoft.com/office/drawing/2014/main" xmlns="" id="{DC0AEAC0-98BD-4D86-B252-E4AFB6AAE802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8153400" y="4724400"/>
                                  <a:ext cx="2621230" cy="92333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ru-RU" dirty="0">
                                      <a:solidFill>
                                        <a:prstClr val="black"/>
                                      </a:solidFill>
                                    </a:rPr>
                                    <a:t>1. Пароль</a:t>
                                  </a:r>
                                </a:p>
                                <a:p>
                                  <a:r>
                                    <a:rPr lang="ru-RU" dirty="0">
                                      <a:solidFill>
                                        <a:prstClr val="black"/>
                                      </a:solidFill>
                                    </a:rPr>
                                    <a:t>2. Ключевой носитель</a:t>
                                  </a:r>
                                </a:p>
                                <a:p>
                                  <a:r>
                                    <a:rPr lang="ru-RU" dirty="0">
                                      <a:solidFill>
                                        <a:prstClr val="black"/>
                                      </a:solidFill>
                                    </a:rPr>
                                    <a:t>3. Биометрия</a:t>
                                  </a:r>
                                </a:p>
                              </p:txBody>
                            </p:sp>
                          </p:grpSp>
                          <p:cxnSp>
                            <p:nvCxnSpPr>
                              <p:cNvPr id="15" name="Прямая соединительная линия 14">
                                <a:extLst>
                                  <a:ext uri="{FF2B5EF4-FFF2-40B4-BE49-F238E27FC236}">
                                    <a16:creationId xmlns:a16="http://schemas.microsoft.com/office/drawing/2014/main" xmlns="" id="{F34117F5-B348-4922-A574-FF88771D5838}"/>
                                  </a:ext>
                                </a:extLst>
                              </p:cNvPr>
                              <p:cNvCxnSpPr>
                                <a:stCxn id="10" idx="3"/>
                                <a:endCxn id="11" idx="1"/>
                              </p:cNvCxnSpPr>
                              <p:nvPr/>
                            </p:nvCxnSpPr>
                            <p:spPr>
                              <a:xfrm>
                                <a:off x="7434454" y="5469255"/>
                                <a:ext cx="586358" cy="0"/>
                              </a:xfrm>
                              <a:prstGeom prst="line">
                                <a:avLst/>
                              </a:prstGeom>
                              <a:ln cap="rnd">
                                <a:headEnd type="oval"/>
                                <a:tailEnd type="oval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7" name="Прямоугольник 16">
                              <a:extLst>
                                <a:ext uri="{FF2B5EF4-FFF2-40B4-BE49-F238E27FC236}">
                                  <a16:creationId xmlns:a16="http://schemas.microsoft.com/office/drawing/2014/main" xmlns="" id="{827D91AC-E7AF-47CF-AE76-792D220B60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76676" y="4139338"/>
                              <a:ext cx="3557778" cy="733198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ru-RU" dirty="0">
                                  <a:solidFill>
                                    <a:prstClr val="white"/>
                                  </a:solidFill>
                                </a:rPr>
                                <a:t>ОС ядра на базе</a:t>
                              </a:r>
                            </a:p>
                            <a:p>
                              <a:pPr algn="ctr"/>
                              <a:r>
                                <a:rPr lang="en-US" dirty="0">
                                  <a:solidFill>
                                    <a:prstClr val="white"/>
                                  </a:solidFill>
                                </a:rPr>
                                <a:t>Ubuntu Linux</a:t>
                              </a:r>
                              <a:endParaRPr lang="ru-RU" dirty="0">
                                <a:solidFill>
                                  <a:prstClr val="white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19" name="Прямая со стрелкой 18">
                              <a:extLst>
                                <a:ext uri="{FF2B5EF4-FFF2-40B4-BE49-F238E27FC236}">
                                  <a16:creationId xmlns:a16="http://schemas.microsoft.com/office/drawing/2014/main" xmlns="" id="{2683D20F-A20E-470B-822D-00D1465721CE}"/>
                                </a:ext>
                              </a:extLst>
                            </p:cNvPr>
                            <p:cNvCxnSpPr>
                              <a:stCxn id="10" idx="0"/>
                              <a:endCxn id="17" idx="2"/>
                            </p:cNvCxnSpPr>
                            <p:nvPr/>
                          </p:nvCxnSpPr>
                          <p:spPr>
                            <a:xfrm flipV="1">
                              <a:off x="5655565" y="4872536"/>
                              <a:ext cx="0" cy="255724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2" name="Блок-схема: процесс 21">
                            <a:extLst>
                              <a:ext uri="{FF2B5EF4-FFF2-40B4-BE49-F238E27FC236}">
                                <a16:creationId xmlns:a16="http://schemas.microsoft.com/office/drawing/2014/main" xmlns="" id="{9A514756-5C16-469F-9F48-72ABF3E4D0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202" y="3541054"/>
                            <a:ext cx="3557777" cy="728618"/>
                          </a:xfrm>
                          <a:prstGeom prst="flowChartProcess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prstClr val="white"/>
                                </a:solidFill>
                              </a:rPr>
                              <a:t>TCP/IP v.4/v.6</a:t>
                            </a:r>
                            <a:endParaRPr lang="ru-RU" dirty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3" name="Блок-схема: процесс 22">
                            <a:extLst>
                              <a:ext uri="{FF2B5EF4-FFF2-40B4-BE49-F238E27FC236}">
                                <a16:creationId xmlns:a16="http://schemas.microsoft.com/office/drawing/2014/main" xmlns="" id="{E710C5BC-469C-40FE-ABCC-DBFFF6E42D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92280" y="3533775"/>
                            <a:ext cx="3875913" cy="733198"/>
                          </a:xfrm>
                          <a:prstGeom prst="flowChartProcess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ru-RU" dirty="0">
                                <a:solidFill>
                                  <a:prstClr val="white"/>
                                </a:solidFill>
                              </a:rPr>
                              <a:t>ПВУ</a:t>
                            </a:r>
                          </a:p>
                        </p:txBody>
                      </p:sp>
                    </p:grpSp>
                    <p:cxnSp>
                      <p:nvCxnSpPr>
                        <p:cNvPr id="5" name="Соединитель: уступ 4">
                          <a:extLst>
                            <a:ext uri="{FF2B5EF4-FFF2-40B4-BE49-F238E27FC236}">
                              <a16:creationId xmlns:a16="http://schemas.microsoft.com/office/drawing/2014/main" xmlns="" id="{E8E8A9E7-24E5-4E9E-B31B-8C913BE33E4A}"/>
                            </a:ext>
                          </a:extLst>
                        </p:cNvPr>
                        <p:cNvCxnSpPr>
                          <a:stCxn id="17" idx="1"/>
                          <a:endCxn id="22" idx="2"/>
                        </p:cNvCxnSpPr>
                        <p:nvPr/>
                      </p:nvCxnSpPr>
                      <p:spPr>
                        <a:xfrm rot="10800000">
                          <a:off x="2750442" y="4164897"/>
                          <a:ext cx="630935" cy="683168"/>
                        </a:xfrm>
                        <a:prstGeom prst="bentConnector2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" name="Соединитель: уступ 6">
                          <a:extLst>
                            <a:ext uri="{FF2B5EF4-FFF2-40B4-BE49-F238E27FC236}">
                              <a16:creationId xmlns:a16="http://schemas.microsoft.com/office/drawing/2014/main" xmlns="" id="{40EE301F-A4AA-48AE-B88B-2B18DB474E05}"/>
                            </a:ext>
                          </a:extLst>
                        </p:cNvPr>
                        <p:cNvCxnSpPr>
                          <a:stCxn id="17" idx="3"/>
                          <a:endCxn id="23" idx="2"/>
                        </p:cNvCxnSpPr>
                        <p:nvPr/>
                      </p:nvCxnSpPr>
                      <p:spPr>
                        <a:xfrm flipV="1">
                          <a:off x="6939154" y="4162198"/>
                          <a:ext cx="805433" cy="685867"/>
                        </a:xfrm>
                        <a:prstGeom prst="bentConnector2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" name="Блок-схема: процесс 7">
                          <a:extLst>
                            <a:ext uri="{FF2B5EF4-FFF2-40B4-BE49-F238E27FC236}">
                              <a16:creationId xmlns:a16="http://schemas.microsoft.com/office/drawing/2014/main" xmlns="" id="{8A98ABCC-C86E-4920-9B1A-0B6765F6FB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81376" y="2332265"/>
                          <a:ext cx="3557777" cy="693146"/>
                        </a:xfrm>
                        <a:prstGeom prst="flowChartProcess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prstClr val="white"/>
                              </a:solidFill>
                            </a:rPr>
                            <a:t>Router</a:t>
                          </a:r>
                          <a:endParaRPr lang="ru-RU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" name="Блок-схема: процесс 34">
                          <a:extLst>
                            <a:ext uri="{FF2B5EF4-FFF2-40B4-BE49-F238E27FC236}">
                              <a16:creationId xmlns:a16="http://schemas.microsoft.com/office/drawing/2014/main" xmlns="" id="{C1B66CC6-49B8-4427-A0B5-1E1603F07E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81375" y="1312784"/>
                          <a:ext cx="3557777" cy="693146"/>
                        </a:xfrm>
                        <a:prstGeom prst="flowChartProcess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prstClr val="white"/>
                              </a:solidFill>
                            </a:rPr>
                            <a:t>Fire Wall</a:t>
                          </a:r>
                          <a:endParaRPr lang="ru-RU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" name="Пузырек для мыслей: облако 8">
                        <a:extLst>
                          <a:ext uri="{FF2B5EF4-FFF2-40B4-BE49-F238E27FC236}">
                            <a16:creationId xmlns:a16="http://schemas.microsoft.com/office/drawing/2014/main" xmlns="" id="{D35C6711-B543-47CA-9199-99E81F4652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4586" y="1274015"/>
                        <a:ext cx="2294763" cy="1751396"/>
                      </a:xfrm>
                      <a:prstGeom prst="cloudCallou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ru-RU" dirty="0">
                            <a:solidFill>
                              <a:prstClr val="white"/>
                            </a:solidFill>
                          </a:rPr>
                          <a:t>ОРСХОЗИ</a:t>
                        </a:r>
                      </a:p>
                    </p:txBody>
                  </p:sp>
                  <p:sp>
                    <p:nvSpPr>
                      <p:cNvPr id="14" name="Пузырек для мыслей: облако 13">
                        <a:extLst>
                          <a:ext uri="{FF2B5EF4-FFF2-40B4-BE49-F238E27FC236}">
                            <a16:creationId xmlns:a16="http://schemas.microsoft.com/office/drawing/2014/main" xmlns="" id="{348B23DC-B193-428D-923B-98B9DF181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740" y="1307005"/>
                        <a:ext cx="2171700" cy="1627412"/>
                      </a:xfrm>
                      <a:prstGeom prst="cloudCallou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ru-RU" dirty="0">
                            <a:solidFill>
                              <a:prstClr val="white"/>
                            </a:solidFill>
                          </a:rPr>
                          <a:t>Внешняя сеть</a:t>
                        </a:r>
                      </a:p>
                    </p:txBody>
                  </p:sp>
                </p:grpSp>
                <p:cxnSp>
                  <p:nvCxnSpPr>
                    <p:cNvPr id="27" name="Прямая со стрелкой 26">
                      <a:extLst>
                        <a:ext uri="{FF2B5EF4-FFF2-40B4-BE49-F238E27FC236}">
                          <a16:creationId xmlns:a16="http://schemas.microsoft.com/office/drawing/2014/main" xmlns="" id="{85972DD6-D65A-4C02-A545-2AF34B79CA4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81750" y="3025411"/>
                      <a:ext cx="0" cy="3814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Прямая со стрелкой 32">
                    <a:extLst>
                      <a:ext uri="{FF2B5EF4-FFF2-40B4-BE49-F238E27FC236}">
                        <a16:creationId xmlns:a16="http://schemas.microsoft.com/office/drawing/2014/main" xmlns="" id="{E0DF664D-47B2-4847-A0DB-1B27BC9E916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819525" y="3057525"/>
                    <a:ext cx="0" cy="3714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Прямая со стрелкой 37">
                  <a:extLst>
                    <a:ext uri="{FF2B5EF4-FFF2-40B4-BE49-F238E27FC236}">
                      <a16:creationId xmlns:a16="http://schemas.microsoft.com/office/drawing/2014/main" xmlns="" id="{BF5BD161-46E3-4822-BBA6-76C13257FE31}"/>
                    </a:ext>
                  </a:extLst>
                </p:cNvPr>
                <p:cNvCxnSpPr>
                  <a:stCxn id="8" idx="0"/>
                  <a:endCxn id="35" idx="2"/>
                </p:cNvCxnSpPr>
                <p:nvPr/>
              </p:nvCxnSpPr>
              <p:spPr>
                <a:xfrm flipH="1" flipV="1">
                  <a:off x="5160264" y="2005930"/>
                  <a:ext cx="1" cy="326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Соединитель: уступ 48">
                <a:extLst>
                  <a:ext uri="{FF2B5EF4-FFF2-40B4-BE49-F238E27FC236}">
                    <a16:creationId xmlns:a16="http://schemas.microsoft.com/office/drawing/2014/main" xmlns="" id="{199A6829-E107-4AAD-AB74-A6282AEA1557}"/>
                  </a:ext>
                </a:extLst>
              </p:cNvPr>
              <p:cNvCxnSpPr>
                <a:stCxn id="35" idx="3"/>
                <a:endCxn id="9" idx="0"/>
              </p:cNvCxnSpPr>
              <p:nvPr/>
            </p:nvCxnSpPr>
            <p:spPr>
              <a:xfrm>
                <a:off x="6939152" y="1659357"/>
                <a:ext cx="812552" cy="49035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Соединитель: уступ 51">
              <a:extLst>
                <a:ext uri="{FF2B5EF4-FFF2-40B4-BE49-F238E27FC236}">
                  <a16:creationId xmlns:a16="http://schemas.microsoft.com/office/drawing/2014/main" xmlns="" id="{0124C613-A951-4EA6-8BE1-87465A59DB83}"/>
                </a:ext>
              </a:extLst>
            </p:cNvPr>
            <p:cNvCxnSpPr>
              <a:stCxn id="35" idx="1"/>
              <a:endCxn id="14" idx="2"/>
            </p:cNvCxnSpPr>
            <p:nvPr/>
          </p:nvCxnSpPr>
          <p:spPr>
            <a:xfrm rot="10800000" flipV="1">
              <a:off x="2748631" y="1659357"/>
              <a:ext cx="632745" cy="4613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60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77C6F0-4D72-4E2D-8ADD-A07612AA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99" y="374996"/>
            <a:ext cx="9692640" cy="465513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Процедура микширования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4A7C904-010E-443F-BD4E-46D57BB6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xmlns="" id="{AEC133A0-BDC8-4087-A660-3E4445461DD4}"/>
              </a:ext>
            </a:extLst>
          </p:cNvPr>
          <p:cNvGrpSpPr/>
          <p:nvPr/>
        </p:nvGrpSpPr>
        <p:grpSpPr>
          <a:xfrm>
            <a:off x="740065" y="1018243"/>
            <a:ext cx="9543002" cy="5153957"/>
            <a:chOff x="587665" y="1018243"/>
            <a:chExt cx="9543002" cy="5153957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xmlns="" id="{3B054210-A118-4F7E-809B-7F7EDB8DAB3E}"/>
                </a:ext>
              </a:extLst>
            </p:cNvPr>
            <p:cNvGrpSpPr/>
            <p:nvPr/>
          </p:nvGrpSpPr>
          <p:grpSpPr>
            <a:xfrm>
              <a:off x="587665" y="1018243"/>
              <a:ext cx="9385010" cy="5153957"/>
              <a:chOff x="654340" y="1084916"/>
              <a:chExt cx="9385010" cy="51539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004D5FD6-5576-43D4-9DF0-1483A2F4FAC2}"/>
                  </a:ext>
                </a:extLst>
              </p:cNvPr>
              <p:cNvSpPr txBox="1"/>
              <p:nvPr/>
            </p:nvSpPr>
            <p:spPr>
              <a:xfrm>
                <a:off x="654341" y="4837307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prstClr val="black"/>
                    </a:solidFill>
                  </a:rPr>
                  <a:t>Шаг </a:t>
                </a:r>
                <a:r>
                  <a:rPr lang="en-US" dirty="0">
                    <a:solidFill>
                      <a:prstClr val="black"/>
                    </a:solidFill>
                  </a:rPr>
                  <a:t>3</a:t>
                </a:r>
                <a:endParaRPr lang="ru-RU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Блок-схема: типовой процесс 46">
                <a:extLst>
                  <a:ext uri="{FF2B5EF4-FFF2-40B4-BE49-F238E27FC236}">
                    <a16:creationId xmlns:a16="http://schemas.microsoft.com/office/drawing/2014/main" xmlns="" id="{86158B62-60FF-45BD-9F6C-9D67F2E18202}"/>
                  </a:ext>
                </a:extLst>
              </p:cNvPr>
              <p:cNvSpPr/>
              <p:nvPr/>
            </p:nvSpPr>
            <p:spPr>
              <a:xfrm>
                <a:off x="654340" y="5400675"/>
                <a:ext cx="2028825" cy="838198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prstClr val="white"/>
                    </a:solidFill>
                  </a:rPr>
                  <a:t>Запись данных</a:t>
                </a:r>
              </a:p>
            </p:txBody>
          </p:sp>
          <p:sp>
            <p:nvSpPr>
              <p:cNvPr id="48" name="Блок-схема: типовой процесс 47">
                <a:extLst>
                  <a:ext uri="{FF2B5EF4-FFF2-40B4-BE49-F238E27FC236}">
                    <a16:creationId xmlns:a16="http://schemas.microsoft.com/office/drawing/2014/main" xmlns="" id="{79D5D712-3DEB-439B-AD89-49EF94D8D8D4}"/>
                  </a:ext>
                </a:extLst>
              </p:cNvPr>
              <p:cNvSpPr/>
              <p:nvPr/>
            </p:nvSpPr>
            <p:spPr>
              <a:xfrm>
                <a:off x="3075875" y="5400675"/>
                <a:ext cx="2028825" cy="838198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>
                    <a:solidFill>
                      <a:prstClr val="white"/>
                    </a:solidFill>
                  </a:rPr>
                  <a:t>Подтверж-дение</a:t>
                </a:r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Блок-схема: типовой процесс 48">
                <a:extLst>
                  <a:ext uri="{FF2B5EF4-FFF2-40B4-BE49-F238E27FC236}">
                    <a16:creationId xmlns:a16="http://schemas.microsoft.com/office/drawing/2014/main" xmlns="" id="{11C12E17-1489-4162-B908-6F1B6FA58E45}"/>
                  </a:ext>
                </a:extLst>
              </p:cNvPr>
              <p:cNvSpPr/>
              <p:nvPr/>
            </p:nvSpPr>
            <p:spPr>
              <a:xfrm>
                <a:off x="5497597" y="5400675"/>
                <a:ext cx="2028825" cy="838198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prstClr val="white"/>
                    </a:solidFill>
                  </a:rPr>
                  <a:t>Закрытие транзакций</a:t>
                </a:r>
              </a:p>
            </p:txBody>
          </p:sp>
          <p:grpSp>
            <p:nvGrpSpPr>
              <p:cNvPr id="56" name="Группа 55">
                <a:extLst>
                  <a:ext uri="{FF2B5EF4-FFF2-40B4-BE49-F238E27FC236}">
                    <a16:creationId xmlns:a16="http://schemas.microsoft.com/office/drawing/2014/main" xmlns="" id="{BE134790-9130-46C0-9322-44D0267B82C6}"/>
                  </a:ext>
                </a:extLst>
              </p:cNvPr>
              <p:cNvGrpSpPr/>
              <p:nvPr/>
            </p:nvGrpSpPr>
            <p:grpSpPr>
              <a:xfrm>
                <a:off x="654340" y="1084916"/>
                <a:ext cx="9385010" cy="3534709"/>
                <a:chOff x="654340" y="1084916"/>
                <a:chExt cx="9385010" cy="3534709"/>
              </a:xfrm>
            </p:grpSpPr>
            <p:grpSp>
              <p:nvGrpSpPr>
                <p:cNvPr id="41" name="Группа 40">
                  <a:extLst>
                    <a:ext uri="{FF2B5EF4-FFF2-40B4-BE49-F238E27FC236}">
                      <a16:creationId xmlns:a16="http://schemas.microsoft.com/office/drawing/2014/main" xmlns="" id="{E1226BC1-401C-418A-9F51-2D47B2DE9205}"/>
                    </a:ext>
                  </a:extLst>
                </p:cNvPr>
                <p:cNvGrpSpPr/>
                <p:nvPr/>
              </p:nvGrpSpPr>
              <p:grpSpPr>
                <a:xfrm>
                  <a:off x="654340" y="1084916"/>
                  <a:ext cx="9385010" cy="3265866"/>
                  <a:chOff x="654340" y="1084916"/>
                  <a:chExt cx="9385010" cy="3265866"/>
                </a:xfrm>
              </p:grpSpPr>
              <p:grpSp>
                <p:nvGrpSpPr>
                  <p:cNvPr id="32" name="Группа 31">
                    <a:extLst>
                      <a:ext uri="{FF2B5EF4-FFF2-40B4-BE49-F238E27FC236}">
                        <a16:creationId xmlns:a16="http://schemas.microsoft.com/office/drawing/2014/main" xmlns="" id="{8D2D17B1-F7A7-499F-A6C5-A0623DA31604}"/>
                      </a:ext>
                    </a:extLst>
                  </p:cNvPr>
                  <p:cNvGrpSpPr/>
                  <p:nvPr/>
                </p:nvGrpSpPr>
                <p:grpSpPr>
                  <a:xfrm>
                    <a:off x="654341" y="1084916"/>
                    <a:ext cx="9385009" cy="1267759"/>
                    <a:chOff x="654341" y="1084916"/>
                    <a:chExt cx="9385009" cy="1267759"/>
                  </a:xfrm>
                </p:grpSpPr>
                <p:grpSp>
                  <p:nvGrpSpPr>
                    <p:cNvPr id="29" name="Группа 28">
                      <a:extLst>
                        <a:ext uri="{FF2B5EF4-FFF2-40B4-BE49-F238E27FC236}">
                          <a16:creationId xmlns:a16="http://schemas.microsoft.com/office/drawing/2014/main" xmlns="" id="{D75DCFF8-F944-4DBA-B9A3-881B07FC5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4341" y="1084916"/>
                      <a:ext cx="9216761" cy="992954"/>
                      <a:chOff x="654341" y="1084916"/>
                      <a:chExt cx="9216761" cy="992954"/>
                    </a:xfrm>
                  </p:grpSpPr>
                  <p:grpSp>
                    <p:nvGrpSpPr>
                      <p:cNvPr id="7" name="Группа 6">
                        <a:extLst>
                          <a:ext uri="{FF2B5EF4-FFF2-40B4-BE49-F238E27FC236}">
                            <a16:creationId xmlns:a16="http://schemas.microsoft.com/office/drawing/2014/main" xmlns="" id="{12EABB2B-DC5E-4F8F-A6D4-AA2D7ABBAD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4341" y="1476462"/>
                        <a:ext cx="3322042" cy="601408"/>
                        <a:chOff x="662730" y="1241571"/>
                        <a:chExt cx="3322042" cy="601408"/>
                      </a:xfrm>
                    </p:grpSpPr>
                    <p:sp>
                      <p:nvSpPr>
                        <p:cNvPr id="5" name="Прямоугольник 4">
                          <a:extLst>
                            <a:ext uri="{FF2B5EF4-FFF2-40B4-BE49-F238E27FC236}">
                              <a16:creationId xmlns:a16="http://schemas.microsoft.com/office/drawing/2014/main" xmlns="" id="{7628B23C-C6CA-41CA-A0D5-0F0FC1B96E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2730" y="1241571"/>
                          <a:ext cx="1932403" cy="60140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prstClr val="white"/>
                              </a:solidFill>
                            </a:rPr>
                            <a:t>Файл</a:t>
                          </a:r>
                        </a:p>
                      </p:txBody>
                    </p:sp>
                    <p:sp>
                      <p:nvSpPr>
                        <p:cNvPr id="6" name="Стрелка: вправо 5">
                          <a:extLst>
                            <a:ext uri="{FF2B5EF4-FFF2-40B4-BE49-F238E27FC236}">
                              <a16:creationId xmlns:a16="http://schemas.microsoft.com/office/drawing/2014/main" xmlns="" id="{3E2A8258-6AB9-4AA0-A51B-1EC15E0326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10312" y="1453920"/>
                          <a:ext cx="1174460" cy="176710"/>
                        </a:xfrm>
                        <a:prstGeom prst="rightArrow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8" name="Прямоугольник 7">
                        <a:extLst>
                          <a:ext uri="{FF2B5EF4-FFF2-40B4-BE49-F238E27FC236}">
                            <a16:creationId xmlns:a16="http://schemas.microsoft.com/office/drawing/2014/main" xmlns="" id="{018CF55C-F4F6-4982-AC43-4ABAEBF2E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03552" y="1496134"/>
                        <a:ext cx="570451" cy="56206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ru-RU" dirty="0">
                            <a:solidFill>
                              <a:prstClr val="white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9" name="Прямоугольник 18">
                        <a:extLst>
                          <a:ext uri="{FF2B5EF4-FFF2-40B4-BE49-F238E27FC236}">
                            <a16:creationId xmlns:a16="http://schemas.microsoft.com/office/drawing/2014/main" xmlns="" id="{A4117180-5D85-49FF-845A-0570BC3D69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76053" y="1496133"/>
                        <a:ext cx="570451" cy="56206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prstClr val="white"/>
                            </a:solidFill>
                          </a:rPr>
                          <a:t>N</a:t>
                        </a:r>
                        <a:endParaRPr lang="ru-RU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cxnSp>
                    <p:nvCxnSpPr>
                      <p:cNvPr id="21" name="Прямая соединительная линия 20">
                        <a:extLst>
                          <a:ext uri="{FF2B5EF4-FFF2-40B4-BE49-F238E27FC236}">
                            <a16:creationId xmlns:a16="http://schemas.microsoft.com/office/drawing/2014/main" xmlns="" id="{1A6617BC-724E-473B-BC53-38C045AD1095}"/>
                          </a:ext>
                        </a:extLst>
                      </p:cNvPr>
                      <p:cNvCxnSpPr>
                        <a:stCxn id="8" idx="3"/>
                      </p:cNvCxnSpPr>
                      <p:nvPr/>
                    </p:nvCxnSpPr>
                    <p:spPr>
                      <a:xfrm flipV="1">
                        <a:off x="4874003" y="1777165"/>
                        <a:ext cx="461395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Прямая со стрелкой 22">
                        <a:extLst>
                          <a:ext uri="{FF2B5EF4-FFF2-40B4-BE49-F238E27FC236}">
                            <a16:creationId xmlns:a16="http://schemas.microsoft.com/office/drawing/2014/main" xmlns="" id="{EF0F81D1-C4FC-4B2C-8390-5BED601A6577}"/>
                          </a:ext>
                        </a:extLst>
                      </p:cNvPr>
                      <p:cNvCxnSpPr>
                        <a:endCxn id="19" idx="1"/>
                      </p:cNvCxnSpPr>
                      <p:nvPr/>
                    </p:nvCxnSpPr>
                    <p:spPr>
                      <a:xfrm>
                        <a:off x="6769916" y="1777164"/>
                        <a:ext cx="506137" cy="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Прямая соединительная линия 24">
                        <a:extLst>
                          <a:ext uri="{FF2B5EF4-FFF2-40B4-BE49-F238E27FC236}">
                            <a16:creationId xmlns:a16="http://schemas.microsoft.com/office/drawing/2014/main" xmlns="" id="{76BCDE7D-31CE-44D0-BCE3-F9A0C337DC1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44454" y="1777164"/>
                        <a:ext cx="1216405" cy="0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xmlns="" id="{B30F311A-5D29-457F-9EF8-4CE10BBB71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03552" y="1088300"/>
                        <a:ext cx="55675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ru-RU" dirty="0">
                            <a:solidFill>
                              <a:prstClr val="black"/>
                            </a:solidFill>
                          </a:rPr>
                          <a:t>Получаем набор блоков данных размером  ≤1Мб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xmlns="" id="{1894145B-A56C-443F-BBCC-0131CDADF9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10525" y="1592498"/>
                        <a:ext cx="137955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solidFill>
                              <a:prstClr val="black"/>
                            </a:solidFill>
                          </a:rPr>
                          <a:t>N</a:t>
                        </a:r>
                        <a:r>
                          <a:rPr lang="ru-RU" dirty="0">
                            <a:solidFill>
                              <a:prstClr val="black"/>
                            </a:solidFill>
                          </a:rPr>
                          <a:t>≥3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xmlns="" id="{F0A3F652-A157-4F4E-8D98-FAA5475A83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4341" y="1084916"/>
                        <a:ext cx="86273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ru-RU" dirty="0">
                            <a:solidFill>
                              <a:prstClr val="black"/>
                            </a:solidFill>
                          </a:rPr>
                          <a:t>Шаг 1</a:t>
                        </a:r>
                      </a:p>
                    </p:txBody>
                  </p:sp>
                </p:grpSp>
                <p:cxnSp>
                  <p:nvCxnSpPr>
                    <p:cNvPr id="31" name="Прямая соединительная линия 30">
                      <a:extLst>
                        <a:ext uri="{FF2B5EF4-FFF2-40B4-BE49-F238E27FC236}">
                          <a16:creationId xmlns:a16="http://schemas.microsoft.com/office/drawing/2014/main" xmlns="" id="{FB2D8778-69B1-4818-ADB2-7204C01D4C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4341" y="2352675"/>
                      <a:ext cx="9385009" cy="0"/>
                    </a:xfrm>
                    <a:prstGeom prst="line">
                      <a:avLst/>
                    </a:prstGeom>
                    <a:ln w="60325"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xmlns="" id="{73D1EADA-C061-421B-9EEB-490317F36037}"/>
                      </a:ext>
                    </a:extLst>
                  </p:cNvPr>
                  <p:cNvSpPr txBox="1"/>
                  <p:nvPr/>
                </p:nvSpPr>
                <p:spPr>
                  <a:xfrm>
                    <a:off x="654341" y="2647154"/>
                    <a:ext cx="8627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dirty="0">
                        <a:solidFill>
                          <a:prstClr val="black"/>
                        </a:solidFill>
                      </a:rPr>
                      <a:t>Шаг 2</a:t>
                    </a:r>
                  </a:p>
                </p:txBody>
              </p:sp>
              <p:sp>
                <p:nvSpPr>
                  <p:cNvPr id="35" name="Блок-схема: типовой процесс 34">
                    <a:extLst>
                      <a:ext uri="{FF2B5EF4-FFF2-40B4-BE49-F238E27FC236}">
                        <a16:creationId xmlns:a16="http://schemas.microsoft.com/office/drawing/2014/main" xmlns="" id="{0E173D05-A4A6-4A4D-8A86-F65957B36E2F}"/>
                      </a:ext>
                    </a:extLst>
                  </p:cNvPr>
                  <p:cNvSpPr/>
                  <p:nvPr/>
                </p:nvSpPr>
                <p:spPr>
                  <a:xfrm>
                    <a:off x="654340" y="3023867"/>
                    <a:ext cx="2028825" cy="1326915"/>
                  </a:xfrm>
                  <a:prstGeom prst="flowChartPredefined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prstClr val="white"/>
                        </a:solidFill>
                      </a:rPr>
                      <a:t>Запросим список доступных хранилищ</a:t>
                    </a:r>
                  </a:p>
                </p:txBody>
              </p:sp>
              <p:sp>
                <p:nvSpPr>
                  <p:cNvPr id="36" name="Блок-схема: типовой процесс 35">
                    <a:extLst>
                      <a:ext uri="{FF2B5EF4-FFF2-40B4-BE49-F238E27FC236}">
                        <a16:creationId xmlns:a16="http://schemas.microsoft.com/office/drawing/2014/main" xmlns="" id="{50417688-310B-4CCB-95DE-9C07410B7830}"/>
                      </a:ext>
                    </a:extLst>
                  </p:cNvPr>
                  <p:cNvSpPr/>
                  <p:nvPr/>
                </p:nvSpPr>
                <p:spPr>
                  <a:xfrm>
                    <a:off x="3075875" y="3023869"/>
                    <a:ext cx="2028825" cy="1319531"/>
                  </a:xfrm>
                  <a:prstGeom prst="flowChartPredefined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prstClr val="white"/>
                        </a:solidFill>
                      </a:rPr>
                      <a:t>Случайно отберем </a:t>
                    </a:r>
                    <a:r>
                      <a:rPr lang="en-US" dirty="0">
                        <a:solidFill>
                          <a:prstClr val="white"/>
                        </a:solidFill>
                      </a:rPr>
                      <a:t>N∙K</a:t>
                    </a:r>
                    <a:r>
                      <a:rPr lang="ru-RU" dirty="0">
                        <a:solidFill>
                          <a:prstClr val="white"/>
                        </a:solidFill>
                      </a:rPr>
                      <a:t> узлов хранения</a:t>
                    </a:r>
                  </a:p>
                </p:txBody>
              </p:sp>
              <p:sp>
                <p:nvSpPr>
                  <p:cNvPr id="37" name="Блок-схема: типовой процесс 36">
                    <a:extLst>
                      <a:ext uri="{FF2B5EF4-FFF2-40B4-BE49-F238E27FC236}">
                        <a16:creationId xmlns:a16="http://schemas.microsoft.com/office/drawing/2014/main" xmlns="" id="{4BEE09BC-4B2B-44C6-9DBC-CEA5AAA033A6}"/>
                      </a:ext>
                    </a:extLst>
                  </p:cNvPr>
                  <p:cNvSpPr/>
                  <p:nvPr/>
                </p:nvSpPr>
                <p:spPr>
                  <a:xfrm>
                    <a:off x="5497597" y="3016485"/>
                    <a:ext cx="2028825" cy="1326915"/>
                  </a:xfrm>
                  <a:prstGeom prst="flowChartPredefined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prstClr val="white"/>
                        </a:solidFill>
                      </a:rPr>
                      <a:t>Формируем </a:t>
                    </a:r>
                    <a:r>
                      <a:rPr lang="en-US" dirty="0">
                        <a:solidFill>
                          <a:prstClr val="white"/>
                        </a:solidFill>
                      </a:rPr>
                      <a:t>N∙K</a:t>
                    </a:r>
                    <a:r>
                      <a:rPr lang="ru-RU" dirty="0">
                        <a:solidFill>
                          <a:prstClr val="white"/>
                        </a:solidFill>
                      </a:rPr>
                      <a:t> транзакций передачи данных</a:t>
                    </a:r>
                  </a:p>
                </p:txBody>
              </p:sp>
              <p:sp>
                <p:nvSpPr>
                  <p:cNvPr id="38" name="Блок-схема: типовой процесс 37">
                    <a:extLst>
                      <a:ext uri="{FF2B5EF4-FFF2-40B4-BE49-F238E27FC236}">
                        <a16:creationId xmlns:a16="http://schemas.microsoft.com/office/drawing/2014/main" xmlns="" id="{367D58E5-1405-402E-9B2E-FF62D8976373}"/>
                      </a:ext>
                    </a:extLst>
                  </p:cNvPr>
                  <p:cNvSpPr/>
                  <p:nvPr/>
                </p:nvSpPr>
                <p:spPr>
                  <a:xfrm>
                    <a:off x="8010525" y="3016485"/>
                    <a:ext cx="2028825" cy="1326911"/>
                  </a:xfrm>
                  <a:prstGeom prst="flowChartPredefined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prstClr val="white"/>
                        </a:solidFill>
                      </a:rPr>
                      <a:t>Передаем транзакции в </a:t>
                    </a:r>
                    <a:r>
                      <a:rPr lang="en-US" dirty="0">
                        <a:solidFill>
                          <a:prstClr val="white"/>
                        </a:solidFill>
                      </a:rPr>
                      <a:t>blockchain</a:t>
                    </a:r>
                    <a:endParaRPr lang="ru-RU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cxnSp>
              <p:nvCxnSpPr>
                <p:cNvPr id="45" name="Прямая соединительная линия 44">
                  <a:extLst>
                    <a:ext uri="{FF2B5EF4-FFF2-40B4-BE49-F238E27FC236}">
                      <a16:creationId xmlns:a16="http://schemas.microsoft.com/office/drawing/2014/main" xmlns="" id="{F5D06AE2-4017-4653-8C4B-A173F25C1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341" y="4619625"/>
                  <a:ext cx="9385009" cy="0"/>
                </a:xfrm>
                <a:prstGeom prst="line">
                  <a:avLst/>
                </a:prstGeom>
                <a:ln w="60325"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 стрелкой 50">
                  <a:extLst>
                    <a:ext uri="{FF2B5EF4-FFF2-40B4-BE49-F238E27FC236}">
                      <a16:creationId xmlns:a16="http://schemas.microsoft.com/office/drawing/2014/main" xmlns="" id="{F8BA1AF9-8016-495F-9E74-200A8017088C}"/>
                    </a:ext>
                  </a:extLst>
                </p:cNvPr>
                <p:cNvCxnSpPr>
                  <a:stCxn id="35" idx="3"/>
                  <a:endCxn id="36" idx="1"/>
                </p:cNvCxnSpPr>
                <p:nvPr/>
              </p:nvCxnSpPr>
              <p:spPr>
                <a:xfrm flipV="1">
                  <a:off x="2683165" y="3683635"/>
                  <a:ext cx="392710" cy="36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 стрелкой 52">
                  <a:extLst>
                    <a:ext uri="{FF2B5EF4-FFF2-40B4-BE49-F238E27FC236}">
                      <a16:creationId xmlns:a16="http://schemas.microsoft.com/office/drawing/2014/main" xmlns="" id="{F81A28C5-7969-4D0A-A249-551CADF84D82}"/>
                    </a:ext>
                  </a:extLst>
                </p:cNvPr>
                <p:cNvCxnSpPr>
                  <a:stCxn id="36" idx="3"/>
                  <a:endCxn id="37" idx="1"/>
                </p:cNvCxnSpPr>
                <p:nvPr/>
              </p:nvCxnSpPr>
              <p:spPr>
                <a:xfrm flipV="1">
                  <a:off x="5104700" y="3679943"/>
                  <a:ext cx="392897" cy="36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 стрелкой 54">
                  <a:extLst>
                    <a:ext uri="{FF2B5EF4-FFF2-40B4-BE49-F238E27FC236}">
                      <a16:creationId xmlns:a16="http://schemas.microsoft.com/office/drawing/2014/main" xmlns="" id="{17290AE8-03F8-4025-A7EE-12433A860469}"/>
                    </a:ext>
                  </a:extLst>
                </p:cNvPr>
                <p:cNvCxnSpPr>
                  <a:stCxn id="37" idx="3"/>
                  <a:endCxn id="38" idx="1"/>
                </p:cNvCxnSpPr>
                <p:nvPr/>
              </p:nvCxnSpPr>
              <p:spPr>
                <a:xfrm flipV="1">
                  <a:off x="7526422" y="3679941"/>
                  <a:ext cx="484103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xmlns="" id="{4664CD91-A4BF-4500-BBFC-06EBB53289F9}"/>
                  </a:ext>
                </a:extLst>
              </p:cNvPr>
              <p:cNvCxnSpPr>
                <a:stCxn id="47" idx="3"/>
                <a:endCxn id="48" idx="1"/>
              </p:cNvCxnSpPr>
              <p:nvPr/>
            </p:nvCxnSpPr>
            <p:spPr>
              <a:xfrm>
                <a:off x="2683165" y="5819774"/>
                <a:ext cx="392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xmlns="" id="{2357494A-74F1-48A9-984B-056BCE80FDB6}"/>
                  </a:ext>
                </a:extLst>
              </p:cNvPr>
              <p:cNvCxnSpPr>
                <a:stCxn id="48" idx="3"/>
                <a:endCxn id="49" idx="1"/>
              </p:cNvCxnSpPr>
              <p:nvPr/>
            </p:nvCxnSpPr>
            <p:spPr>
              <a:xfrm>
                <a:off x="5104700" y="5819774"/>
                <a:ext cx="392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4345C884-CBD1-4FEF-AE62-93DAE0EFF9B9}"/>
                </a:ext>
              </a:extLst>
            </p:cNvPr>
            <p:cNvSpPr txBox="1"/>
            <p:nvPr/>
          </p:nvSpPr>
          <p:spPr>
            <a:xfrm>
              <a:off x="7943850" y="5139966"/>
              <a:ext cx="2186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K</a:t>
              </a:r>
              <a:r>
                <a:rPr lang="ru-RU" dirty="0">
                  <a:solidFill>
                    <a:prstClr val="black"/>
                  </a:solidFill>
                </a:rPr>
                <a:t> – коэффициент </a:t>
              </a:r>
            </a:p>
            <a:p>
              <a:r>
                <a:rPr lang="ru-RU" dirty="0">
                  <a:solidFill>
                    <a:prstClr val="black"/>
                  </a:solidFill>
                </a:rPr>
                <a:t>избыточности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23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377423-4B15-48C1-906E-782D4B74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760"/>
            <a:ext cx="10630662" cy="74866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Процедура динамического резервирования</a:t>
            </a:r>
            <a:br>
              <a:rPr lang="ru-RU" sz="4000" dirty="0"/>
            </a:br>
            <a:r>
              <a:rPr lang="ru-RU" sz="2000" dirty="0"/>
              <a:t>(только на узлах хранения метаданных/работает непрерывно с пониженным приоритетом)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41D1E37-2DD2-48F9-91CB-693358AF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xmlns="" id="{E4D1AFD3-A24A-4D03-A95B-6CDE3C5C4F13}"/>
              </a:ext>
            </a:extLst>
          </p:cNvPr>
          <p:cNvGrpSpPr/>
          <p:nvPr/>
        </p:nvGrpSpPr>
        <p:grpSpPr>
          <a:xfrm>
            <a:off x="520495" y="1504949"/>
            <a:ext cx="10109406" cy="4667251"/>
            <a:chOff x="520494" y="1504949"/>
            <a:chExt cx="10551079" cy="4733921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xmlns="" id="{A0F41A49-565C-449F-B94F-D801888FA13D}"/>
                </a:ext>
              </a:extLst>
            </p:cNvPr>
            <p:cNvGrpSpPr/>
            <p:nvPr/>
          </p:nvGrpSpPr>
          <p:grpSpPr>
            <a:xfrm>
              <a:off x="520494" y="1504949"/>
              <a:ext cx="8876916" cy="3995734"/>
              <a:chOff x="634794" y="1485899"/>
              <a:chExt cx="8876916" cy="399573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11381EB9-0B26-4F95-B050-E243ABBD1DA3}"/>
                  </a:ext>
                </a:extLst>
              </p:cNvPr>
              <p:cNvSpPr txBox="1"/>
              <p:nvPr/>
            </p:nvSpPr>
            <p:spPr>
              <a:xfrm>
                <a:off x="8838850" y="2390417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prstClr val="black"/>
                    </a:solidFill>
                  </a:rPr>
                  <a:t>Да</a:t>
                </a:r>
              </a:p>
            </p:txBody>
          </p:sp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xmlns="" id="{2FAF6A08-8951-47BD-ABC6-7B6648F5AE66}"/>
                  </a:ext>
                </a:extLst>
              </p:cNvPr>
              <p:cNvGrpSpPr/>
              <p:nvPr/>
            </p:nvGrpSpPr>
            <p:grpSpPr>
              <a:xfrm>
                <a:off x="857250" y="1485899"/>
                <a:ext cx="8654460" cy="2516982"/>
                <a:chOff x="857250" y="1485899"/>
                <a:chExt cx="8654460" cy="2516982"/>
              </a:xfrm>
            </p:grpSpPr>
            <p:sp>
              <p:nvSpPr>
                <p:cNvPr id="5" name="Блок-схема: типовой процесс 4">
                  <a:extLst>
                    <a:ext uri="{FF2B5EF4-FFF2-40B4-BE49-F238E27FC236}">
                      <a16:creationId xmlns:a16="http://schemas.microsoft.com/office/drawing/2014/main" xmlns="" id="{CBE97047-999B-4266-BCFA-2B77BB9B1FD1}"/>
                    </a:ext>
                  </a:extLst>
                </p:cNvPr>
                <p:cNvSpPr/>
                <p:nvPr/>
              </p:nvSpPr>
              <p:spPr>
                <a:xfrm>
                  <a:off x="857250" y="1485900"/>
                  <a:ext cx="2486025" cy="1038225"/>
                </a:xfrm>
                <a:prstGeom prst="flowChartPredefined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Выбор цепочки блоков</a:t>
                  </a:r>
                </a:p>
              </p:txBody>
            </p:sp>
            <p:sp>
              <p:nvSpPr>
                <p:cNvPr id="6" name="Блок-схема: типовой процесс 5">
                  <a:extLst>
                    <a:ext uri="{FF2B5EF4-FFF2-40B4-BE49-F238E27FC236}">
                      <a16:creationId xmlns:a16="http://schemas.microsoft.com/office/drawing/2014/main" xmlns="" id="{F21636C5-00E3-48AC-990B-36763D1EB638}"/>
                    </a:ext>
                  </a:extLst>
                </p:cNvPr>
                <p:cNvSpPr/>
                <p:nvPr/>
              </p:nvSpPr>
              <p:spPr>
                <a:xfrm>
                  <a:off x="3819525" y="1485900"/>
                  <a:ext cx="2486025" cy="1038225"/>
                </a:xfrm>
                <a:prstGeom prst="flowChartPredefined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Проверка счетчика жизни цепочки</a:t>
                  </a:r>
                </a:p>
              </p:txBody>
            </p:sp>
            <p:sp>
              <p:nvSpPr>
                <p:cNvPr id="7" name="Блок-схема: типовой процесс 6">
                  <a:extLst>
                    <a:ext uri="{FF2B5EF4-FFF2-40B4-BE49-F238E27FC236}">
                      <a16:creationId xmlns:a16="http://schemas.microsoft.com/office/drawing/2014/main" xmlns="" id="{C9F75CFD-D7C0-4A25-B074-1B6CD9A90099}"/>
                    </a:ext>
                  </a:extLst>
                </p:cNvPr>
                <p:cNvSpPr/>
                <p:nvPr/>
              </p:nvSpPr>
              <p:spPr>
                <a:xfrm>
                  <a:off x="7025685" y="2964656"/>
                  <a:ext cx="2486025" cy="1038225"/>
                </a:xfrm>
                <a:prstGeom prst="flowChartPredefined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Удаляем цепочку</a:t>
                  </a:r>
                </a:p>
              </p:txBody>
            </p:sp>
            <p:sp>
              <p:nvSpPr>
                <p:cNvPr id="8" name="Блок-схема: типовой процесс 7">
                  <a:extLst>
                    <a:ext uri="{FF2B5EF4-FFF2-40B4-BE49-F238E27FC236}">
                      <a16:creationId xmlns:a16="http://schemas.microsoft.com/office/drawing/2014/main" xmlns="" id="{F12CB036-9A98-4167-AD97-AD719203E039}"/>
                    </a:ext>
                  </a:extLst>
                </p:cNvPr>
                <p:cNvSpPr/>
                <p:nvPr/>
              </p:nvSpPr>
              <p:spPr>
                <a:xfrm>
                  <a:off x="3819523" y="2964656"/>
                  <a:ext cx="2486025" cy="1038225"/>
                </a:xfrm>
                <a:prstGeom prst="flowChartPredefined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Опрос </a:t>
                  </a:r>
                  <a:r>
                    <a:rPr lang="en-US" dirty="0">
                      <a:solidFill>
                        <a:prstClr val="white"/>
                      </a:solidFill>
                    </a:rPr>
                    <a:t>S</a:t>
                  </a:r>
                  <a:r>
                    <a:rPr lang="ru-RU" dirty="0">
                      <a:solidFill>
                        <a:prstClr val="white"/>
                      </a:solidFill>
                    </a:rPr>
                    <a:t> доступных хранилищ</a:t>
                  </a:r>
                </a:p>
              </p:txBody>
            </p:sp>
            <p:sp>
              <p:nvSpPr>
                <p:cNvPr id="9" name="Блок-схема: решение 8">
                  <a:extLst>
                    <a:ext uri="{FF2B5EF4-FFF2-40B4-BE49-F238E27FC236}">
                      <a16:creationId xmlns:a16="http://schemas.microsoft.com/office/drawing/2014/main" xmlns="" id="{3D28088E-0998-4B35-B60F-068CB4381513}"/>
                    </a:ext>
                  </a:extLst>
                </p:cNvPr>
                <p:cNvSpPr/>
                <p:nvPr/>
              </p:nvSpPr>
              <p:spPr>
                <a:xfrm>
                  <a:off x="6848475" y="1485899"/>
                  <a:ext cx="2486025" cy="1038225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Счетчик = 0</a:t>
                  </a:r>
                </a:p>
              </p:txBody>
            </p:sp>
            <p:cxnSp>
              <p:nvCxnSpPr>
                <p:cNvPr id="11" name="Прямая со стрелкой 10">
                  <a:extLst>
                    <a:ext uri="{FF2B5EF4-FFF2-40B4-BE49-F238E27FC236}">
                      <a16:creationId xmlns:a16="http://schemas.microsoft.com/office/drawing/2014/main" xmlns="" id="{A80DAC07-A949-47C6-807A-32E6BC7691BD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3343275" y="2005013"/>
                  <a:ext cx="4762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xmlns="" id="{2C3F73B5-7CAE-490E-AEAB-880B385CD725}"/>
                    </a:ext>
                  </a:extLst>
                </p:cNvPr>
                <p:cNvCxnSpPr>
                  <a:stCxn id="6" idx="3"/>
                  <a:endCxn id="9" idx="1"/>
                </p:cNvCxnSpPr>
                <p:nvPr/>
              </p:nvCxnSpPr>
              <p:spPr>
                <a:xfrm flipV="1">
                  <a:off x="6305550" y="2005012"/>
                  <a:ext cx="54292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Соединитель: уступ 14">
                  <a:extLst>
                    <a:ext uri="{FF2B5EF4-FFF2-40B4-BE49-F238E27FC236}">
                      <a16:creationId xmlns:a16="http://schemas.microsoft.com/office/drawing/2014/main" xmlns="" id="{6E51A833-4586-438A-958F-C7EA64D7ED2F}"/>
                    </a:ext>
                  </a:extLst>
                </p:cNvPr>
                <p:cNvCxnSpPr>
                  <a:stCxn id="9" idx="3"/>
                  <a:endCxn id="7" idx="0"/>
                </p:cNvCxnSpPr>
                <p:nvPr/>
              </p:nvCxnSpPr>
              <p:spPr>
                <a:xfrm flipH="1">
                  <a:off x="8268698" y="2005012"/>
                  <a:ext cx="1065802" cy="959644"/>
                </a:xfrm>
                <a:prstGeom prst="bentConnector4">
                  <a:avLst>
                    <a:gd name="adj1" fmla="val -21449"/>
                    <a:gd name="adj2" fmla="val 7704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Соединитель: уступ 16">
                  <a:extLst>
                    <a:ext uri="{FF2B5EF4-FFF2-40B4-BE49-F238E27FC236}">
                      <a16:creationId xmlns:a16="http://schemas.microsoft.com/office/drawing/2014/main" xmlns="" id="{20A1E3F8-B35A-4A9D-9092-C2F0D3A18CD9}"/>
                    </a:ext>
                  </a:extLst>
                </p:cNvPr>
                <p:cNvCxnSpPr>
                  <a:stCxn id="9" idx="2"/>
                  <a:endCxn id="8" idx="0"/>
                </p:cNvCxnSpPr>
                <p:nvPr/>
              </p:nvCxnSpPr>
              <p:spPr>
                <a:xfrm rot="5400000">
                  <a:off x="6356746" y="1229914"/>
                  <a:ext cx="440532" cy="302895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1B3748F3-8EE5-40BD-8D58-5005C6EED390}"/>
                    </a:ext>
                  </a:extLst>
                </p:cNvPr>
                <p:cNvSpPr txBox="1"/>
                <p:nvPr/>
              </p:nvSpPr>
              <p:spPr>
                <a:xfrm>
                  <a:off x="6593865" y="2434590"/>
                  <a:ext cx="6046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>
                      <a:solidFill>
                        <a:prstClr val="black"/>
                      </a:solidFill>
                    </a:rPr>
                    <a:t>Нет</a:t>
                  </a:r>
                </a:p>
              </p:txBody>
            </p:sp>
          </p:grpSp>
          <p:sp>
            <p:nvSpPr>
              <p:cNvPr id="21" name="Блок-схема: решение 20">
                <a:extLst>
                  <a:ext uri="{FF2B5EF4-FFF2-40B4-BE49-F238E27FC236}">
                    <a16:creationId xmlns:a16="http://schemas.microsoft.com/office/drawing/2014/main" xmlns="" id="{ED6DF0C2-71E6-4CA9-AC5B-4EA99A3CC393}"/>
                  </a:ext>
                </a:extLst>
              </p:cNvPr>
              <p:cNvSpPr/>
              <p:nvPr/>
            </p:nvSpPr>
            <p:spPr>
              <a:xfrm>
                <a:off x="912017" y="2964656"/>
                <a:ext cx="2286000" cy="1038221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S&lt;K</a:t>
                </a:r>
              </a:p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M&gt;10</a:t>
                </a:r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Блок-схема: типовой процесс 22">
                <a:extLst>
                  <a:ext uri="{FF2B5EF4-FFF2-40B4-BE49-F238E27FC236}">
                    <a16:creationId xmlns:a16="http://schemas.microsoft.com/office/drawing/2014/main" xmlns="" id="{8101604E-1637-41A5-B996-6C4D52D4D1E1}"/>
                  </a:ext>
                </a:extLst>
              </p:cNvPr>
              <p:cNvSpPr/>
              <p:nvPr/>
            </p:nvSpPr>
            <p:spPr>
              <a:xfrm>
                <a:off x="812004" y="4443408"/>
                <a:ext cx="2486025" cy="1038225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prstClr val="white"/>
                    </a:solidFill>
                  </a:rPr>
                  <a:t>Исключаем недоступные</a:t>
                </a:r>
              </a:p>
              <a:p>
                <a:pPr algn="ctr"/>
                <a:r>
                  <a:rPr lang="ru-RU" dirty="0">
                    <a:solidFill>
                      <a:prstClr val="white"/>
                    </a:solidFill>
                  </a:rPr>
                  <a:t>узлы</a:t>
                </a:r>
              </a:p>
            </p:txBody>
          </p:sp>
          <p:sp>
            <p:nvSpPr>
              <p:cNvPr id="27" name="Блок-схема: типовой процесс 26">
                <a:extLst>
                  <a:ext uri="{FF2B5EF4-FFF2-40B4-BE49-F238E27FC236}">
                    <a16:creationId xmlns:a16="http://schemas.microsoft.com/office/drawing/2014/main" xmlns="" id="{260C1DCD-0E60-47E9-865D-D4D1A5ABCB53}"/>
                  </a:ext>
                </a:extLst>
              </p:cNvPr>
              <p:cNvSpPr/>
              <p:nvPr/>
            </p:nvSpPr>
            <p:spPr>
              <a:xfrm>
                <a:off x="3819522" y="4443407"/>
                <a:ext cx="2486025" cy="1038225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prstClr val="white"/>
                    </a:solidFill>
                  </a:rPr>
                  <a:t>Копирование на новые узлы</a:t>
                </a:r>
              </a:p>
            </p:txBody>
          </p:sp>
          <p:cxnSp>
            <p:nvCxnSpPr>
              <p:cNvPr id="32" name="Прямая со стрелкой 31">
                <a:extLst>
                  <a:ext uri="{FF2B5EF4-FFF2-40B4-BE49-F238E27FC236}">
                    <a16:creationId xmlns:a16="http://schemas.microsoft.com/office/drawing/2014/main" xmlns="" id="{63133B1E-F7BE-44EE-9D14-EC59A3A3762E}"/>
                  </a:ext>
                </a:extLst>
              </p:cNvPr>
              <p:cNvCxnSpPr>
                <a:stCxn id="8" idx="1"/>
                <a:endCxn id="21" idx="3"/>
              </p:cNvCxnSpPr>
              <p:nvPr/>
            </p:nvCxnSpPr>
            <p:spPr>
              <a:xfrm flipH="1" flipV="1">
                <a:off x="3198017" y="3483767"/>
                <a:ext cx="621506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>
                <a:extLst>
                  <a:ext uri="{FF2B5EF4-FFF2-40B4-BE49-F238E27FC236}">
                    <a16:creationId xmlns:a16="http://schemas.microsoft.com/office/drawing/2014/main" xmlns="" id="{6C9F89E8-3940-4E8F-B125-63F4FDF2A73F}"/>
                  </a:ext>
                </a:extLst>
              </p:cNvPr>
              <p:cNvCxnSpPr>
                <a:stCxn id="21" idx="2"/>
                <a:endCxn id="23" idx="0"/>
              </p:cNvCxnSpPr>
              <p:nvPr/>
            </p:nvCxnSpPr>
            <p:spPr>
              <a:xfrm>
                <a:off x="2055017" y="4002877"/>
                <a:ext cx="0" cy="440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xmlns="" id="{1C87CEE8-F490-4A49-812E-481F5C512349}"/>
                  </a:ext>
                </a:extLst>
              </p:cNvPr>
              <p:cNvCxnSpPr>
                <a:stCxn id="23" idx="3"/>
                <a:endCxn id="27" idx="1"/>
              </p:cNvCxnSpPr>
              <p:nvPr/>
            </p:nvCxnSpPr>
            <p:spPr>
              <a:xfrm flipV="1">
                <a:off x="3298029" y="4962520"/>
                <a:ext cx="52149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Блок-схема: узел 37">
                <a:extLst>
                  <a:ext uri="{FF2B5EF4-FFF2-40B4-BE49-F238E27FC236}">
                    <a16:creationId xmlns:a16="http://schemas.microsoft.com/office/drawing/2014/main" xmlns="" id="{FA2CCFE7-842C-4D3C-952F-2993E807FD83}"/>
                  </a:ext>
                </a:extLst>
              </p:cNvPr>
              <p:cNvSpPr/>
              <p:nvPr/>
            </p:nvSpPr>
            <p:spPr>
              <a:xfrm>
                <a:off x="8054384" y="4743444"/>
                <a:ext cx="428625" cy="43815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xmlns="" id="{53D40D4E-407C-457D-9DE2-B31A6E943537}"/>
                  </a:ext>
                </a:extLst>
              </p:cNvPr>
              <p:cNvCxnSpPr>
                <a:stCxn id="27" idx="3"/>
                <a:endCxn id="38" idx="2"/>
              </p:cNvCxnSpPr>
              <p:nvPr/>
            </p:nvCxnSpPr>
            <p:spPr>
              <a:xfrm flipV="1">
                <a:off x="6305547" y="4962519"/>
                <a:ext cx="174883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xmlns="" id="{6A192036-78BB-4781-B17F-821709125BDD}"/>
                  </a:ext>
                </a:extLst>
              </p:cNvPr>
              <p:cNvCxnSpPr>
                <a:stCxn id="7" idx="2"/>
                <a:endCxn id="38" idx="0"/>
              </p:cNvCxnSpPr>
              <p:nvPr/>
            </p:nvCxnSpPr>
            <p:spPr>
              <a:xfrm flipH="1">
                <a:off x="8268697" y="4002881"/>
                <a:ext cx="1" cy="7405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Соединитель: уступ 43">
                <a:extLst>
                  <a:ext uri="{FF2B5EF4-FFF2-40B4-BE49-F238E27FC236}">
                    <a16:creationId xmlns:a16="http://schemas.microsoft.com/office/drawing/2014/main" xmlns="" id="{17AABE11-F062-4C12-BCBA-C67CEEC64272}"/>
                  </a:ext>
                </a:extLst>
              </p:cNvPr>
              <p:cNvCxnSpPr>
                <a:stCxn id="38" idx="4"/>
                <a:endCxn id="5" idx="1"/>
              </p:cNvCxnSpPr>
              <p:nvPr/>
            </p:nvCxnSpPr>
            <p:spPr>
              <a:xfrm rot="5400000" flipH="1">
                <a:off x="2974683" y="-112419"/>
                <a:ext cx="3176581" cy="7411447"/>
              </a:xfrm>
              <a:prstGeom prst="bentConnector4">
                <a:avLst>
                  <a:gd name="adj1" fmla="val -34183"/>
                  <a:gd name="adj2" fmla="val 1030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xmlns="" id="{D8178C25-BEEB-4235-B9A6-B769EECE6ABF}"/>
                  </a:ext>
                </a:extLst>
              </p:cNvPr>
              <p:cNvCxnSpPr>
                <a:stCxn id="21" idx="1"/>
              </p:cNvCxnSpPr>
              <p:nvPr/>
            </p:nvCxnSpPr>
            <p:spPr>
              <a:xfrm flipH="1" flipV="1">
                <a:off x="634794" y="3483762"/>
                <a:ext cx="277223" cy="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D5CC9809-0387-4BF0-B9A7-830C060BFEAC}"/>
                  </a:ext>
                </a:extLst>
              </p:cNvPr>
              <p:cNvSpPr txBox="1"/>
              <p:nvPr/>
            </p:nvSpPr>
            <p:spPr>
              <a:xfrm>
                <a:off x="2230355" y="4003830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prstClr val="black"/>
                    </a:solidFill>
                  </a:rPr>
                  <a:t>Да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0122BCA-423E-4659-A147-D346929CC42C}"/>
                  </a:ext>
                </a:extLst>
              </p:cNvPr>
              <p:cNvSpPr txBox="1"/>
              <p:nvPr/>
            </p:nvSpPr>
            <p:spPr>
              <a:xfrm>
                <a:off x="707229" y="3004906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prstClr val="black"/>
                    </a:solidFill>
                  </a:rPr>
                  <a:t>Нет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04FA50D-9667-45E0-934F-27CC79C91888}"/>
                </a:ext>
              </a:extLst>
            </p:cNvPr>
            <p:cNvSpPr txBox="1"/>
            <p:nvPr/>
          </p:nvSpPr>
          <p:spPr>
            <a:xfrm>
              <a:off x="8227525" y="5315540"/>
              <a:ext cx="28440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</a:t>
              </a:r>
              <a:r>
                <a:rPr lang="ru-RU" dirty="0">
                  <a:solidFill>
                    <a:prstClr val="black"/>
                  </a:solidFill>
                </a:rPr>
                <a:t> – количество циклов</a:t>
              </a:r>
            </a:p>
            <a:p>
              <a:r>
                <a:rPr lang="ru-RU" dirty="0">
                  <a:solidFill>
                    <a:prstClr val="black"/>
                  </a:solidFill>
                </a:rPr>
                <a:t>в течении которых узел</a:t>
              </a:r>
            </a:p>
            <a:p>
              <a:r>
                <a:rPr lang="ru-RU" dirty="0">
                  <a:solidFill>
                    <a:prstClr val="black"/>
                  </a:solidFill>
                </a:rPr>
                <a:t>был недоступен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04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0D52BF-9AFC-4820-B967-684A5E5E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" y="289560"/>
            <a:ext cx="9692640" cy="50101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Процедура доступа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C74BCC-FB61-41A9-A827-52C5C5EB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xmlns="" id="{F42BF716-C459-4131-978F-85B7800A644F}"/>
              </a:ext>
            </a:extLst>
          </p:cNvPr>
          <p:cNvGrpSpPr/>
          <p:nvPr/>
        </p:nvGrpSpPr>
        <p:grpSpPr>
          <a:xfrm>
            <a:off x="668324" y="1040234"/>
            <a:ext cx="8523213" cy="4777532"/>
            <a:chOff x="668324" y="1040234"/>
            <a:chExt cx="8523213" cy="4777532"/>
          </a:xfrm>
        </p:grpSpPr>
        <p:sp>
          <p:nvSpPr>
            <p:cNvPr id="3" name="Блок-схема: процесс 2">
              <a:extLst>
                <a:ext uri="{FF2B5EF4-FFF2-40B4-BE49-F238E27FC236}">
                  <a16:creationId xmlns:a16="http://schemas.microsoft.com/office/drawing/2014/main" xmlns="" id="{7C1E708F-CC6D-4B57-9CF3-32A01183D9F5}"/>
                </a:ext>
              </a:extLst>
            </p:cNvPr>
            <p:cNvSpPr/>
            <p:nvPr/>
          </p:nvSpPr>
          <p:spPr>
            <a:xfrm>
              <a:off x="690372" y="1040234"/>
              <a:ext cx="2332139" cy="102345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prstClr val="white"/>
                  </a:solidFill>
                </a:rPr>
                <a:t>Открытие сеанса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5" name="Блок-схема: процесс 4">
              <a:extLst>
                <a:ext uri="{FF2B5EF4-FFF2-40B4-BE49-F238E27FC236}">
                  <a16:creationId xmlns:a16="http://schemas.microsoft.com/office/drawing/2014/main" xmlns="" id="{E5180BBC-5CF6-456E-800F-53576031878B}"/>
                </a:ext>
              </a:extLst>
            </p:cNvPr>
            <p:cNvSpPr/>
            <p:nvPr/>
          </p:nvSpPr>
          <p:spPr>
            <a:xfrm>
              <a:off x="3763861" y="1040234"/>
              <a:ext cx="2332139" cy="102345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prstClr val="white"/>
                  </a:solidFill>
                </a:rPr>
                <a:t>Запрос файла</a:t>
              </a:r>
            </a:p>
          </p:txBody>
        </p:sp>
        <p:sp>
          <p:nvSpPr>
            <p:cNvPr id="6" name="Блок-схема: процесс 5">
              <a:extLst>
                <a:ext uri="{FF2B5EF4-FFF2-40B4-BE49-F238E27FC236}">
                  <a16:creationId xmlns:a16="http://schemas.microsoft.com/office/drawing/2014/main" xmlns="" id="{409FCACD-9336-4E73-A0A0-50842382B18C}"/>
                </a:ext>
              </a:extLst>
            </p:cNvPr>
            <p:cNvSpPr/>
            <p:nvPr/>
          </p:nvSpPr>
          <p:spPr>
            <a:xfrm>
              <a:off x="6859398" y="1040234"/>
              <a:ext cx="2332139" cy="102345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prstClr val="white"/>
                  </a:solidFill>
                </a:rPr>
                <a:t>Закачка блоков в локальный </a:t>
              </a:r>
              <a:r>
                <a:rPr lang="en-US" dirty="0">
                  <a:solidFill>
                    <a:prstClr val="white"/>
                  </a:solidFill>
                </a:rPr>
                <a:t>CASH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7" name="Блок-схема: процесс 6">
              <a:extLst>
                <a:ext uri="{FF2B5EF4-FFF2-40B4-BE49-F238E27FC236}">
                  <a16:creationId xmlns:a16="http://schemas.microsoft.com/office/drawing/2014/main" xmlns="" id="{CDCD205B-2A07-483F-81B8-07B7FB973A75}"/>
                </a:ext>
              </a:extLst>
            </p:cNvPr>
            <p:cNvSpPr/>
            <p:nvPr/>
          </p:nvSpPr>
          <p:spPr>
            <a:xfrm>
              <a:off x="6859397" y="2917271"/>
              <a:ext cx="2332139" cy="102345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prstClr val="white"/>
                  </a:solidFill>
                </a:rPr>
                <a:t>Сборка файла</a:t>
              </a:r>
            </a:p>
          </p:txBody>
        </p:sp>
        <p:sp>
          <p:nvSpPr>
            <p:cNvPr id="8" name="Блок-схема: процесс 7">
              <a:extLst>
                <a:ext uri="{FF2B5EF4-FFF2-40B4-BE49-F238E27FC236}">
                  <a16:creationId xmlns:a16="http://schemas.microsoft.com/office/drawing/2014/main" xmlns="" id="{FB4D5BC2-4F14-4FC7-B52A-2E49A42020FE}"/>
                </a:ext>
              </a:extLst>
            </p:cNvPr>
            <p:cNvSpPr/>
            <p:nvPr/>
          </p:nvSpPr>
          <p:spPr>
            <a:xfrm>
              <a:off x="668324" y="2917271"/>
              <a:ext cx="2332139" cy="102345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prstClr val="white"/>
                  </a:solidFill>
                </a:rPr>
                <a:t>Завершение сеанса</a:t>
              </a:r>
            </a:p>
          </p:txBody>
        </p:sp>
        <p:sp>
          <p:nvSpPr>
            <p:cNvPr id="9" name="Блок-схема: процесс 8">
              <a:extLst>
                <a:ext uri="{FF2B5EF4-FFF2-40B4-BE49-F238E27FC236}">
                  <a16:creationId xmlns:a16="http://schemas.microsoft.com/office/drawing/2014/main" xmlns="" id="{8446A614-E9CF-4B6B-8357-AA5B92BC3652}"/>
                </a:ext>
              </a:extLst>
            </p:cNvPr>
            <p:cNvSpPr/>
            <p:nvPr/>
          </p:nvSpPr>
          <p:spPr>
            <a:xfrm>
              <a:off x="3763860" y="4794309"/>
              <a:ext cx="2332139" cy="102345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prstClr val="white"/>
                  </a:solidFill>
                </a:rPr>
                <a:t>Микширование обновленного файла</a:t>
              </a:r>
            </a:p>
          </p:txBody>
        </p:sp>
        <p:sp>
          <p:nvSpPr>
            <p:cNvPr id="10" name="Блок-схема: процесс 9">
              <a:extLst>
                <a:ext uri="{FF2B5EF4-FFF2-40B4-BE49-F238E27FC236}">
                  <a16:creationId xmlns:a16="http://schemas.microsoft.com/office/drawing/2014/main" xmlns="" id="{0A66ED5D-55D6-41E4-A807-32F5714A33CD}"/>
                </a:ext>
              </a:extLst>
            </p:cNvPr>
            <p:cNvSpPr/>
            <p:nvPr/>
          </p:nvSpPr>
          <p:spPr>
            <a:xfrm>
              <a:off x="3763859" y="2917270"/>
              <a:ext cx="2332139" cy="102345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prstClr val="white"/>
                  </a:solidFill>
                </a:rPr>
                <a:t>Обработка данных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xmlns="" id="{59C4CA1A-C931-4545-806E-25FD5B31F795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3022511" y="1551963"/>
              <a:ext cx="741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xmlns="" id="{349B21C3-E0AE-42DF-91BB-F45E6359218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6096000" y="1551963"/>
              <a:ext cx="763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xmlns="" id="{184962B3-E2C1-4B23-AD15-331BD8981EF0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8025467" y="2063691"/>
              <a:ext cx="1" cy="853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xmlns="" id="{531F994C-B852-4E6C-93A6-808CBD67D08E}"/>
                </a:ext>
              </a:extLst>
            </p:cNvPr>
            <p:cNvCxnSpPr>
              <a:stCxn id="7" idx="1"/>
              <a:endCxn id="10" idx="3"/>
            </p:cNvCxnSpPr>
            <p:nvPr/>
          </p:nvCxnSpPr>
          <p:spPr>
            <a:xfrm flipH="1" flipV="1">
              <a:off x="6095998" y="3428999"/>
              <a:ext cx="7633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xmlns="" id="{25EAA07B-5BDA-4D38-B5EA-F79F3E6EE8E6}"/>
                </a:ext>
              </a:extLst>
            </p:cNvPr>
            <p:cNvCxnSpPr>
              <a:stCxn id="10" idx="1"/>
              <a:endCxn id="8" idx="3"/>
            </p:cNvCxnSpPr>
            <p:nvPr/>
          </p:nvCxnSpPr>
          <p:spPr>
            <a:xfrm flipH="1">
              <a:off x="3000463" y="3428999"/>
              <a:ext cx="7633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Соединитель: уступ 21">
              <a:extLst>
                <a:ext uri="{FF2B5EF4-FFF2-40B4-BE49-F238E27FC236}">
                  <a16:creationId xmlns:a16="http://schemas.microsoft.com/office/drawing/2014/main" xmlns="" id="{B0A69640-3CBF-4E26-A00D-E275FDC26343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 rot="16200000" flipH="1">
              <a:off x="2116472" y="3658650"/>
              <a:ext cx="1365310" cy="1929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75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9680" y="494141"/>
            <a:ext cx="9692640" cy="736647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протокола взаимодействия узлов</a:t>
            </a:r>
            <a:r>
              <a:rPr lang="en-US" dirty="0"/>
              <a:t> (</a:t>
            </a:r>
            <a:r>
              <a:rPr lang="ru-RU" dirty="0"/>
              <a:t>ПВУ):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923414" y="1479788"/>
          <a:ext cx="9614020" cy="513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66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9867">
                <a:tc>
                  <a:txBody>
                    <a:bodyPr/>
                    <a:lstStyle/>
                    <a:p>
                      <a:r>
                        <a:rPr lang="ru-RU" dirty="0"/>
                        <a:t>Уровни модели </a:t>
                      </a:r>
                      <a:r>
                        <a:rPr lang="en-US" dirty="0"/>
                        <a:t>ISO/OSI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</a:t>
                      </a:r>
                      <a:r>
                        <a:rPr lang="ru-RU" baseline="0" dirty="0"/>
                        <a:t> протокола (двухуровневая)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867">
                <a:tc>
                  <a:txBody>
                    <a:bodyPr/>
                    <a:lstStyle/>
                    <a:p>
                      <a:r>
                        <a:rPr lang="ru-RU" dirty="0"/>
                        <a:t>Прикладной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ru-RU" sz="1600" dirty="0"/>
                        <a:t>Уровень данных (УД)</a:t>
                      </a:r>
                      <a:r>
                        <a:rPr lang="en-US" sz="1600" dirty="0"/>
                        <a:t>}</a:t>
                      </a:r>
                      <a:r>
                        <a:rPr lang="en-US" sz="1600" baseline="0" dirty="0"/>
                        <a:t> </a:t>
                      </a:r>
                      <a:r>
                        <a:rPr lang="ru-RU" sz="1600" dirty="0"/>
                        <a:t>Реализуем</a:t>
                      </a:r>
                      <a:r>
                        <a:rPr lang="ru-RU" sz="1600" baseline="0" dirty="0"/>
                        <a:t> на основе распределенного реестра</a:t>
                      </a:r>
                      <a:r>
                        <a:rPr lang="en-US" sz="1600" baseline="0" dirty="0"/>
                        <a:t>. </a:t>
                      </a:r>
                      <a:r>
                        <a:rPr lang="ru-RU" sz="1600" baseline="0" dirty="0"/>
                        <a:t>Отвечает за: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Динамическое дробление данных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Динамическое распределение данных между узлами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Функционирование</a:t>
                      </a:r>
                      <a:r>
                        <a:rPr lang="ru-RU" sz="1600" baseline="0" dirty="0"/>
                        <a:t> подсистемы избыточности (резервирования) и живучести сети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aseline="0" dirty="0"/>
                        <a:t>Шифрование данных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aseline="0" dirty="0"/>
                        <a:t>Управление доступом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9867">
                <a:tc>
                  <a:txBody>
                    <a:bodyPr/>
                    <a:lstStyle/>
                    <a:p>
                      <a:r>
                        <a:rPr lang="ru-RU" dirty="0"/>
                        <a:t>Представительский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867">
                <a:tc>
                  <a:txBody>
                    <a:bodyPr/>
                    <a:lstStyle/>
                    <a:p>
                      <a:r>
                        <a:rPr lang="ru-RU" dirty="0"/>
                        <a:t>Сеансовый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{</a:t>
                      </a:r>
                      <a:r>
                        <a:rPr lang="ru-RU" sz="1600" dirty="0"/>
                        <a:t>Уровень</a:t>
                      </a:r>
                      <a:r>
                        <a:rPr lang="ru-RU" sz="1600" baseline="0" dirty="0"/>
                        <a:t> сети (УС)</a:t>
                      </a:r>
                      <a:r>
                        <a:rPr lang="en-US" sz="1600" baseline="0" dirty="0"/>
                        <a:t>} </a:t>
                      </a:r>
                      <a:r>
                        <a:rPr lang="ru-RU" sz="1600" dirty="0"/>
                        <a:t>Используем стек протоколов </a:t>
                      </a:r>
                      <a:r>
                        <a:rPr lang="en-US" sz="1600" dirty="0"/>
                        <a:t>TCP/IP</a:t>
                      </a:r>
                      <a:r>
                        <a:rPr lang="en-US" sz="1600" baseline="0" dirty="0"/>
                        <a:t> v.</a:t>
                      </a:r>
                      <a:r>
                        <a:rPr lang="ru-RU" sz="1600" baseline="0" dirty="0"/>
                        <a:t>6</a:t>
                      </a:r>
                      <a:r>
                        <a:rPr lang="en-US" sz="1600" baseline="0" dirty="0"/>
                        <a:t> </a:t>
                      </a:r>
                      <a:r>
                        <a:rPr lang="ru-RU" sz="1600" baseline="0" dirty="0"/>
                        <a:t>с поднятым по умолчанию </a:t>
                      </a:r>
                      <a:r>
                        <a:rPr lang="en-US" sz="1600" baseline="0" dirty="0" err="1"/>
                        <a:t>IPSec</a:t>
                      </a:r>
                      <a:r>
                        <a:rPr lang="en-US" sz="1600" baseline="0" dirty="0"/>
                        <a:t> </a:t>
                      </a:r>
                      <a:r>
                        <a:rPr lang="ru-RU" sz="1600" baseline="0" dirty="0"/>
                        <a:t>на динамических ключах с удаленным функционалом широковещания и шифрованными таблицами маршрутизации и </a:t>
                      </a:r>
                      <a:r>
                        <a:rPr lang="en-US" sz="1600" baseline="0" dirty="0"/>
                        <a:t>ARP. </a:t>
                      </a:r>
                      <a:r>
                        <a:rPr lang="ru-RU" sz="1600" baseline="0" dirty="0"/>
                        <a:t>Хранение таблиц переносим в распределенный реестр уровня сети.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9867">
                <a:tc>
                  <a:txBody>
                    <a:bodyPr/>
                    <a:lstStyle/>
                    <a:p>
                      <a:r>
                        <a:rPr lang="ru-RU" dirty="0"/>
                        <a:t>Транспортный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9867">
                <a:tc>
                  <a:txBody>
                    <a:bodyPr/>
                    <a:lstStyle/>
                    <a:p>
                      <a:r>
                        <a:rPr lang="ru-RU" dirty="0"/>
                        <a:t>Сетевой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9867">
                <a:tc>
                  <a:txBody>
                    <a:bodyPr/>
                    <a:lstStyle/>
                    <a:p>
                      <a:r>
                        <a:rPr lang="ru-RU" dirty="0"/>
                        <a:t>Канальный/Физический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 протоколов проекта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6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азвание 1"/>
          <p:cNvSpPr>
            <a:spLocks noGrp="1"/>
          </p:cNvSpPr>
          <p:nvPr>
            <p:ph type="title"/>
          </p:nvPr>
        </p:nvSpPr>
        <p:spPr>
          <a:xfrm>
            <a:off x="4247627" y="99431"/>
            <a:ext cx="7830207" cy="1143000"/>
          </a:xfrm>
        </p:spPr>
        <p:txBody>
          <a:bodyPr>
            <a:noAutofit/>
          </a:bodyPr>
          <a:lstStyle/>
          <a:p>
            <a:pPr algn="r"/>
            <a:r>
              <a:rPr lang="ru-RU" sz="4000" dirty="0"/>
              <a:t>Команда проекта</a:t>
            </a:r>
            <a:br>
              <a:rPr lang="ru-RU" sz="4000" dirty="0"/>
            </a:br>
            <a:endParaRPr lang="ru-RU" sz="4000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xmlns="" id="{74ED34BC-24CB-4C02-8D57-40C849708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909363"/>
              </p:ext>
            </p:extLst>
          </p:nvPr>
        </p:nvGraphicFramePr>
        <p:xfrm>
          <a:off x="456464" y="325776"/>
          <a:ext cx="11130792" cy="462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B4B2D74-08FF-46DA-B724-10B6EFC9DD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1" y="264489"/>
            <a:ext cx="749500" cy="41178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50790" y="4954023"/>
            <a:ext cx="5239265" cy="18174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Берестнев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47991" y="4954023"/>
            <a:ext cx="5239265" cy="18174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Темников Егор Алексеевич</a:t>
            </a:r>
          </a:p>
          <a:p>
            <a:pPr algn="ctr"/>
            <a:r>
              <a:rPr lang="ru-RU" dirty="0"/>
              <a:t> </a:t>
            </a:r>
            <a:r>
              <a:rPr lang="ru-RU" dirty="0" smtClean="0"/>
              <a:t> Разработка Программного </a:t>
            </a:r>
          </a:p>
          <a:p>
            <a:pPr algn="ctr"/>
            <a:r>
              <a:rPr lang="ru-RU" dirty="0" smtClean="0"/>
              <a:t>обеспечения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8521" y="4662617"/>
            <a:ext cx="1245576" cy="17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6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023286" y="2850292"/>
            <a:ext cx="5412260" cy="280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Разработка протокола сетевого уровня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46758" y="527443"/>
            <a:ext cx="1709204" cy="250408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000" r="-1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16" y="895906"/>
            <a:ext cx="1542379" cy="2211997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2712074" y="3094667"/>
            <a:ext cx="541872" cy="55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8117330" y="3031525"/>
            <a:ext cx="629428" cy="58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3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68425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41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1626" y="6131732"/>
            <a:ext cx="1159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САМАРА 2019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887CEC5-DCD5-41DC-94AB-EFD1F446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52" y="270445"/>
            <a:ext cx="2843212" cy="156210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xmlns="" id="{A42ABEE8-CB04-4346-BB7D-2FBA6BAC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9157" y="3944055"/>
            <a:ext cx="3066643" cy="2649342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Ненашев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+7 960 814 70 00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alexvlnenashev@gmail.com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Презентующий: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3-ТЭФ-1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Темников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 Алексеевич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CDBB14-9D13-4E55-B335-CE71B9F92663}"/>
              </a:ext>
            </a:extLst>
          </p:cNvPr>
          <p:cNvSpPr txBox="1"/>
          <p:nvPr/>
        </p:nvSpPr>
        <p:spPr>
          <a:xfrm>
            <a:off x="1293811" y="1660397"/>
            <a:ext cx="31954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TheOoL</a:t>
            </a:r>
            <a:r>
              <a:rPr lang="en-US" dirty="0">
                <a:solidFill>
                  <a:prstClr val="black"/>
                </a:solidFill>
              </a:rPr>
              <a:t>.net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898724-6F49-4F1B-B9DD-BA594E3AC01A}"/>
              </a:ext>
            </a:extLst>
          </p:cNvPr>
          <p:cNvSpPr txBox="1"/>
          <p:nvPr/>
        </p:nvSpPr>
        <p:spPr>
          <a:xfrm>
            <a:off x="2220104" y="2951946"/>
            <a:ext cx="8291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>
                <a:solidFill>
                  <a:prstClr val="black"/>
                </a:solidFill>
              </a:rPr>
              <a:t>Оракул Свободы </a:t>
            </a:r>
            <a:r>
              <a:rPr lang="ru-RU" sz="2800" i="1" dirty="0">
                <a:solidFill>
                  <a:prstClr val="black"/>
                </a:solidFill>
              </a:rPr>
              <a:t>–безопасная </a:t>
            </a:r>
            <a:r>
              <a:rPr lang="ru-RU" sz="2800" i="1" dirty="0">
                <a:solidFill>
                  <a:prstClr val="black"/>
                </a:solidFill>
              </a:rPr>
              <a:t>распределенная операционная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79912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C60914-C285-4AD2-80C9-ABB1EF7D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858606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xmlns="" id="{877B803C-4A47-4D09-9534-418C747DB2C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7574" y="1312270"/>
          <a:ext cx="10515600" cy="504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981804C-9268-47C1-97A4-F95237C1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5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130CBC-9AEF-4CD3-A08F-657ECE61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553033"/>
            <a:ext cx="10515600" cy="858606"/>
          </a:xfrm>
        </p:spPr>
        <p:txBody>
          <a:bodyPr/>
          <a:lstStyle/>
          <a:p>
            <a:r>
              <a:rPr lang="en-US" dirty="0" err="1"/>
              <a:t>TheOoL</a:t>
            </a:r>
            <a:r>
              <a:rPr lang="en-US" dirty="0"/>
              <a:t> </a:t>
            </a:r>
            <a:r>
              <a:rPr lang="ru-RU" dirty="0"/>
              <a:t>: принципы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/>
          </p:nvPr>
        </p:nvGraphicFramePr>
        <p:xfrm>
          <a:off x="844550" y="1347788"/>
          <a:ext cx="10515600" cy="483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E837367-8705-4B3B-A68A-90366C9D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7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130CBC-9AEF-4CD3-A08F-657ECE61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59" y="506538"/>
            <a:ext cx="10515600" cy="858606"/>
          </a:xfrm>
        </p:spPr>
        <p:txBody>
          <a:bodyPr/>
          <a:lstStyle/>
          <a:p>
            <a:r>
              <a:rPr lang="en-US" dirty="0" err="1"/>
              <a:t>TheOoL</a:t>
            </a:r>
            <a:r>
              <a:rPr lang="ru-RU" dirty="0"/>
              <a:t>: архитектура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E837367-8705-4B3B-A68A-90366C9D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Полотно 2">
            <a:extLst>
              <a:ext uri="{FF2B5EF4-FFF2-40B4-BE49-F238E27FC236}">
                <a16:creationId xmlns:a16="http://schemas.microsoft.com/office/drawing/2014/main" xmlns="" id="{41483C74-0D8D-4996-BCA8-4DE086ED8402}"/>
              </a:ext>
            </a:extLst>
          </p:cNvPr>
          <p:cNvGrpSpPr/>
          <p:nvPr/>
        </p:nvGrpSpPr>
        <p:grpSpPr>
          <a:xfrm>
            <a:off x="1648724" y="1600983"/>
            <a:ext cx="9090590" cy="4914890"/>
            <a:chOff x="0" y="0"/>
            <a:chExt cx="4862830" cy="3500755"/>
          </a:xfrm>
        </p:grpSpPr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xmlns="" id="{9E7310D8-44B5-4B6D-B5BB-BEA382355EF0}"/>
                </a:ext>
              </a:extLst>
            </p:cNvPr>
            <p:cNvSpPr/>
            <p:nvPr/>
          </p:nvSpPr>
          <p:spPr>
            <a:xfrm>
              <a:off x="0" y="0"/>
              <a:ext cx="4862830" cy="3500755"/>
            </a:xfrm>
            <a:prstGeom prst="rect">
              <a:avLst/>
            </a:prstGeom>
            <a:solidFill>
              <a:prstClr val="white"/>
            </a:solidFill>
          </p:spPr>
        </p: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xmlns="" id="{1595EA6E-55F5-451E-9C51-5E825275CB83}"/>
                </a:ext>
              </a:extLst>
            </p:cNvPr>
            <p:cNvGrpSpPr/>
            <p:nvPr/>
          </p:nvGrpSpPr>
          <p:grpSpPr>
            <a:xfrm>
              <a:off x="130629" y="99135"/>
              <a:ext cx="4607169" cy="2724448"/>
              <a:chOff x="130629" y="99135"/>
              <a:chExt cx="4607169" cy="2724448"/>
            </a:xfrm>
          </p:grpSpPr>
          <p:grpSp>
            <p:nvGrpSpPr>
              <p:cNvPr id="38" name="Группа 37">
                <a:extLst>
                  <a:ext uri="{FF2B5EF4-FFF2-40B4-BE49-F238E27FC236}">
                    <a16:creationId xmlns:a16="http://schemas.microsoft.com/office/drawing/2014/main" xmlns="" id="{A2349362-FE57-4B2A-BCF4-FAD9BA6F2A27}"/>
                  </a:ext>
                </a:extLst>
              </p:cNvPr>
              <p:cNvGrpSpPr/>
              <p:nvPr/>
            </p:nvGrpSpPr>
            <p:grpSpPr>
              <a:xfrm>
                <a:off x="130629" y="320675"/>
                <a:ext cx="4607169" cy="2502908"/>
                <a:chOff x="557683" y="436233"/>
                <a:chExt cx="4607169" cy="2502908"/>
              </a:xfrm>
            </p:grpSpPr>
            <p:grpSp>
              <p:nvGrpSpPr>
                <p:cNvPr id="40" name="Группа 39">
                  <a:extLst>
                    <a:ext uri="{FF2B5EF4-FFF2-40B4-BE49-F238E27FC236}">
                      <a16:creationId xmlns:a16="http://schemas.microsoft.com/office/drawing/2014/main" xmlns="" id="{A29EC2A8-2597-4D29-A6A0-509488F5A73C}"/>
                    </a:ext>
                  </a:extLst>
                </p:cNvPr>
                <p:cNvGrpSpPr/>
                <p:nvPr/>
              </p:nvGrpSpPr>
              <p:grpSpPr>
                <a:xfrm>
                  <a:off x="557683" y="436233"/>
                  <a:ext cx="4607169" cy="2502908"/>
                  <a:chOff x="557683" y="436233"/>
                  <a:chExt cx="4607169" cy="2502908"/>
                </a:xfrm>
              </p:grpSpPr>
              <p:grpSp>
                <p:nvGrpSpPr>
                  <p:cNvPr id="42" name="Группа 41">
                    <a:extLst>
                      <a:ext uri="{FF2B5EF4-FFF2-40B4-BE49-F238E27FC236}">
                        <a16:creationId xmlns:a16="http://schemas.microsoft.com/office/drawing/2014/main" xmlns="" id="{31EE7E4C-C3B4-4C72-A0FE-7F36D9C0699B}"/>
                      </a:ext>
                    </a:extLst>
                  </p:cNvPr>
                  <p:cNvGrpSpPr/>
                  <p:nvPr/>
                </p:nvGrpSpPr>
                <p:grpSpPr>
                  <a:xfrm>
                    <a:off x="557683" y="436233"/>
                    <a:ext cx="4607169" cy="2502908"/>
                    <a:chOff x="557683" y="436233"/>
                    <a:chExt cx="4607169" cy="2502908"/>
                  </a:xfrm>
                </p:grpSpPr>
                <p:sp>
                  <p:nvSpPr>
                    <p:cNvPr id="47" name="Овал 46">
                      <a:extLst>
                        <a:ext uri="{FF2B5EF4-FFF2-40B4-BE49-F238E27FC236}">
                          <a16:creationId xmlns:a16="http://schemas.microsoft.com/office/drawing/2014/main" xmlns="" id="{24FCF4E0-6C5E-4271-B6FB-77034CBAA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55" y="1240970"/>
                      <a:ext cx="4592097" cy="64812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solidFill>
                            <a:prstClr val="white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Протокол распределенной обработки информации</a:t>
                      </a:r>
                    </a:p>
                  </p:txBody>
                </p:sp>
                <p:sp>
                  <p:nvSpPr>
                    <p:cNvPr id="48" name="Прямоугольник 47">
                      <a:extLst>
                        <a:ext uri="{FF2B5EF4-FFF2-40B4-BE49-F238E27FC236}">
                          <a16:creationId xmlns:a16="http://schemas.microsoft.com/office/drawing/2014/main" xmlns="" id="{78643DBF-0D2C-4400-A709-8A118E7500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683" y="2130250"/>
                      <a:ext cx="4582049" cy="28135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solidFill>
                            <a:prstClr val="white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Защищенный сетевой протокол (ЗСП)</a:t>
                      </a:r>
                    </a:p>
                  </p:txBody>
                </p:sp>
                <p:sp>
                  <p:nvSpPr>
                    <p:cNvPr id="49" name="Прямоугольник 48">
                      <a:extLst>
                        <a:ext uri="{FF2B5EF4-FFF2-40B4-BE49-F238E27FC236}">
                          <a16:creationId xmlns:a16="http://schemas.microsoft.com/office/drawing/2014/main" xmlns="" id="{AA28BEBC-CB8F-485A-87D0-6A51BE0DD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683" y="2682908"/>
                      <a:ext cx="4582049" cy="25623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solidFill>
                            <a:prstClr val="white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Протоколы второго уровня модели </a:t>
                      </a:r>
                      <a:r>
                        <a:rPr lang="en-US" sz="2000" dirty="0">
                          <a:solidFill>
                            <a:prstClr val="white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OSI</a:t>
                      </a:r>
                      <a:r>
                        <a:rPr lang="ru-RU" sz="2000" dirty="0">
                          <a:solidFill>
                            <a:prstClr val="white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dirty="0">
                          <a:solidFill>
                            <a:prstClr val="white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</a:t>
                      </a:r>
                      <a:endParaRPr lang="ru-RU" sz="2000" dirty="0">
                        <a:solidFill>
                          <a:prstClr val="white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0" name="Группа 49">
                      <a:extLst>
                        <a:ext uri="{FF2B5EF4-FFF2-40B4-BE49-F238E27FC236}">
                          <a16:creationId xmlns:a16="http://schemas.microsoft.com/office/drawing/2014/main" xmlns="" id="{7ED9A5BC-AEF7-4701-A090-646CDE7AB7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8022" y="436233"/>
                      <a:ext cx="4410091" cy="538457"/>
                      <a:chOff x="628022" y="436233"/>
                      <a:chExt cx="4410091" cy="538457"/>
                    </a:xfrm>
                  </p:grpSpPr>
                  <p:sp>
                    <p:nvSpPr>
                      <p:cNvPr id="51" name="Улыбающееся лицо 50">
                        <a:extLst>
                          <a:ext uri="{FF2B5EF4-FFF2-40B4-BE49-F238E27FC236}">
                            <a16:creationId xmlns:a16="http://schemas.microsoft.com/office/drawing/2014/main" xmlns="" id="{E87F98E2-C0DC-4616-A15B-DD9EBC9E69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022" y="462224"/>
                        <a:ext cx="547635" cy="512466"/>
                      </a:xfrm>
                      <a:prstGeom prst="smileyFac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2" name="Улыбающееся лицо 51">
                        <a:extLst>
                          <a:ext uri="{FF2B5EF4-FFF2-40B4-BE49-F238E27FC236}">
                            <a16:creationId xmlns:a16="http://schemas.microsoft.com/office/drawing/2014/main" xmlns="" id="{513263F1-F00A-404E-8905-0915CB51D6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61459" y="451306"/>
                        <a:ext cx="547370" cy="461645"/>
                      </a:xfrm>
                      <a:prstGeom prst="smileyFac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ru-RU" sz="1100">
                            <a:solidFill>
                              <a:prstClr val="white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  <p:sp>
                    <p:nvSpPr>
                      <p:cNvPr id="53" name="Улыбающееся лицо 52">
                        <a:extLst>
                          <a:ext uri="{FF2B5EF4-FFF2-40B4-BE49-F238E27FC236}">
                            <a16:creationId xmlns:a16="http://schemas.microsoft.com/office/drawing/2014/main" xmlns="" id="{DEC7A43D-E0C0-4889-B67A-D4351C6828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90743" y="436233"/>
                        <a:ext cx="547370" cy="461645"/>
                      </a:xfrm>
                      <a:prstGeom prst="smileyFac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xmlns="" id="{9E09229C-7AAB-485E-B45A-D2C3AC90A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36914" y="638070"/>
                        <a:ext cx="45719" cy="5526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5" name="Овал 54">
                        <a:extLst>
                          <a:ext uri="{FF2B5EF4-FFF2-40B4-BE49-F238E27FC236}">
                            <a16:creationId xmlns:a16="http://schemas.microsoft.com/office/drawing/2014/main" xmlns="" id="{8B5A0518-597D-4400-A08C-DA2040BA5A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5327" y="662320"/>
                        <a:ext cx="45085" cy="5524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xmlns="" id="{945CAF29-F6EE-470B-8BCF-93C8A5501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96369" y="638070"/>
                        <a:ext cx="45085" cy="5524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7" name="Овал 56">
                        <a:extLst>
                          <a:ext uri="{FF2B5EF4-FFF2-40B4-BE49-F238E27FC236}">
                            <a16:creationId xmlns:a16="http://schemas.microsoft.com/office/drawing/2014/main" xmlns="" id="{C9140600-D4BB-4EF5-A1E5-548A37F454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6207" y="638091"/>
                        <a:ext cx="45085" cy="5524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8" name="Овал 57">
                        <a:extLst>
                          <a:ext uri="{FF2B5EF4-FFF2-40B4-BE49-F238E27FC236}">
                            <a16:creationId xmlns:a16="http://schemas.microsoft.com/office/drawing/2014/main" xmlns="" id="{3401262B-4B33-411F-A608-890F5B188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8712" y="652273"/>
                        <a:ext cx="45085" cy="5524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9" name="Овал 58">
                        <a:extLst>
                          <a:ext uri="{FF2B5EF4-FFF2-40B4-BE49-F238E27FC236}">
                            <a16:creationId xmlns:a16="http://schemas.microsoft.com/office/drawing/2014/main" xmlns="" id="{584EE4E6-4981-44A8-B536-0B95916DCC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23852" y="662320"/>
                        <a:ext cx="45085" cy="5524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3" name="Молния 42">
                    <a:extLst>
                      <a:ext uri="{FF2B5EF4-FFF2-40B4-BE49-F238E27FC236}">
                        <a16:creationId xmlns:a16="http://schemas.microsoft.com/office/drawing/2014/main" xmlns="" id="{B969948C-8A26-4A8C-BA65-94845B4A675A}"/>
                      </a:ext>
                    </a:extLst>
                  </p:cNvPr>
                  <p:cNvSpPr/>
                  <p:nvPr/>
                </p:nvSpPr>
                <p:spPr>
                  <a:xfrm>
                    <a:off x="1150536" y="979715"/>
                    <a:ext cx="1532374" cy="231112"/>
                  </a:xfrm>
                  <a:prstGeom prst="lightningBol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4" name="Молния 43">
                    <a:extLst>
                      <a:ext uri="{FF2B5EF4-FFF2-40B4-BE49-F238E27FC236}">
                        <a16:creationId xmlns:a16="http://schemas.microsoft.com/office/drawing/2014/main" xmlns="" id="{E6587AB5-C493-429F-B009-235AAF6214EC}"/>
                      </a:ext>
                    </a:extLst>
                  </p:cNvPr>
                  <p:cNvSpPr/>
                  <p:nvPr/>
                </p:nvSpPr>
                <p:spPr>
                  <a:xfrm>
                    <a:off x="3144263" y="980322"/>
                    <a:ext cx="1532255" cy="230505"/>
                  </a:xfrm>
                  <a:prstGeom prst="lightningBolt">
                    <a:avLst/>
                  </a:prstGeom>
                  <a:scene3d>
                    <a:camera prst="orthographicFront">
                      <a:rot lat="0" lon="1080000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100">
                        <a:solidFill>
                          <a:prstClr val="white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45" name="Стрелка: вверх-вниз 44">
                    <a:extLst>
                      <a:ext uri="{FF2B5EF4-FFF2-40B4-BE49-F238E27FC236}">
                        <a16:creationId xmlns:a16="http://schemas.microsoft.com/office/drawing/2014/main" xmlns="" id="{BD79045B-E94B-41D6-8D16-9C4405F08C1B}"/>
                      </a:ext>
                    </a:extLst>
                  </p:cNvPr>
                  <p:cNvSpPr/>
                  <p:nvPr/>
                </p:nvSpPr>
                <p:spPr>
                  <a:xfrm>
                    <a:off x="2798466" y="1894114"/>
                    <a:ext cx="105507" cy="216040"/>
                  </a:xfrm>
                  <a:prstGeom prst="up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Стрелка: вверх-вниз 45">
                    <a:extLst>
                      <a:ext uri="{FF2B5EF4-FFF2-40B4-BE49-F238E27FC236}">
                        <a16:creationId xmlns:a16="http://schemas.microsoft.com/office/drawing/2014/main" xmlns="" id="{61036FB5-001E-4DEE-B305-9F57377AAD69}"/>
                      </a:ext>
                    </a:extLst>
                  </p:cNvPr>
                  <p:cNvSpPr/>
                  <p:nvPr/>
                </p:nvSpPr>
                <p:spPr>
                  <a:xfrm>
                    <a:off x="2798507" y="2440880"/>
                    <a:ext cx="105466" cy="221934"/>
                  </a:xfrm>
                  <a:prstGeom prst="up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100">
                        <a:solidFill>
                          <a:prstClr val="white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sp>
              <p:nvSpPr>
                <p:cNvPr id="41" name="Надпись 25">
                  <a:extLst>
                    <a:ext uri="{FF2B5EF4-FFF2-40B4-BE49-F238E27FC236}">
                      <a16:creationId xmlns:a16="http://schemas.microsoft.com/office/drawing/2014/main" xmlns="" id="{E4328120-52D4-427B-B855-CE9DC3292074}"/>
                    </a:ext>
                  </a:extLst>
                </p:cNvPr>
                <p:cNvSpPr txBox="1"/>
                <p:nvPr/>
              </p:nvSpPr>
              <p:spPr>
                <a:xfrm>
                  <a:off x="2074985" y="859134"/>
                  <a:ext cx="1732280" cy="28637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000" dirty="0">
                      <a:solidFill>
                        <a:prstClr val="black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Информационные потоки</a:t>
                  </a:r>
                </a:p>
              </p:txBody>
            </p:sp>
          </p:grpSp>
          <p:sp>
            <p:nvSpPr>
              <p:cNvPr id="37" name="Надпись 29">
                <a:extLst>
                  <a:ext uri="{FF2B5EF4-FFF2-40B4-BE49-F238E27FC236}">
                    <a16:creationId xmlns:a16="http://schemas.microsoft.com/office/drawing/2014/main" xmlns="" id="{027318CD-31C7-4205-8993-151E2CBCA356}"/>
                  </a:ext>
                </a:extLst>
              </p:cNvPr>
              <p:cNvSpPr txBox="1"/>
              <p:nvPr/>
            </p:nvSpPr>
            <p:spPr>
              <a:xfrm>
                <a:off x="1592663" y="99135"/>
                <a:ext cx="1798320" cy="23661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>
                    <a:solidFill>
                      <a:prstClr val="black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Множество пользователей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20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468"/>
          </a:xfrm>
        </p:spPr>
        <p:txBody>
          <a:bodyPr>
            <a:normAutofit/>
          </a:bodyPr>
          <a:lstStyle/>
          <a:p>
            <a:r>
              <a:rPr lang="ru-RU" dirty="0"/>
              <a:t>Предполагаемая архитектура системы: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Выноска-облако 4"/>
          <p:cNvSpPr/>
          <p:nvPr/>
        </p:nvSpPr>
        <p:spPr>
          <a:xfrm>
            <a:off x="3623416" y="1880074"/>
            <a:ext cx="4161803" cy="333286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white"/>
                </a:solidFill>
              </a:rPr>
              <a:t>Распределенная вычислительная среда, работающая по протоколу на технологии распределенного реестра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10953" y="1880074"/>
            <a:ext cx="1794617" cy="86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white"/>
                </a:solidFill>
              </a:rPr>
              <a:t>Узлы хранения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16052" y="4050707"/>
            <a:ext cx="1786071" cy="96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white"/>
                </a:solidFill>
              </a:rPr>
              <a:t>Узлы абонентов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340695" y="1743342"/>
            <a:ext cx="2162086" cy="99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prstClr val="white"/>
                </a:solidFill>
              </a:rPr>
              <a:t>Узлы метаданных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340695" y="3546504"/>
            <a:ext cx="2162086" cy="9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IP-</a:t>
            </a:r>
            <a:r>
              <a:rPr lang="ru-RU" dirty="0">
                <a:solidFill>
                  <a:prstClr val="white"/>
                </a:solidFill>
              </a:rPr>
              <a:t>шлюз к внешним хранилищам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340837" y="5349667"/>
            <a:ext cx="2298819" cy="87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IP</a:t>
            </a:r>
            <a:r>
              <a:rPr lang="ru-RU" dirty="0">
                <a:solidFill>
                  <a:prstClr val="white"/>
                </a:solidFill>
              </a:rPr>
              <a:t>-шлюз к внешним сетям</a:t>
            </a:r>
          </a:p>
        </p:txBody>
      </p:sp>
      <p:cxnSp>
        <p:nvCxnSpPr>
          <p:cNvPr id="13" name="Прямая со стрелкой 12"/>
          <p:cNvCxnSpPr>
            <a:stCxn id="7" idx="3"/>
            <a:endCxn id="5" idx="0"/>
          </p:cNvCxnSpPr>
          <p:nvPr/>
        </p:nvCxnSpPr>
        <p:spPr>
          <a:xfrm>
            <a:off x="2905570" y="2311637"/>
            <a:ext cx="730755" cy="12348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3"/>
            <a:endCxn id="5" idx="0"/>
          </p:cNvCxnSpPr>
          <p:nvPr/>
        </p:nvCxnSpPr>
        <p:spPr>
          <a:xfrm flipV="1">
            <a:off x="3102123" y="3546504"/>
            <a:ext cx="534202" cy="987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1"/>
            <a:endCxn id="5" idx="2"/>
          </p:cNvCxnSpPr>
          <p:nvPr/>
        </p:nvCxnSpPr>
        <p:spPr>
          <a:xfrm flipH="1">
            <a:off x="7781751" y="2243271"/>
            <a:ext cx="558944" cy="1303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5" idx="2"/>
          </p:cNvCxnSpPr>
          <p:nvPr/>
        </p:nvCxnSpPr>
        <p:spPr>
          <a:xfrm flipH="1" flipV="1">
            <a:off x="7781751" y="3546504"/>
            <a:ext cx="558944" cy="493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0"/>
            <a:endCxn id="5" idx="2"/>
          </p:cNvCxnSpPr>
          <p:nvPr/>
        </p:nvCxnSpPr>
        <p:spPr>
          <a:xfrm flipH="1" flipV="1">
            <a:off x="7781751" y="3546504"/>
            <a:ext cx="708496" cy="1803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0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130CBC-9AEF-4CD3-A08F-657ECE61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41" y="264489"/>
            <a:ext cx="10515600" cy="672626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dirty="0" err="1"/>
              <a:t>TheOoL</a:t>
            </a:r>
            <a:r>
              <a:rPr lang="ru-RU" dirty="0"/>
              <a:t>: интерфейсы</a:t>
            </a:r>
            <a:r>
              <a:rPr lang="en-US" dirty="0"/>
              <a:t> </a:t>
            </a:r>
            <a:r>
              <a:rPr lang="ru-RU" dirty="0"/>
              <a:t>доступа к информации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FDA0B84F-183D-4BA4-95B0-C3B0D591DBC1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44550" y="1286359"/>
          <a:ext cx="10639694" cy="4893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E837367-8705-4B3B-A68A-90366C9D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D6A26AB-6104-406D-9939-B04858CE63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1" y="264489"/>
            <a:ext cx="749500" cy="4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6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D3DB4B-298A-4B93-81E5-8B96D0E9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51" y="339023"/>
            <a:ext cx="10275570" cy="733198"/>
          </a:xfrm>
        </p:spPr>
        <p:txBody>
          <a:bodyPr>
            <a:normAutofit/>
          </a:bodyPr>
          <a:lstStyle/>
          <a:p>
            <a:r>
              <a:rPr lang="ru-RU" sz="4000" dirty="0"/>
              <a:t>Архитектура узла</a:t>
            </a:r>
            <a:r>
              <a:rPr lang="en-US" sz="4000" dirty="0"/>
              <a:t> </a:t>
            </a:r>
            <a:r>
              <a:rPr lang="ru-RU" sz="4000" dirty="0"/>
              <a:t>хранения/узла метаданных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72000DD-E263-4D97-B149-A3612085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xmlns="" id="{AD0EC6D6-BED8-43AC-BAEB-D57EF83ADADD}"/>
              </a:ext>
            </a:extLst>
          </p:cNvPr>
          <p:cNvGrpSpPr/>
          <p:nvPr/>
        </p:nvGrpSpPr>
        <p:grpSpPr>
          <a:xfrm>
            <a:off x="725998" y="1500345"/>
            <a:ext cx="10084877" cy="4863488"/>
            <a:chOff x="725998" y="1500345"/>
            <a:chExt cx="10084877" cy="4863488"/>
          </a:xfrm>
        </p:grpSpPr>
        <p:sp>
          <p:nvSpPr>
            <p:cNvPr id="40" name="Блок-схема: процесс 39">
              <a:extLst>
                <a:ext uri="{FF2B5EF4-FFF2-40B4-BE49-F238E27FC236}">
                  <a16:creationId xmlns:a16="http://schemas.microsoft.com/office/drawing/2014/main" xmlns="" id="{F842B553-24DE-45B7-A89F-6B1F80383D9A}"/>
                </a:ext>
              </a:extLst>
            </p:cNvPr>
            <p:cNvSpPr/>
            <p:nvPr/>
          </p:nvSpPr>
          <p:spPr>
            <a:xfrm>
              <a:off x="7848600" y="1500345"/>
              <a:ext cx="2962275" cy="6475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prstClr val="white"/>
                  </a:solidFill>
                </a:rPr>
                <a:t>Протокол доступа</a:t>
              </a:r>
            </a:p>
          </p:txBody>
        </p:sp>
        <p:sp>
          <p:nvSpPr>
            <p:cNvPr id="41" name="Блок-схема: процесс 40">
              <a:extLst>
                <a:ext uri="{FF2B5EF4-FFF2-40B4-BE49-F238E27FC236}">
                  <a16:creationId xmlns:a16="http://schemas.microsoft.com/office/drawing/2014/main" xmlns="" id="{7D587AE6-118C-41A5-9583-0502ECFA9EB1}"/>
                </a:ext>
              </a:extLst>
            </p:cNvPr>
            <p:cNvSpPr/>
            <p:nvPr/>
          </p:nvSpPr>
          <p:spPr>
            <a:xfrm>
              <a:off x="4343399" y="1518342"/>
              <a:ext cx="2962275" cy="6475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prstClr val="white"/>
                  </a:solidFill>
                </a:rPr>
                <a:t>Протокол резервирования</a:t>
              </a:r>
            </a:p>
          </p:txBody>
        </p:sp>
        <p:sp>
          <p:nvSpPr>
            <p:cNvPr id="42" name="Блок-схема: процесс 41">
              <a:extLst>
                <a:ext uri="{FF2B5EF4-FFF2-40B4-BE49-F238E27FC236}">
                  <a16:creationId xmlns:a16="http://schemas.microsoft.com/office/drawing/2014/main" xmlns="" id="{E0335846-0F75-4B87-AD00-CD48BC285FD0}"/>
                </a:ext>
              </a:extLst>
            </p:cNvPr>
            <p:cNvSpPr/>
            <p:nvPr/>
          </p:nvSpPr>
          <p:spPr>
            <a:xfrm>
              <a:off x="838200" y="1500345"/>
              <a:ext cx="2962275" cy="6475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prstClr val="white"/>
                  </a:solidFill>
                </a:rPr>
                <a:t>Протокол микширования</a:t>
              </a:r>
            </a:p>
          </p:txBody>
        </p:sp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xmlns="" id="{B50C910D-49D8-42B9-818A-5854F33019B9}"/>
                </a:ext>
              </a:extLst>
            </p:cNvPr>
            <p:cNvGrpSpPr/>
            <p:nvPr/>
          </p:nvGrpSpPr>
          <p:grpSpPr>
            <a:xfrm>
              <a:off x="725998" y="2409825"/>
              <a:ext cx="10084877" cy="3954008"/>
              <a:chOff x="725998" y="2409825"/>
              <a:chExt cx="10084877" cy="3954008"/>
            </a:xfrm>
          </p:grpSpPr>
          <p:grpSp>
            <p:nvGrpSpPr>
              <p:cNvPr id="31" name="Группа 30">
                <a:extLst>
                  <a:ext uri="{FF2B5EF4-FFF2-40B4-BE49-F238E27FC236}">
                    <a16:creationId xmlns:a16="http://schemas.microsoft.com/office/drawing/2014/main" xmlns="" id="{F07639F4-8C45-4B19-9DF3-6FAC95A97ED9}"/>
                  </a:ext>
                </a:extLst>
              </p:cNvPr>
              <p:cNvGrpSpPr/>
              <p:nvPr/>
            </p:nvGrpSpPr>
            <p:grpSpPr>
              <a:xfrm>
                <a:off x="725998" y="3352913"/>
                <a:ext cx="10084877" cy="3010920"/>
                <a:chOff x="802198" y="3457688"/>
                <a:chExt cx="10084877" cy="3010920"/>
              </a:xfrm>
            </p:grpSpPr>
            <p:grpSp>
              <p:nvGrpSpPr>
                <p:cNvPr id="20" name="Группа 19">
                  <a:extLst>
                    <a:ext uri="{FF2B5EF4-FFF2-40B4-BE49-F238E27FC236}">
                      <a16:creationId xmlns:a16="http://schemas.microsoft.com/office/drawing/2014/main" xmlns="" id="{D919C608-6428-496F-969E-0F0BD79523CC}"/>
                    </a:ext>
                  </a:extLst>
                </p:cNvPr>
                <p:cNvGrpSpPr/>
                <p:nvPr/>
              </p:nvGrpSpPr>
              <p:grpSpPr>
                <a:xfrm>
                  <a:off x="2867026" y="4586241"/>
                  <a:ext cx="7077836" cy="1882367"/>
                  <a:chOff x="3876676" y="4139338"/>
                  <a:chExt cx="7077836" cy="1882367"/>
                </a:xfrm>
              </p:grpSpPr>
              <p:grpSp>
                <p:nvGrpSpPr>
                  <p:cNvPr id="16" name="Группа 15">
                    <a:extLst>
                      <a:ext uri="{FF2B5EF4-FFF2-40B4-BE49-F238E27FC236}">
                        <a16:creationId xmlns:a16="http://schemas.microsoft.com/office/drawing/2014/main" xmlns="" id="{54023407-17CC-4DC7-A626-ACDD17B04F35}"/>
                      </a:ext>
                    </a:extLst>
                  </p:cNvPr>
                  <p:cNvGrpSpPr/>
                  <p:nvPr/>
                </p:nvGrpSpPr>
                <p:grpSpPr>
                  <a:xfrm>
                    <a:off x="3876676" y="4916805"/>
                    <a:ext cx="7077836" cy="1104900"/>
                    <a:chOff x="3876676" y="4916805"/>
                    <a:chExt cx="7077836" cy="1104900"/>
                  </a:xfrm>
                </p:grpSpPr>
                <p:sp>
                  <p:nvSpPr>
                    <p:cNvPr id="10" name="Прямоугольник 9">
                      <a:extLst>
                        <a:ext uri="{FF2B5EF4-FFF2-40B4-BE49-F238E27FC236}">
                          <a16:creationId xmlns:a16="http://schemas.microsoft.com/office/drawing/2014/main" xmlns="" id="{CE994BA2-F934-4476-AC94-B6D24E129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6676" y="5128260"/>
                      <a:ext cx="3557778" cy="68199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dirty="0">
                          <a:solidFill>
                            <a:prstClr val="white"/>
                          </a:solidFill>
                        </a:rPr>
                        <a:t>Защита от НСД в </a:t>
                      </a:r>
                      <a:r>
                        <a:rPr lang="en-US" dirty="0">
                          <a:solidFill>
                            <a:prstClr val="white"/>
                          </a:solidFill>
                        </a:rPr>
                        <a:t>MBR </a:t>
                      </a:r>
                      <a:r>
                        <a:rPr lang="ru-RU" dirty="0">
                          <a:solidFill>
                            <a:prstClr val="white"/>
                          </a:solidFill>
                        </a:rPr>
                        <a:t>диска</a:t>
                      </a:r>
                    </a:p>
                  </p:txBody>
                </p:sp>
                <p:grpSp>
                  <p:nvGrpSpPr>
                    <p:cNvPr id="13" name="Группа 12">
                      <a:extLst>
                        <a:ext uri="{FF2B5EF4-FFF2-40B4-BE49-F238E27FC236}">
                          <a16:creationId xmlns:a16="http://schemas.microsoft.com/office/drawing/2014/main" xmlns="" id="{E0B95CD1-8B78-455B-8F53-461E5F90A8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20812" y="4916805"/>
                      <a:ext cx="2933700" cy="1104900"/>
                      <a:chOff x="7934325" y="4648200"/>
                      <a:chExt cx="2933700" cy="1104900"/>
                    </a:xfrm>
                  </p:grpSpPr>
                  <p:sp>
                    <p:nvSpPr>
                      <p:cNvPr id="11" name="Двойные фигурные скобки 10">
                        <a:extLst>
                          <a:ext uri="{FF2B5EF4-FFF2-40B4-BE49-F238E27FC236}">
                            <a16:creationId xmlns:a16="http://schemas.microsoft.com/office/drawing/2014/main" xmlns="" id="{8DF97157-5113-473B-8CE2-7E4737314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4325" y="4648200"/>
                        <a:ext cx="2933700" cy="1104900"/>
                      </a:xfrm>
                      <a:prstGeom prst="bracePair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xmlns="" id="{DC0AEAC0-98BD-4D86-B252-E4AFB6AAE8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53400" y="4724400"/>
                        <a:ext cx="2621230" cy="9233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ru-RU" dirty="0">
                            <a:solidFill>
                              <a:prstClr val="black"/>
                            </a:solidFill>
                          </a:rPr>
                          <a:t>1. Пароль</a:t>
                        </a:r>
                      </a:p>
                      <a:p>
                        <a:r>
                          <a:rPr lang="ru-RU" dirty="0">
                            <a:solidFill>
                              <a:prstClr val="black"/>
                            </a:solidFill>
                          </a:rPr>
                          <a:t>2. Ключевой носитель</a:t>
                        </a:r>
                      </a:p>
                      <a:p>
                        <a:r>
                          <a:rPr lang="ru-RU" dirty="0">
                            <a:solidFill>
                              <a:prstClr val="black"/>
                            </a:solidFill>
                          </a:rPr>
                          <a:t>3. Биометрия</a:t>
                        </a:r>
                      </a:p>
                    </p:txBody>
                  </p:sp>
                </p:grpSp>
                <p:cxnSp>
                  <p:nvCxnSpPr>
                    <p:cNvPr id="15" name="Прямая соединительная линия 14">
                      <a:extLst>
                        <a:ext uri="{FF2B5EF4-FFF2-40B4-BE49-F238E27FC236}">
                          <a16:creationId xmlns:a16="http://schemas.microsoft.com/office/drawing/2014/main" xmlns="" id="{F34117F5-B348-4922-A574-FF88771D5838}"/>
                        </a:ext>
                      </a:extLst>
                    </p:cNvPr>
                    <p:cNvCxnSpPr>
                      <a:stCxn id="10" idx="3"/>
                      <a:endCxn id="11" idx="1"/>
                    </p:cNvCxnSpPr>
                    <p:nvPr/>
                  </p:nvCxnSpPr>
                  <p:spPr>
                    <a:xfrm>
                      <a:off x="7434454" y="5469255"/>
                      <a:ext cx="586358" cy="0"/>
                    </a:xfrm>
                    <a:prstGeom prst="line">
                      <a:avLst/>
                    </a:prstGeom>
                    <a:ln cap="rnd"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Прямоугольник 16">
                    <a:extLst>
                      <a:ext uri="{FF2B5EF4-FFF2-40B4-BE49-F238E27FC236}">
                        <a16:creationId xmlns:a16="http://schemas.microsoft.com/office/drawing/2014/main" xmlns="" id="{827D91AC-E7AF-47CF-AE76-792D220B6071}"/>
                      </a:ext>
                    </a:extLst>
                  </p:cNvPr>
                  <p:cNvSpPr/>
                  <p:nvPr/>
                </p:nvSpPr>
                <p:spPr>
                  <a:xfrm>
                    <a:off x="3876676" y="4139338"/>
                    <a:ext cx="3557778" cy="73319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prstClr val="white"/>
                        </a:solidFill>
                      </a:rPr>
                      <a:t>ОС ядра на базе</a:t>
                    </a:r>
                  </a:p>
                  <a:p>
                    <a:pPr algn="ctr"/>
                    <a:r>
                      <a:rPr lang="en-US" dirty="0">
                        <a:solidFill>
                          <a:prstClr val="white"/>
                        </a:solidFill>
                      </a:rPr>
                      <a:t>Ubuntu Linux</a:t>
                    </a:r>
                    <a:endParaRPr lang="ru-RU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9" name="Прямая со стрелкой 18">
                    <a:extLst>
                      <a:ext uri="{FF2B5EF4-FFF2-40B4-BE49-F238E27FC236}">
                        <a16:creationId xmlns:a16="http://schemas.microsoft.com/office/drawing/2014/main" xmlns="" id="{2683D20F-A20E-470B-822D-00D1465721CE}"/>
                      </a:ext>
                    </a:extLst>
                  </p:cNvPr>
                  <p:cNvCxnSpPr>
                    <a:stCxn id="10" idx="0"/>
                    <a:endCxn id="17" idx="2"/>
                  </p:cNvCxnSpPr>
                  <p:nvPr/>
                </p:nvCxnSpPr>
                <p:spPr>
                  <a:xfrm flipV="1">
                    <a:off x="5655565" y="4872536"/>
                    <a:ext cx="0" cy="2557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Блок-схема: магнитный диск 20">
                  <a:extLst>
                    <a:ext uri="{FF2B5EF4-FFF2-40B4-BE49-F238E27FC236}">
                      <a16:creationId xmlns:a16="http://schemas.microsoft.com/office/drawing/2014/main" xmlns="" id="{8C2A66EB-7740-4BA2-9098-742699A1DA24}"/>
                    </a:ext>
                  </a:extLst>
                </p:cNvPr>
                <p:cNvSpPr/>
                <p:nvPr/>
              </p:nvSpPr>
              <p:spPr>
                <a:xfrm>
                  <a:off x="802198" y="3457688"/>
                  <a:ext cx="1771650" cy="895350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Хранилище</a:t>
                  </a:r>
                </a:p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блоков</a:t>
                  </a:r>
                </a:p>
              </p:txBody>
            </p:sp>
            <p:sp>
              <p:nvSpPr>
                <p:cNvPr id="22" name="Блок-схема: процесс 21">
                  <a:extLst>
                    <a:ext uri="{FF2B5EF4-FFF2-40B4-BE49-F238E27FC236}">
                      <a16:creationId xmlns:a16="http://schemas.microsoft.com/office/drawing/2014/main" xmlns="" id="{9A514756-5C16-469F-9F48-72ABF3E4D0DB}"/>
                    </a:ext>
                  </a:extLst>
                </p:cNvPr>
                <p:cNvSpPr/>
                <p:nvPr/>
              </p:nvSpPr>
              <p:spPr>
                <a:xfrm>
                  <a:off x="2867027" y="3541054"/>
                  <a:ext cx="3557777" cy="72861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Протоколы УС</a:t>
                  </a:r>
                </a:p>
              </p:txBody>
            </p:sp>
            <p:sp>
              <p:nvSpPr>
                <p:cNvPr id="23" name="Блок-схема: процесс 22">
                  <a:extLst>
                    <a:ext uri="{FF2B5EF4-FFF2-40B4-BE49-F238E27FC236}">
                      <a16:creationId xmlns:a16="http://schemas.microsoft.com/office/drawing/2014/main" xmlns="" id="{E710C5BC-469C-40FE-ABCC-DBFFF6E42D55}"/>
                    </a:ext>
                  </a:extLst>
                </p:cNvPr>
                <p:cNvSpPr/>
                <p:nvPr/>
              </p:nvSpPr>
              <p:spPr>
                <a:xfrm>
                  <a:off x="7011162" y="3541054"/>
                  <a:ext cx="3875913" cy="73319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Протоколы УД</a:t>
                  </a:r>
                </a:p>
              </p:txBody>
            </p:sp>
            <p:cxnSp>
              <p:nvCxnSpPr>
                <p:cNvPr id="25" name="Прямая со стрелкой 24">
                  <a:extLst>
                    <a:ext uri="{FF2B5EF4-FFF2-40B4-BE49-F238E27FC236}">
                      <a16:creationId xmlns:a16="http://schemas.microsoft.com/office/drawing/2014/main" xmlns="" id="{A9795159-C0A6-4532-A05E-7225103C1248}"/>
                    </a:ext>
                  </a:extLst>
                </p:cNvPr>
                <p:cNvCxnSpPr>
                  <a:stCxn id="17" idx="0"/>
                  <a:endCxn id="22" idx="2"/>
                </p:cNvCxnSpPr>
                <p:nvPr/>
              </p:nvCxnSpPr>
              <p:spPr>
                <a:xfrm flipV="1">
                  <a:off x="4645915" y="4269672"/>
                  <a:ext cx="1" cy="3165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 стрелкой 27">
                  <a:extLst>
                    <a:ext uri="{FF2B5EF4-FFF2-40B4-BE49-F238E27FC236}">
                      <a16:creationId xmlns:a16="http://schemas.microsoft.com/office/drawing/2014/main" xmlns="" id="{29FA3295-FFE5-4A9D-8AFA-C45C05D0F228}"/>
                    </a:ext>
                  </a:extLst>
                </p:cNvPr>
                <p:cNvCxnSpPr>
                  <a:stCxn id="22" idx="1"/>
                  <a:endCxn id="21" idx="4"/>
                </p:cNvCxnSpPr>
                <p:nvPr/>
              </p:nvCxnSpPr>
              <p:spPr>
                <a:xfrm flipH="1">
                  <a:off x="2573848" y="3905363"/>
                  <a:ext cx="2931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xmlns="" id="{33B73105-FA5F-4639-9500-1AA7F202E757}"/>
                    </a:ext>
                  </a:extLst>
                </p:cNvPr>
                <p:cNvCxnSpPr>
                  <a:stCxn id="22" idx="3"/>
                  <a:endCxn id="23" idx="1"/>
                </p:cNvCxnSpPr>
                <p:nvPr/>
              </p:nvCxnSpPr>
              <p:spPr>
                <a:xfrm>
                  <a:off x="6424804" y="3905363"/>
                  <a:ext cx="586358" cy="22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Блок-схема: процесс 36">
                <a:extLst>
                  <a:ext uri="{FF2B5EF4-FFF2-40B4-BE49-F238E27FC236}">
                    <a16:creationId xmlns:a16="http://schemas.microsoft.com/office/drawing/2014/main" xmlns="" id="{F9EAB34B-1633-457F-8D47-07B6A6002567}"/>
                  </a:ext>
                </a:extLst>
              </p:cNvPr>
              <p:cNvSpPr/>
              <p:nvPr/>
            </p:nvSpPr>
            <p:spPr>
              <a:xfrm>
                <a:off x="838200" y="2409825"/>
                <a:ext cx="9972675" cy="64758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prstClr val="white"/>
                    </a:solidFill>
                  </a:rPr>
                  <a:t>Клиент распределенного реестра/Сервер метаданных</a:t>
                </a:r>
              </a:p>
            </p:txBody>
          </p: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xmlns="" id="{E7E1CD7A-0F49-4C45-A08F-6DD1CC40968E}"/>
                  </a:ext>
                </a:extLst>
              </p:cNvPr>
              <p:cNvCxnSpPr>
                <a:stCxn id="23" idx="0"/>
              </p:cNvCxnSpPr>
              <p:nvPr/>
            </p:nvCxnSpPr>
            <p:spPr>
              <a:xfrm flipV="1">
                <a:off x="8872919" y="3057411"/>
                <a:ext cx="4381" cy="3788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xmlns="" id="{58B152C7-C854-40B4-B2C9-6D34ED228621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9329737" y="2147931"/>
              <a:ext cx="1" cy="261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xmlns="" id="{542CB817-0C56-4E47-ADFF-060A660FC5C5}"/>
                </a:ext>
              </a:extLst>
            </p:cNvPr>
            <p:cNvCxnSpPr>
              <a:stCxn id="37" idx="0"/>
              <a:endCxn id="41" idx="2"/>
            </p:cNvCxnSpPr>
            <p:nvPr/>
          </p:nvCxnSpPr>
          <p:spPr>
            <a:xfrm flipH="1" flipV="1">
              <a:off x="5824537" y="2165928"/>
              <a:ext cx="1" cy="243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xmlns="" id="{E87C6790-2307-4ACC-A832-B3FDEA4A3BE0}"/>
                </a:ext>
              </a:extLst>
            </p:cNvPr>
            <p:cNvCxnSpPr>
              <a:endCxn id="42" idx="2"/>
            </p:cNvCxnSpPr>
            <p:nvPr/>
          </p:nvCxnSpPr>
          <p:spPr>
            <a:xfrm flipV="1">
              <a:off x="2319336" y="2147931"/>
              <a:ext cx="2" cy="261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02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708ED9-9416-4858-9D9F-8F509287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0579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Архитектура узла абонента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4123ED5-F203-48E7-BDA7-984A2806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9A1E6-D262-45FD-BAB4-C1A6AC6191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xmlns="" id="{78A8C5A5-5C59-4316-BC9E-9F82D6F7FF47}"/>
              </a:ext>
            </a:extLst>
          </p:cNvPr>
          <p:cNvGrpSpPr/>
          <p:nvPr/>
        </p:nvGrpSpPr>
        <p:grpSpPr>
          <a:xfrm>
            <a:off x="809625" y="1123950"/>
            <a:ext cx="9709451" cy="5368290"/>
            <a:chOff x="800100" y="1022985"/>
            <a:chExt cx="9903085" cy="5446077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xmlns="" id="{6CCA1574-09CE-41CC-AC0C-53FD48DDAA82}"/>
                </a:ext>
              </a:extLst>
            </p:cNvPr>
            <p:cNvGrpSpPr/>
            <p:nvPr/>
          </p:nvGrpSpPr>
          <p:grpSpPr>
            <a:xfrm>
              <a:off x="800100" y="3173412"/>
              <a:ext cx="9885939" cy="3295650"/>
              <a:chOff x="800100" y="2943226"/>
              <a:chExt cx="9885939" cy="3295650"/>
            </a:xfrm>
          </p:grpSpPr>
          <p:grpSp>
            <p:nvGrpSpPr>
              <p:cNvPr id="16" name="Группа 15">
                <a:extLst>
                  <a:ext uri="{FF2B5EF4-FFF2-40B4-BE49-F238E27FC236}">
                    <a16:creationId xmlns:a16="http://schemas.microsoft.com/office/drawing/2014/main" xmlns="" id="{92FFF896-67B0-4989-84F3-3A0AE8BB300B}"/>
                  </a:ext>
                </a:extLst>
              </p:cNvPr>
              <p:cNvGrpSpPr/>
              <p:nvPr/>
            </p:nvGrpSpPr>
            <p:grpSpPr>
              <a:xfrm>
                <a:off x="1069467" y="3095628"/>
                <a:ext cx="9368028" cy="2390774"/>
                <a:chOff x="1261872" y="3533775"/>
                <a:chExt cx="9368028" cy="2390774"/>
              </a:xfrm>
            </p:grpSpPr>
            <p:sp>
              <p:nvSpPr>
                <p:cNvPr id="6" name="Блок-схема: процесс 5">
                  <a:extLst>
                    <a:ext uri="{FF2B5EF4-FFF2-40B4-BE49-F238E27FC236}">
                      <a16:creationId xmlns:a16="http://schemas.microsoft.com/office/drawing/2014/main" xmlns="" id="{5FA01D62-8E36-45E2-8AF6-9DB8D0CAAB9A}"/>
                    </a:ext>
                  </a:extLst>
                </p:cNvPr>
                <p:cNvSpPr/>
                <p:nvPr/>
              </p:nvSpPr>
              <p:spPr>
                <a:xfrm>
                  <a:off x="1261872" y="4600574"/>
                  <a:ext cx="2186178" cy="132397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Узел хранения/узел метаданных</a:t>
                  </a:r>
                </a:p>
              </p:txBody>
            </p:sp>
            <p:sp>
              <p:nvSpPr>
                <p:cNvPr id="7" name="Блок-схема: процесс 6">
                  <a:extLst>
                    <a:ext uri="{FF2B5EF4-FFF2-40B4-BE49-F238E27FC236}">
                      <a16:creationId xmlns:a16="http://schemas.microsoft.com/office/drawing/2014/main" xmlns="" id="{E679943B-B769-4868-817E-66F835935CFA}"/>
                    </a:ext>
                  </a:extLst>
                </p:cNvPr>
                <p:cNvSpPr/>
                <p:nvPr/>
              </p:nvSpPr>
              <p:spPr>
                <a:xfrm>
                  <a:off x="7258050" y="4600574"/>
                  <a:ext cx="3371850" cy="132397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err="1">
                      <a:solidFill>
                        <a:prstClr val="white"/>
                      </a:solidFill>
                    </a:rPr>
                    <a:t>Криптослой</a:t>
                  </a:r>
                  <a:endParaRPr lang="ru-RU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Блок-схема: процесс 7">
                  <a:extLst>
                    <a:ext uri="{FF2B5EF4-FFF2-40B4-BE49-F238E27FC236}">
                      <a16:creationId xmlns:a16="http://schemas.microsoft.com/office/drawing/2014/main" xmlns="" id="{B8508C1A-73DE-400B-B68F-3E72F615B501}"/>
                    </a:ext>
                  </a:extLst>
                </p:cNvPr>
                <p:cNvSpPr/>
                <p:nvPr/>
              </p:nvSpPr>
              <p:spPr>
                <a:xfrm>
                  <a:off x="1261872" y="3533775"/>
                  <a:ext cx="9368028" cy="71437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Виртуальная машина</a:t>
                  </a:r>
                </a:p>
              </p:txBody>
            </p:sp>
            <p:sp>
              <p:nvSpPr>
                <p:cNvPr id="9" name="Блок-схема: процесс 8">
                  <a:extLst>
                    <a:ext uri="{FF2B5EF4-FFF2-40B4-BE49-F238E27FC236}">
                      <a16:creationId xmlns:a16="http://schemas.microsoft.com/office/drawing/2014/main" xmlns="" id="{10A6DD50-304F-4118-9D3B-E1F8DC424D2D}"/>
                    </a:ext>
                  </a:extLst>
                </p:cNvPr>
                <p:cNvSpPr/>
                <p:nvPr/>
              </p:nvSpPr>
              <p:spPr>
                <a:xfrm>
                  <a:off x="4076700" y="4600574"/>
                  <a:ext cx="2695575" cy="132397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prstClr val="white"/>
                      </a:solidFill>
                    </a:rPr>
                    <a:t>Локальный </a:t>
                  </a:r>
                  <a:r>
                    <a:rPr lang="en-US" dirty="0">
                      <a:solidFill>
                        <a:prstClr val="white"/>
                      </a:solidFill>
                    </a:rPr>
                    <a:t>CASH</a:t>
                  </a:r>
                  <a:r>
                    <a:rPr lang="ru-RU" dirty="0">
                      <a:solidFill>
                        <a:prstClr val="white"/>
                      </a:solidFill>
                    </a:rPr>
                    <a:t> данных</a:t>
                  </a:r>
                </a:p>
              </p:txBody>
            </p:sp>
            <p:cxnSp>
              <p:nvCxnSpPr>
                <p:cNvPr id="11" name="Прямая со стрелкой 10">
                  <a:extLst>
                    <a:ext uri="{FF2B5EF4-FFF2-40B4-BE49-F238E27FC236}">
                      <a16:creationId xmlns:a16="http://schemas.microsoft.com/office/drawing/2014/main" xmlns="" id="{BF18B6A0-9538-455F-ABD6-A0285C25BDB5}"/>
                    </a:ext>
                  </a:extLst>
                </p:cNvPr>
                <p:cNvCxnSpPr>
                  <a:stCxn id="6" idx="3"/>
                  <a:endCxn id="9" idx="1"/>
                </p:cNvCxnSpPr>
                <p:nvPr/>
              </p:nvCxnSpPr>
              <p:spPr>
                <a:xfrm>
                  <a:off x="3448050" y="5262562"/>
                  <a:ext cx="6286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xmlns="" id="{049A8C23-06A2-4785-A90F-F25D57B06171}"/>
                    </a:ext>
                  </a:extLst>
                </p:cNvPr>
                <p:cNvCxnSpPr>
                  <a:stCxn id="9" idx="3"/>
                  <a:endCxn id="7" idx="1"/>
                </p:cNvCxnSpPr>
                <p:nvPr/>
              </p:nvCxnSpPr>
              <p:spPr>
                <a:xfrm>
                  <a:off x="6772275" y="5262562"/>
                  <a:ext cx="4857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xmlns="" id="{3CDF8186-9EAB-48C0-8EB1-B56613DC05B1}"/>
                    </a:ext>
                  </a:extLst>
                </p:cNvPr>
                <p:cNvCxnSpPr>
                  <a:stCxn id="7" idx="0"/>
                </p:cNvCxnSpPr>
                <p:nvPr/>
              </p:nvCxnSpPr>
              <p:spPr>
                <a:xfrm flipH="1" flipV="1">
                  <a:off x="8934450" y="4248150"/>
                  <a:ext cx="9525" cy="352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Блок-схема: процесс 16">
                <a:extLst>
                  <a:ext uri="{FF2B5EF4-FFF2-40B4-BE49-F238E27FC236}">
                    <a16:creationId xmlns:a16="http://schemas.microsoft.com/office/drawing/2014/main" xmlns="" id="{9961BD76-05E3-4A1E-9ED3-7785663C6D67}"/>
                  </a:ext>
                </a:extLst>
              </p:cNvPr>
              <p:cNvSpPr/>
              <p:nvPr/>
            </p:nvSpPr>
            <p:spPr>
              <a:xfrm>
                <a:off x="800100" y="2943226"/>
                <a:ext cx="9885939" cy="3295650"/>
              </a:xfrm>
              <a:prstGeom prst="flowChartProcess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EB788A35-00A1-462E-8610-ECC70A190D61}"/>
                  </a:ext>
                </a:extLst>
              </p:cNvPr>
              <p:cNvSpPr txBox="1"/>
              <p:nvPr/>
            </p:nvSpPr>
            <p:spPr>
              <a:xfrm>
                <a:off x="1069467" y="5781678"/>
                <a:ext cx="2374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prstClr val="black"/>
                    </a:solidFill>
                  </a:rPr>
                  <a:t>ПО узла ОРСХОЗИ</a:t>
                </a:r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xmlns="" id="{D39FB082-E293-4C6D-8B45-0C2C5D6CF8E8}"/>
                </a:ext>
              </a:extLst>
            </p:cNvPr>
            <p:cNvGrpSpPr/>
            <p:nvPr/>
          </p:nvGrpSpPr>
          <p:grpSpPr>
            <a:xfrm>
              <a:off x="817246" y="1022985"/>
              <a:ext cx="9885939" cy="2059942"/>
              <a:chOff x="817246" y="1022985"/>
              <a:chExt cx="9885939" cy="2059942"/>
            </a:xfrm>
          </p:grpSpPr>
          <p:sp>
            <p:nvSpPr>
              <p:cNvPr id="20" name="Блок-схема: процесс 19">
                <a:extLst>
                  <a:ext uri="{FF2B5EF4-FFF2-40B4-BE49-F238E27FC236}">
                    <a16:creationId xmlns:a16="http://schemas.microsoft.com/office/drawing/2014/main" xmlns="" id="{B655D7C1-94F7-43F5-BF90-8EF7F426190B}"/>
                  </a:ext>
                </a:extLst>
              </p:cNvPr>
              <p:cNvSpPr/>
              <p:nvPr/>
            </p:nvSpPr>
            <p:spPr>
              <a:xfrm>
                <a:off x="817246" y="1022985"/>
                <a:ext cx="9885939" cy="2059942"/>
              </a:xfrm>
              <a:prstGeom prst="flowChartProcess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DF3C7033-D946-4BB7-B669-86DEF1679AE5}"/>
                  </a:ext>
                </a:extLst>
              </p:cNvPr>
              <p:cNvSpPr txBox="1"/>
              <p:nvPr/>
            </p:nvSpPr>
            <p:spPr>
              <a:xfrm>
                <a:off x="977101" y="2604058"/>
                <a:ext cx="425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prstClr val="black"/>
                    </a:solidFill>
                  </a:rPr>
                  <a:t>Пользовательское ПО и интерфейсы</a:t>
                </a:r>
              </a:p>
            </p:txBody>
          </p:sp>
          <p:sp>
            <p:nvSpPr>
              <p:cNvPr id="22" name="Блок-схема: процесс 21">
                <a:extLst>
                  <a:ext uri="{FF2B5EF4-FFF2-40B4-BE49-F238E27FC236}">
                    <a16:creationId xmlns:a16="http://schemas.microsoft.com/office/drawing/2014/main" xmlns="" id="{49D7C495-1DEB-4188-BC51-97C992D39B5E}"/>
                  </a:ext>
                </a:extLst>
              </p:cNvPr>
              <p:cNvSpPr/>
              <p:nvPr/>
            </p:nvSpPr>
            <p:spPr>
              <a:xfrm>
                <a:off x="5562601" y="2466975"/>
                <a:ext cx="4874894" cy="50641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prstClr val="white"/>
                    </a:solidFill>
                  </a:rPr>
                  <a:t>ОС пользователя</a:t>
                </a:r>
              </a:p>
            </p:txBody>
          </p:sp>
          <p:sp>
            <p:nvSpPr>
              <p:cNvPr id="23" name="Блок-схема: процесс 22">
                <a:extLst>
                  <a:ext uri="{FF2B5EF4-FFF2-40B4-BE49-F238E27FC236}">
                    <a16:creationId xmlns:a16="http://schemas.microsoft.com/office/drawing/2014/main" xmlns="" id="{4738A352-ECB1-423D-9171-271150F54957}"/>
                  </a:ext>
                </a:extLst>
              </p:cNvPr>
              <p:cNvSpPr/>
              <p:nvPr/>
            </p:nvSpPr>
            <p:spPr>
              <a:xfrm>
                <a:off x="7837170" y="1141411"/>
                <a:ext cx="2600325" cy="97313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prstClr val="white"/>
                    </a:solidFill>
                  </a:rPr>
                  <a:t>Модуль НСД из состава ОРСХОЗИ</a:t>
                </a:r>
              </a:p>
            </p:txBody>
          </p:sp>
          <p:sp>
            <p:nvSpPr>
              <p:cNvPr id="24" name="Блок-схема: процесс 23">
                <a:extLst>
                  <a:ext uri="{FF2B5EF4-FFF2-40B4-BE49-F238E27FC236}">
                    <a16:creationId xmlns:a16="http://schemas.microsoft.com/office/drawing/2014/main" xmlns="" id="{5AB9F61F-DD04-4BBE-B091-402BB7B5EFAA}"/>
                  </a:ext>
                </a:extLst>
              </p:cNvPr>
              <p:cNvSpPr/>
              <p:nvPr/>
            </p:nvSpPr>
            <p:spPr>
              <a:xfrm>
                <a:off x="1069467" y="1141411"/>
                <a:ext cx="997458" cy="97313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prstClr val="white"/>
                    </a:solidFill>
                  </a:rPr>
                  <a:t>ПО№1</a:t>
                </a:r>
              </a:p>
            </p:txBody>
          </p:sp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xmlns="" id="{7C0B66F5-CE34-497C-B740-CFD3D044A79C}"/>
                  </a:ext>
                </a:extLst>
              </p:cNvPr>
              <p:cNvSpPr/>
              <p:nvPr/>
            </p:nvSpPr>
            <p:spPr>
              <a:xfrm>
                <a:off x="6432042" y="1141412"/>
                <a:ext cx="997458" cy="97313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prstClr val="white"/>
                    </a:solidFill>
                  </a:rPr>
                  <a:t>ПО№</a:t>
                </a:r>
                <a:r>
                  <a:rPr lang="en-US" dirty="0">
                    <a:solidFill>
                      <a:prstClr val="white"/>
                    </a:solidFill>
                  </a:rPr>
                  <a:t>N</a:t>
                </a:r>
                <a:endParaRPr lang="ru-RU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xmlns="" id="{4EE67297-AD27-4055-9BD9-C68CA7E253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2228" y="1627980"/>
                <a:ext cx="106664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>
                <a:extLst>
                  <a:ext uri="{FF2B5EF4-FFF2-40B4-BE49-F238E27FC236}">
                    <a16:creationId xmlns:a16="http://schemas.microsoft.com/office/drawing/2014/main" xmlns="" id="{98A1409A-7F5F-4737-92DC-F1831D966C4E}"/>
                  </a:ext>
                </a:extLst>
              </p:cNvPr>
              <p:cNvCxnSpPr/>
              <p:nvPr/>
            </p:nvCxnSpPr>
            <p:spPr>
              <a:xfrm>
                <a:off x="3333750" y="1635122"/>
                <a:ext cx="1898042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>
                <a:extLst>
                  <a:ext uri="{FF2B5EF4-FFF2-40B4-BE49-F238E27FC236}">
                    <a16:creationId xmlns:a16="http://schemas.microsoft.com/office/drawing/2014/main" xmlns="" id="{D0F3BBA7-7AEC-4571-B30A-C37EA14CB66F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5461096" y="1627981"/>
                <a:ext cx="97094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3145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535</Words>
  <Application>Microsoft Office PowerPoint</Application>
  <PresentationFormat>Широкоэкранный</PresentationFormat>
  <Paragraphs>183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16</vt:i4>
      </vt:variant>
      <vt:variant>
        <vt:lpstr>Заголовки слайдов</vt:lpstr>
      </vt:variant>
      <vt:variant>
        <vt:i4>18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 2</vt:lpstr>
      <vt:lpstr>Тема Office</vt:lpstr>
      <vt:lpstr>1_HDOfficeLightV0</vt:lpstr>
      <vt:lpstr>2_HDOfficeLightV0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11_HDOfficeLightV0</vt:lpstr>
      <vt:lpstr>12_HDOfficeLightV0</vt:lpstr>
      <vt:lpstr>13_HDOfficeLightV0</vt:lpstr>
      <vt:lpstr>1_Тема Office</vt:lpstr>
      <vt:lpstr>14_HDOfficeLightV0</vt:lpstr>
      <vt:lpstr>Презентация PowerPoint</vt:lpstr>
      <vt:lpstr>Презентация PowerPoint</vt:lpstr>
      <vt:lpstr> </vt:lpstr>
      <vt:lpstr>TheOoL : принципы</vt:lpstr>
      <vt:lpstr>TheOoL: архитектура</vt:lpstr>
      <vt:lpstr>Предполагаемая архитектура системы:</vt:lpstr>
      <vt:lpstr>TheOoL: интерфейсы доступа к информации</vt:lpstr>
      <vt:lpstr>Архитектура узла хранения/узла метаданных </vt:lpstr>
      <vt:lpstr>Архитектура узла абонента</vt:lpstr>
      <vt:lpstr>Архитектура: IP – шлюз к внешним сетям </vt:lpstr>
      <vt:lpstr>Процедура микширования данных</vt:lpstr>
      <vt:lpstr>Процедура динамического резервирования (только на узлах хранения метаданных/работает непрерывно с пониженным приоритетом)</vt:lpstr>
      <vt:lpstr>Процедура доступа</vt:lpstr>
      <vt:lpstr>Архитектура протокола взаимодействия узлов (ПВУ):</vt:lpstr>
      <vt:lpstr>Команда проекта </vt:lpstr>
      <vt:lpstr> </vt:lpstr>
      <vt:lpstr>Спасибо за внимание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</dc:creator>
  <cp:lastModifiedBy>Egor</cp:lastModifiedBy>
  <cp:revision>11</cp:revision>
  <dcterms:created xsi:type="dcterms:W3CDTF">2019-12-11T19:54:16Z</dcterms:created>
  <dcterms:modified xsi:type="dcterms:W3CDTF">2019-12-11T21:51:25Z</dcterms:modified>
</cp:coreProperties>
</file>