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0" r:id="rId8"/>
    <p:sldId id="261" r:id="rId9"/>
    <p:sldId id="262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8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8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2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90C7-DCE0-424D-9CA3-C8D39684D08C}" type="datetimeFigureOut">
              <a:rPr lang="en-US" smtClean="0"/>
              <a:t>31/07/2014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7A3AB-2DCF-4F6C-9851-2A5D1936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399"/>
            <a:ext cx="6324600" cy="1905001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King-Survival-4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7620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3962400"/>
            <a:ext cx="1838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Thank you for your attention!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3979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Trainers, please be kind…</a:t>
            </a:r>
            <a:endParaRPr lang="en-US" dirty="0"/>
          </a:p>
        </p:txBody>
      </p:sp>
      <p:pic>
        <p:nvPicPr>
          <p:cNvPr id="4" name="tumblr_n6ty7cy0Cw1s5fge0o1_500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3075" y="1600200"/>
            <a:ext cx="8199438" cy="4525963"/>
          </a:xfrm>
        </p:spPr>
      </p:pic>
    </p:spTree>
    <p:extLst>
      <p:ext uri="{BB962C8B-B14F-4D97-AF65-F5344CB8AC3E}">
        <p14:creationId xmlns:p14="http://schemas.microsoft.com/office/powerpoint/2010/main" val="35062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our team</a:t>
            </a:r>
          </a:p>
          <a:p>
            <a:r>
              <a:rPr lang="en-US" dirty="0" smtClean="0"/>
              <a:t>About the game</a:t>
            </a:r>
          </a:p>
          <a:p>
            <a:r>
              <a:rPr lang="en-US" dirty="0" smtClean="0"/>
              <a:t>Refactoring of the code we made</a:t>
            </a:r>
          </a:p>
          <a:p>
            <a:r>
              <a:rPr lang="en-US" dirty="0" smtClean="0"/>
              <a:t>Design patterns we used</a:t>
            </a:r>
          </a:p>
          <a:p>
            <a:r>
              <a:rPr lang="en-US" dirty="0" smtClean="0"/>
              <a:t>Solid principles we covered</a:t>
            </a:r>
          </a:p>
          <a:p>
            <a:r>
              <a:rPr lang="en-US" dirty="0" smtClean="0"/>
              <a:t>Problems we had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Elena </a:t>
            </a:r>
            <a:r>
              <a:rPr lang="en-US" dirty="0" err="1" smtClean="0"/>
              <a:t>Pitsin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Izabel</a:t>
            </a:r>
            <a:r>
              <a:rPr lang="en-US" dirty="0" smtClean="0"/>
              <a:t> </a:t>
            </a:r>
            <a:r>
              <a:rPr lang="en-US" dirty="0" err="1" smtClean="0"/>
              <a:t>Gandileva</a:t>
            </a:r>
            <a:r>
              <a:rPr lang="en-US" dirty="0" smtClean="0"/>
              <a:t>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Mirela</a:t>
            </a:r>
            <a:r>
              <a:rPr lang="en-US" dirty="0" smtClean="0"/>
              <a:t> </a:t>
            </a:r>
            <a:r>
              <a:rPr lang="en-US" dirty="0" err="1" smtClean="0"/>
              <a:t>Zaharieva</a:t>
            </a:r>
            <a:r>
              <a:rPr lang="en-US" dirty="0" smtClean="0"/>
              <a:t>         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5094" y="1371600"/>
            <a:ext cx="111175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623" y="2895600"/>
            <a:ext cx="10287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5094" y="4817934"/>
            <a:ext cx="1070230" cy="127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5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team(2)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Silvena</a:t>
            </a:r>
            <a:r>
              <a:rPr lang="en-US" dirty="0" smtClean="0"/>
              <a:t> </a:t>
            </a:r>
            <a:r>
              <a:rPr lang="en-US" dirty="0" err="1" smtClean="0"/>
              <a:t>Miteva</a:t>
            </a:r>
            <a:r>
              <a:rPr lang="en-US" dirty="0" smtClean="0"/>
              <a:t>  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Mihail</a:t>
            </a:r>
            <a:r>
              <a:rPr lang="en-US" dirty="0" smtClean="0"/>
              <a:t> </a:t>
            </a:r>
            <a:r>
              <a:rPr lang="en-US" dirty="0" err="1" smtClean="0"/>
              <a:t>Bonev</a:t>
            </a:r>
            <a:r>
              <a:rPr lang="en-US" dirty="0" smtClean="0"/>
              <a:t>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(didn’t join us) : </a:t>
            </a:r>
            <a:r>
              <a:rPr lang="en-US" dirty="0" err="1" smtClean="0"/>
              <a:t>Jivka</a:t>
            </a:r>
            <a:r>
              <a:rPr lang="en-US" dirty="0" smtClean="0"/>
              <a:t> </a:t>
            </a:r>
            <a:r>
              <a:rPr lang="en-US" dirty="0" err="1" smtClean="0"/>
              <a:t>Stoeva</a:t>
            </a:r>
            <a:r>
              <a:rPr lang="en-US" dirty="0" smtClean="0"/>
              <a:t>, </a:t>
            </a:r>
            <a:r>
              <a:rPr lang="en-US" dirty="0" err="1" smtClean="0"/>
              <a:t>Jivko</a:t>
            </a:r>
            <a:r>
              <a:rPr lang="en-US" dirty="0" smtClean="0"/>
              <a:t> </a:t>
            </a:r>
            <a:r>
              <a:rPr lang="en-US" dirty="0" err="1" smtClean="0"/>
              <a:t>Jelqzkov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1409700"/>
            <a:ext cx="1066799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3543300"/>
            <a:ext cx="1066799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0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905000"/>
            <a:ext cx="3886200" cy="4021962"/>
          </a:xfrm>
        </p:spPr>
      </p:pic>
    </p:spTree>
    <p:extLst>
      <p:ext uri="{BB962C8B-B14F-4D97-AF65-F5344CB8AC3E}">
        <p14:creationId xmlns:p14="http://schemas.microsoft.com/office/powerpoint/2010/main" val="34704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 names of all variables</a:t>
            </a:r>
          </a:p>
          <a:p>
            <a:r>
              <a:rPr lang="en-US" dirty="0" smtClean="0"/>
              <a:t>Extracted short methods and classes with single responsibility</a:t>
            </a:r>
          </a:p>
          <a:p>
            <a:r>
              <a:rPr lang="en-US" dirty="0" smtClean="0"/>
              <a:t>Documentation of the code</a:t>
            </a:r>
          </a:p>
          <a:p>
            <a:r>
              <a:rPr lang="en-US" dirty="0" smtClean="0"/>
              <a:t>No duplicate code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Open for extensions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Creational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Singleton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Simple factory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Prototype</a:t>
            </a:r>
          </a:p>
          <a:p>
            <a:r>
              <a:rPr lang="en-US" dirty="0" smtClean="0"/>
              <a:t>Structural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Facade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Decorator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Bridge</a:t>
            </a:r>
          </a:p>
          <a:p>
            <a:r>
              <a:rPr lang="en-US" dirty="0" smtClean="0"/>
              <a:t>Behavioral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Observer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77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coupling/strong cohesion</a:t>
            </a:r>
          </a:p>
          <a:p>
            <a:r>
              <a:rPr lang="en-US" dirty="0" smtClean="0"/>
              <a:t>Open-close</a:t>
            </a:r>
          </a:p>
          <a:p>
            <a:r>
              <a:rPr lang="en-US" dirty="0" err="1" smtClean="0"/>
              <a:t>Liskov</a:t>
            </a:r>
            <a:r>
              <a:rPr lang="en-US" dirty="0" smtClean="0"/>
              <a:t> Substitution</a:t>
            </a:r>
          </a:p>
          <a:p>
            <a:r>
              <a:rPr lang="en-US" dirty="0" smtClean="0"/>
              <a:t>DRY</a:t>
            </a:r>
          </a:p>
          <a:p>
            <a:r>
              <a:rPr lang="en-US" dirty="0" smtClean="0"/>
              <a:t>Dependency Inversion</a:t>
            </a:r>
          </a:p>
          <a:p>
            <a:r>
              <a:rPr lang="en-US" dirty="0" smtClean="0"/>
              <a:t>Interface Segregation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had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81200"/>
            <a:ext cx="2159000" cy="2159000"/>
          </a:xfrm>
        </p:spPr>
      </p:pic>
      <p:sp>
        <p:nvSpPr>
          <p:cNvPr id="6" name="TextBox 5"/>
          <p:cNvSpPr txBox="1"/>
          <p:nvPr/>
        </p:nvSpPr>
        <p:spPr>
          <a:xfrm>
            <a:off x="616528" y="2057400"/>
            <a:ext cx="396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Which design patterns to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Debugging so many classes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Encounter deep bugs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Arrange our time to work together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144</Words>
  <Application>Microsoft Office PowerPoint</Application>
  <PresentationFormat>On-screen Show (4:3)</PresentationFormat>
  <Paragraphs>60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King-Survival-4</vt:lpstr>
      <vt:lpstr>Table of contents</vt:lpstr>
      <vt:lpstr>Our team</vt:lpstr>
      <vt:lpstr>Our team(2)</vt:lpstr>
      <vt:lpstr>About the game</vt:lpstr>
      <vt:lpstr>Refactoring</vt:lpstr>
      <vt:lpstr>Design patterns</vt:lpstr>
      <vt:lpstr>Solid principles</vt:lpstr>
      <vt:lpstr>Problems we had</vt:lpstr>
      <vt:lpstr>PowerPoint Presentation</vt:lpstr>
      <vt:lpstr>Trainers, please be kind…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Izabel Gandileva</dc:creator>
  <cp:lastModifiedBy>Izabel Gandileva</cp:lastModifiedBy>
  <cp:revision>27</cp:revision>
  <dcterms:created xsi:type="dcterms:W3CDTF">2014-07-31T07:46:12Z</dcterms:created>
  <dcterms:modified xsi:type="dcterms:W3CDTF">2014-07-31T10:10:44Z</dcterms:modified>
</cp:coreProperties>
</file>