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02" r:id="rId2"/>
    <p:sldId id="311" r:id="rId3"/>
    <p:sldId id="312" r:id="rId4"/>
    <p:sldId id="330" r:id="rId5"/>
    <p:sldId id="313" r:id="rId6"/>
    <p:sldId id="331" r:id="rId7"/>
    <p:sldId id="314" r:id="rId8"/>
    <p:sldId id="335" r:id="rId9"/>
    <p:sldId id="324" r:id="rId10"/>
    <p:sldId id="325" r:id="rId11"/>
    <p:sldId id="329" r:id="rId12"/>
    <p:sldId id="328" r:id="rId13"/>
    <p:sldId id="323" r:id="rId14"/>
    <p:sldId id="326" r:id="rId15"/>
    <p:sldId id="327" r:id="rId16"/>
    <p:sldId id="339" r:id="rId17"/>
    <p:sldId id="340" r:id="rId18"/>
    <p:sldId id="337" r:id="rId19"/>
    <p:sldId id="334" r:id="rId20"/>
    <p:sldId id="341" r:id="rId21"/>
    <p:sldId id="316" r:id="rId22"/>
    <p:sldId id="317" r:id="rId23"/>
    <p:sldId id="318" r:id="rId24"/>
    <p:sldId id="319" r:id="rId25"/>
    <p:sldId id="333" r:id="rId26"/>
    <p:sldId id="320" r:id="rId27"/>
    <p:sldId id="321" r:id="rId28"/>
    <p:sldId id="338" r:id="rId29"/>
    <p:sldId id="33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02-05" initials="3" lastIdx="1" clrIdx="0">
    <p:extLst>
      <p:ext uri="{19B8F6BF-5375-455C-9EA6-DF929625EA0E}">
        <p15:presenceInfo xmlns:p15="http://schemas.microsoft.com/office/powerpoint/2012/main" userId="302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66FF33"/>
    <a:srgbClr val="00CC66"/>
    <a:srgbClr val="33CC33"/>
    <a:srgbClr val="FF9999"/>
    <a:srgbClr val="FFCCCC"/>
    <a:srgbClr val="FCB528"/>
    <a:srgbClr val="EE8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501/" TargetMode="External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231413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환율변동추이 분석 및</a:t>
            </a: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예측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" y="3376968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WEB PROGRAMMING PRESENTATION</a:t>
            </a: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You 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&amp; 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I – Team  Portfolio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Made By.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Bogun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Jisu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Kyungmin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Taein`s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022" y="6410325"/>
            <a:ext cx="13239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9" y="6413326"/>
            <a:ext cx="17430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0" y="6410325"/>
            <a:ext cx="128973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66" y="6413326"/>
            <a:ext cx="236253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2510575"/>
            <a:ext cx="40287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Ez-bot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변수설정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Smbs.biz -&gt;Crawling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및 데이터 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Excel.file Open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1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번의 기존자료 삭제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6" y="535916"/>
            <a:ext cx="6418727" cy="63220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3" y="146385"/>
            <a:ext cx="6171982" cy="6719497"/>
          </a:xfrm>
          <a:prstGeom prst="rect">
            <a:avLst/>
          </a:prstGeom>
        </p:spPr>
      </p:pic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2135547"/>
            <a:ext cx="402873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Snbz.com Site Open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환율정보 기간 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설정된 기간의 페이지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Crawling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Chrome Driver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종료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89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번 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9" r="42234"/>
          <a:stretch/>
        </p:blipFill>
        <p:spPr>
          <a:xfrm>
            <a:off x="5547795" y="4927089"/>
            <a:ext cx="3647409" cy="1923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3099198"/>
            <a:ext cx="4028731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Crawling Date List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변경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차원 배열로 변경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5" b="38704"/>
          <a:stretch/>
        </p:blipFill>
        <p:spPr>
          <a:xfrm>
            <a:off x="688456" y="1272861"/>
            <a:ext cx="3547440" cy="26802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82" b="41128"/>
          <a:stretch/>
        </p:blipFill>
        <p:spPr>
          <a:xfrm>
            <a:off x="3716985" y="3360497"/>
            <a:ext cx="3585344" cy="2563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992" y="769519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Fifth Editor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4473" y="605713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Second Editor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2100" y="2753439"/>
            <a:ext cx="40287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1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현재매매 기준환율 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기존환율 데이터 밀어넣기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오늘날짜 집어넣기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9" y="1272861"/>
            <a:ext cx="7611537" cy="5001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2100" y="2555404"/>
            <a:ext cx="402873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오늘날짜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집어넣기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기존 통화명과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Crawling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 통화명과 같은지 비교 이후 최신 환율 데이터 붙여넣기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 및 닫기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 Chrome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0" y="559438"/>
            <a:ext cx="7158678" cy="6298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2697751"/>
            <a:ext cx="402873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작일 환율 데이터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차원 배열로 변경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작일 통화명 데이터 값과 금일 통화명 데이터 값 비교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차원 배열로 변경된 데이터를 문자열로 변경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89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번 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541140" y="1157523"/>
            <a:ext cx="7106642" cy="2826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7"/>
          <a:stretch/>
        </p:blipFill>
        <p:spPr>
          <a:xfrm>
            <a:off x="1285554" y="1666840"/>
            <a:ext cx="4799289" cy="4353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612"/>
          <a:stretch/>
        </p:blipFill>
        <p:spPr>
          <a:xfrm>
            <a:off x="2044411" y="2176157"/>
            <a:ext cx="4362618" cy="4353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43" y="1099743"/>
            <a:ext cx="8024111" cy="5033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40" y="570587"/>
            <a:ext cx="9409318" cy="6287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4" y="553790"/>
            <a:ext cx="10289261" cy="6299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Making 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2941949"/>
            <a:ext cx="443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INDEX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8917" y="987567"/>
            <a:ext cx="444449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Used Technology &amp; Reference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 Table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Information Structure Diagram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Review</a:t>
            </a: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Making Story</a:t>
            </a: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Screen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Q&amp;A  ·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9" y="776451"/>
            <a:ext cx="114173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981" y="3633951"/>
            <a:ext cx="940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Kakao</a:t>
            </a:r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 Oven</a:t>
            </a:r>
          </a:p>
        </p:txBody>
      </p:sp>
    </p:spTree>
    <p:extLst>
      <p:ext uri="{BB962C8B-B14F-4D97-AF65-F5344CB8AC3E}">
        <p14:creationId xmlns:p14="http://schemas.microsoft.com/office/powerpoint/2010/main" val="937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409914"/>
            <a:ext cx="5357610" cy="457908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18" y="1409915"/>
            <a:ext cx="5352065" cy="457908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62883" y="2801151"/>
            <a:ext cx="1107583" cy="11848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8115" y="2762514"/>
            <a:ext cx="1107583" cy="11848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92967" y="5151548"/>
            <a:ext cx="4533365" cy="39924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First Figure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Second Figure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397592"/>
            <a:ext cx="5340619" cy="46719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31" y="1376337"/>
            <a:ext cx="5489380" cy="467199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32037" y="5164430"/>
            <a:ext cx="4533365" cy="5280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85045" y="1976902"/>
            <a:ext cx="1107583" cy="11848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55738" y="2543584"/>
            <a:ext cx="1107583" cy="118485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로 구부러진 화살표 21"/>
          <p:cNvSpPr/>
          <p:nvPr/>
        </p:nvSpPr>
        <p:spPr>
          <a:xfrm rot="21092625">
            <a:off x="1110112" y="1376933"/>
            <a:ext cx="3939673" cy="1153406"/>
          </a:xfrm>
          <a:prstGeom prst="curved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아래로 구부러진 화살표 25"/>
          <p:cNvSpPr/>
          <p:nvPr/>
        </p:nvSpPr>
        <p:spPr>
          <a:xfrm rot="10317602">
            <a:off x="1257163" y="3170103"/>
            <a:ext cx="3939673" cy="1153406"/>
          </a:xfrm>
          <a:prstGeom prst="curved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688142" y="2813743"/>
            <a:ext cx="1107583" cy="118485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Third Figure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Fourth Figure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Fifth Figure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Sixth Figure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" y="1499682"/>
            <a:ext cx="5832431" cy="4425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92" y="1858334"/>
            <a:ext cx="5920399" cy="3708002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8979133" y="2176530"/>
            <a:ext cx="15609" cy="296214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917709" y="3409681"/>
            <a:ext cx="1790163" cy="13780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964642" y="391403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데이터 수집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482804" y="2279560"/>
            <a:ext cx="1790163" cy="13780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529737" y="278391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데이터 예측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68761" y="1783723"/>
            <a:ext cx="1031958" cy="5859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36540" y="1907441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2783" y="5345440"/>
            <a:ext cx="5358468" cy="5280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707872" y="5138670"/>
            <a:ext cx="590674" cy="42766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Fifth Figure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Sixth Figure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6" y="1579154"/>
            <a:ext cx="5751862" cy="42663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14" y="1997889"/>
            <a:ext cx="5845247" cy="34288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" y="0"/>
            <a:ext cx="7222693" cy="6858000"/>
          </a:xfrm>
          <a:prstGeom prst="rect">
            <a:avLst/>
          </a:prstGeom>
        </p:spPr>
      </p:pic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통화명 설정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( 57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국가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그래프에 보여질 데이터 기간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( 100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( 23.10.24 ~ 24.01.31 )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차트 스타일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색상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라인스타일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마커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차트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( 1,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차트 동시적용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데이터 예측기간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~ 10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예측값 상세보기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데이터 예측기간이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일인 경우에 비활성화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매매 기준 환율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( 57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국가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ko-KR" altLang="en-US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</a:t>
            </a:r>
            <a:r>
              <a:rPr lang="en-US" altLang="ko-KR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  Side Bar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7717" y="5296798"/>
            <a:ext cx="44444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데이터 기간에 따른 현재 통화명의 환율과 예측기간에 따른 예측환율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예측기간에 따른 예측환율 상세보기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매매 기준 환율 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57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국가 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429932" y="4650623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6649" y="4835964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ko-KR" altLang="en-US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</a:t>
            </a:r>
            <a:r>
              <a:rPr lang="en-US" altLang="ko-KR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  Main Page</a:t>
            </a:r>
            <a:endParaRPr lang="en-US" altLang="ko-KR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84" y="540913"/>
            <a:ext cx="5995115" cy="38929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85" y="4538309"/>
            <a:ext cx="5995115" cy="23325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" y="610244"/>
            <a:ext cx="6032600" cy="572465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6117468" y="54175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Click r:id="rId5"/>
          </p:cNvPr>
          <p:cNvSpPr txBox="1"/>
          <p:nvPr/>
        </p:nvSpPr>
        <p:spPr>
          <a:xfrm>
            <a:off x="1849589" y="6404234"/>
            <a:ext cx="24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  <a:hlinkClick r:id="rId5"/>
              </a:rPr>
              <a:t>http://localhost:8501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3046010"/>
            <a:ext cx="443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Q &amp; A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10" idx="3"/>
          </p:cNvCxnSpPr>
          <p:nvPr/>
        </p:nvCxnSpPr>
        <p:spPr>
          <a:xfrm flipH="1">
            <a:off x="4457700" y="3338398"/>
            <a:ext cx="7755081" cy="214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4957" y="163091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Git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 Hub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82" y="502443"/>
            <a:ext cx="4185188" cy="262627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259992" y="2000248"/>
            <a:ext cx="1710368" cy="846802"/>
            <a:chOff x="3720990" y="3152001"/>
            <a:chExt cx="1710368" cy="846802"/>
          </a:xfrm>
        </p:grpSpPr>
        <p:sp>
          <p:nvSpPr>
            <p:cNvPr id="16" name="TextBox 15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</a:t>
              </a:r>
              <a:r>
                <a:rPr lang="en-US" altLang="ko-KR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esign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81" y="3905415"/>
            <a:ext cx="2975990" cy="23877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00722" y="4914605"/>
            <a:ext cx="21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Streamlit.io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N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2801934"/>
            <a:ext cx="4436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Used </a:t>
            </a:r>
            <a:r>
              <a:rPr lang="en-US" altLang="ko-KR" sz="32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Technology </a:t>
            </a:r>
            <a:endParaRPr lang="en-US" altLang="ko-KR" sz="32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  <a:p>
            <a:pPr algn="ctr"/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&amp; Reference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2930" y="737117"/>
            <a:ext cx="4444492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pandas, matplot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sklearn.linear_model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ez-bot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2930" y="4206719"/>
            <a:ext cx="4444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smbz.biz ( </a:t>
            </a:r>
            <a:r>
              <a:rPr lang="ko-KR" altLang="en-US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 외국환 중계소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tistory.com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codetorial.net/matplotlib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wikidocs.net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blog.naver</a:t>
            </a: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/>
          <p:cNvCxnSpPr>
            <a:endCxn id="10" idx="3"/>
          </p:cNvCxnSpPr>
          <p:nvPr/>
        </p:nvCxnSpPr>
        <p:spPr>
          <a:xfrm flipH="1">
            <a:off x="4457700" y="3338398"/>
            <a:ext cx="7755081" cy="214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9080" y="1445003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9080" y="4914605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Reference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36408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Table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" y="2240925"/>
            <a:ext cx="12176691" cy="461707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21247" y="778851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분석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9962" y="778851"/>
            <a:ext cx="1224136" cy="122413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데이터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수집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저장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80748" y="778851"/>
            <a:ext cx="1224136" cy="12241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데이터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전처리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77104" y="778851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분석 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시각화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173460" y="778851"/>
            <a:ext cx="1224136" cy="122413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모델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학습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테스트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869816" y="778851"/>
            <a:ext cx="1224136" cy="12241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통합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테스트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566172" y="778851"/>
            <a:ext cx="1224136" cy="12241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PPT &amp;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기획서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확인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0" y="2240925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갈매기형 수장 24"/>
          <p:cNvSpPr/>
          <p:nvPr/>
        </p:nvSpPr>
        <p:spPr>
          <a:xfrm>
            <a:off x="1770132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458770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169488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6849374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8549321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0245677" y="1298509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" y="6353045"/>
            <a:ext cx="361759" cy="851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12" y="6353045"/>
            <a:ext cx="384203" cy="9040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Structure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Information Structure Diagram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73" y="540119"/>
            <a:ext cx="8461652" cy="6317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30" y="0"/>
            <a:ext cx="8462138" cy="6858000"/>
          </a:xfrm>
          <a:prstGeom prst="rect">
            <a:avLst/>
          </a:prstGeom>
        </p:spPr>
      </p:pic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3153</TotalTime>
  <Words>463</Words>
  <Application>Microsoft Office PowerPoint</Application>
  <PresentationFormat>와이드스크린</PresentationFormat>
  <Paragraphs>175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Yoon 윤고딕 520_TT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smilebogun@naver.com</cp:lastModifiedBy>
  <cp:revision>149</cp:revision>
  <dcterms:created xsi:type="dcterms:W3CDTF">2022-12-12T01:36:37Z</dcterms:created>
  <dcterms:modified xsi:type="dcterms:W3CDTF">2024-02-27T11:56:35Z</dcterms:modified>
</cp:coreProperties>
</file>