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정우[ 학부재학 / 컴퓨터정보학과 ]" initials="서학/컴]" lastIdx="1" clrIdx="0">
    <p:extLst>
      <p:ext uri="{19B8F6BF-5375-455C-9EA6-DF929625EA0E}">
        <p15:presenceInfo xmlns:p15="http://schemas.microsoft.com/office/powerpoint/2012/main" userId="서정우[ 학부재학 / 컴퓨터정보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7D43F-177C-4D00-BD40-B35891F24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F1B2D-BB79-4926-908C-D67F1EB1F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26165-E6AF-4B97-AF1A-1B0C465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79D46-CAC4-4E2A-8111-6C817AAC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4E448-04ED-4C27-9665-C85FBF61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7BC7-BC9D-4D34-8F7E-0DE01015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7382E-5E4B-4F66-8DB2-74F19E6A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B080D-A826-49F9-AD08-D30C3053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43974-849A-4A73-B08A-EF3456A8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4D9-047E-4A55-9444-FDD6D92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6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BD8CDF-1509-461D-BE4E-5840F53C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81EC0-C84D-4BE6-976C-430663C8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6AACE-7E63-456C-A799-4C1AFC29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038FA-8FDC-45BF-9ABA-C404BD05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949C1-D0E4-41AC-98F4-ABCAA02F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C6982-BAE1-47D8-81EC-CEC445BB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FE653-70DE-4B15-AFDC-31802612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36448-52F0-4120-AF0F-593A8A82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932E1-D9A5-49BE-A069-0502BBEC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F699A-29E1-4F0F-98D8-DD952D12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AE5CD-E57E-426E-B7CF-D6AB0ADD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4FA22-AE9A-4620-AF2C-0A01F451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2679-9D06-498C-9F41-208F7329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CE147-815D-4E2A-B94D-311AD2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F1FB3-857D-432E-B4C3-6097BF94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A9D3F-9A5F-431D-86A3-FE3F77FC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5E5E7-595A-4283-A8F2-3AD211DEA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88FC43-94A3-4DCA-AB95-6A787692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FD815-8DFB-496F-9985-DBC49063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FB6A3-570B-4697-8EF8-FC3ACDF3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EA1A0-BF67-4300-AA36-085600A7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EDC47-85F7-40BC-9AF2-BCAD78D8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00923-E152-4F2F-81EB-C619CC4F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6C7FE3-8579-4A0F-918C-348CC78B5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7F992-218A-4FCD-BFB7-DB44F1F58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512A2E-8B09-48C4-952D-AE2DE3B61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AC482-1A4E-4A71-8E8A-B19E0FC3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0348A4-3BA0-4DE0-B97F-22681910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F67C4-E737-47ED-B239-E251A2B3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6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B1BF2-9114-4C89-B279-DCE58C1D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122FC2-12AE-4394-AF97-A027F41C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24CF0-A91C-427F-A760-B68108B1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D01D8-89A4-423E-817C-44D539D7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8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6A7643-D2C9-4723-B61B-5D7395AA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C337EF-BA1A-4A6F-BDC9-2CB8F7E6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F47A9-CEE6-48E9-A189-F63556B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6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6DB7-BEEE-4B41-B8AB-7ED15C8C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32937-6391-4A96-8462-10C07A71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11214-B9C2-457E-B1B1-F6CCF955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954DE-047F-41A3-8C45-4EB09869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80F93-E16D-42C5-882D-FE284A42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2D0F-087F-4499-97E3-D5520555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6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428B-E38D-4454-915C-648E8E1B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37C322-E497-4482-8F52-4F1868E9F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2EF21-6A1C-4D55-934B-DC9F836F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151B4-3688-4862-A43C-EA9EA333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2E6-9D57-43BA-892E-82A84D62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7F496-FC6D-4A2A-B9D4-C4E4083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8278A-D1B1-4E3A-AAC8-3996DD4C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6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C64502-DC34-4727-96D8-25F4D2BF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057CE-0009-4653-8E71-8C92216ED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13BB6-4BD1-4DE9-9801-30CDB9ED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C2E6-9D57-43BA-892E-82A84D62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46E41-9397-42D1-B379-53FFD2B8C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3AF8E-905F-4331-A940-C2DC3A264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FA93-C70A-4375-89F6-E6B92BC27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D0BBA43-008B-4178-AD58-E8BDCBB07E43}"/>
              </a:ext>
            </a:extLst>
          </p:cNvPr>
          <p:cNvSpPr/>
          <p:nvPr/>
        </p:nvSpPr>
        <p:spPr>
          <a:xfrm>
            <a:off x="0" y="74626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AA30AC-5347-44E6-A2C7-546E6E94598E}"/>
              </a:ext>
            </a:extLst>
          </p:cNvPr>
          <p:cNvSpPr/>
          <p:nvPr/>
        </p:nvSpPr>
        <p:spPr>
          <a:xfrm>
            <a:off x="0" y="6604001"/>
            <a:ext cx="12192000" cy="30706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</a:t>
            </a:r>
            <a:r>
              <a:rPr lang="en-US" altLang="ko-KR" dirty="0"/>
              <a:t> </a:t>
            </a:r>
            <a:r>
              <a:rPr lang="ko-KR" altLang="en-US" dirty="0"/>
              <a:t>아래</a:t>
            </a:r>
            <a:r>
              <a:rPr lang="en-US" altLang="ko-KR" dirty="0"/>
              <a:t>, </a:t>
            </a:r>
            <a:r>
              <a:rPr lang="ko-KR" altLang="en-US" dirty="0"/>
              <a:t>양옆이 서로 연결되어 있음</a:t>
            </a:r>
            <a:r>
              <a:rPr lang="en-US" altLang="ko-KR" dirty="0"/>
              <a:t>( </a:t>
            </a:r>
            <a:r>
              <a:rPr lang="ko-KR" altLang="en-US" dirty="0"/>
              <a:t>아래로 떨어지면 위에서</a:t>
            </a:r>
            <a:r>
              <a:rPr lang="en-US" altLang="ko-KR" dirty="0"/>
              <a:t>, </a:t>
            </a:r>
            <a:r>
              <a:rPr lang="ko-KR" altLang="en-US" dirty="0"/>
              <a:t>오른쪽으로 가면 왼쪽으로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4FA64A-2D9A-422D-9F64-2612D159A65A}"/>
              </a:ext>
            </a:extLst>
          </p:cNvPr>
          <p:cNvSpPr/>
          <p:nvPr/>
        </p:nvSpPr>
        <p:spPr>
          <a:xfrm>
            <a:off x="0" y="23134"/>
            <a:ext cx="12192000" cy="307065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</a:t>
            </a:r>
            <a:r>
              <a:rPr lang="en-US" altLang="ko-KR" dirty="0"/>
              <a:t> </a:t>
            </a:r>
            <a:r>
              <a:rPr lang="ko-KR" altLang="en-US" dirty="0"/>
              <a:t>아래</a:t>
            </a:r>
            <a:r>
              <a:rPr lang="en-US" altLang="ko-KR" dirty="0"/>
              <a:t>, </a:t>
            </a:r>
            <a:r>
              <a:rPr lang="ko-KR" altLang="en-US" dirty="0"/>
              <a:t>양옆이 서로 연결되어 있음</a:t>
            </a:r>
            <a:r>
              <a:rPr lang="en-US" altLang="ko-KR" dirty="0"/>
              <a:t>( </a:t>
            </a:r>
            <a:r>
              <a:rPr lang="ko-KR" altLang="en-US" dirty="0"/>
              <a:t>아래로 떨어지면 위에서</a:t>
            </a:r>
            <a:r>
              <a:rPr lang="en-US" altLang="ko-KR" dirty="0"/>
              <a:t>, </a:t>
            </a:r>
            <a:r>
              <a:rPr lang="ko-KR" altLang="en-US" dirty="0"/>
              <a:t>오른쪽으로 가면 왼쪽으로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0873EB-C824-41E5-99C3-062CAAFD5F78}"/>
              </a:ext>
            </a:extLst>
          </p:cNvPr>
          <p:cNvSpPr/>
          <p:nvPr/>
        </p:nvSpPr>
        <p:spPr>
          <a:xfrm>
            <a:off x="266114" y="5333066"/>
            <a:ext cx="2237241" cy="1847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5D3DA3-977E-49D0-A9FF-0F043ECB6F44}"/>
              </a:ext>
            </a:extLst>
          </p:cNvPr>
          <p:cNvSpPr/>
          <p:nvPr/>
        </p:nvSpPr>
        <p:spPr>
          <a:xfrm>
            <a:off x="3058789" y="4855076"/>
            <a:ext cx="1208074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F4D611-32DE-43AA-80F9-E22A9CD61A95}"/>
              </a:ext>
            </a:extLst>
          </p:cNvPr>
          <p:cNvSpPr/>
          <p:nvPr/>
        </p:nvSpPr>
        <p:spPr>
          <a:xfrm>
            <a:off x="2122967" y="4228540"/>
            <a:ext cx="935954" cy="1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272941-3E9D-44AD-B33C-34253D1C31FA}"/>
              </a:ext>
            </a:extLst>
          </p:cNvPr>
          <p:cNvSpPr/>
          <p:nvPr/>
        </p:nvSpPr>
        <p:spPr>
          <a:xfrm>
            <a:off x="3215878" y="2401751"/>
            <a:ext cx="2336799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F17EE5-5490-4A1D-8BF7-B2E86175E993}"/>
              </a:ext>
            </a:extLst>
          </p:cNvPr>
          <p:cNvSpPr/>
          <p:nvPr/>
        </p:nvSpPr>
        <p:spPr>
          <a:xfrm>
            <a:off x="6043635" y="2401751"/>
            <a:ext cx="2651120" cy="181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658667-FFDD-499E-9B21-21F2DEB74ED8}"/>
              </a:ext>
            </a:extLst>
          </p:cNvPr>
          <p:cNvSpPr/>
          <p:nvPr/>
        </p:nvSpPr>
        <p:spPr>
          <a:xfrm>
            <a:off x="1089553" y="1306152"/>
            <a:ext cx="14250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B5A4C8-2BBE-4D0E-8A0D-1BA4DFCDB85F}"/>
              </a:ext>
            </a:extLst>
          </p:cNvPr>
          <p:cNvSpPr/>
          <p:nvPr/>
        </p:nvSpPr>
        <p:spPr>
          <a:xfrm>
            <a:off x="8988953" y="1306152"/>
            <a:ext cx="13869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20DE29-74E5-46E3-888B-31B8A3E3AE35}"/>
              </a:ext>
            </a:extLst>
          </p:cNvPr>
          <p:cNvSpPr/>
          <p:nvPr/>
        </p:nvSpPr>
        <p:spPr>
          <a:xfrm flipV="1">
            <a:off x="2781301" y="691750"/>
            <a:ext cx="2171700" cy="207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EF1F26C-585D-44B5-9696-FEEC426B66DF}"/>
              </a:ext>
            </a:extLst>
          </p:cNvPr>
          <p:cNvSpPr/>
          <p:nvPr/>
        </p:nvSpPr>
        <p:spPr>
          <a:xfrm flipV="1">
            <a:off x="6553200" y="691748"/>
            <a:ext cx="2255304" cy="2070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C11937-9B9A-4441-A5D9-00B931608F15}"/>
              </a:ext>
            </a:extLst>
          </p:cNvPr>
          <p:cNvSpPr/>
          <p:nvPr/>
        </p:nvSpPr>
        <p:spPr>
          <a:xfrm>
            <a:off x="4705720" y="4420389"/>
            <a:ext cx="2203079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9B663D-7632-414F-A65F-A524A66FEB04}"/>
              </a:ext>
            </a:extLst>
          </p:cNvPr>
          <p:cNvSpPr/>
          <p:nvPr/>
        </p:nvSpPr>
        <p:spPr>
          <a:xfrm>
            <a:off x="2503355" y="5954456"/>
            <a:ext cx="14250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9350F8-375E-4954-8671-7E7A324CFA31}"/>
              </a:ext>
            </a:extLst>
          </p:cNvPr>
          <p:cNvSpPr/>
          <p:nvPr/>
        </p:nvSpPr>
        <p:spPr>
          <a:xfrm>
            <a:off x="11859567" y="306738"/>
            <a:ext cx="332434" cy="629726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40FE997-85A3-454B-AFD8-400F74C18DAC}"/>
              </a:ext>
            </a:extLst>
          </p:cNvPr>
          <p:cNvSpPr/>
          <p:nvPr/>
        </p:nvSpPr>
        <p:spPr>
          <a:xfrm>
            <a:off x="7413157" y="5954456"/>
            <a:ext cx="1425047" cy="200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F59D3A2-5ECE-4AE0-9240-85DE26590501}"/>
              </a:ext>
            </a:extLst>
          </p:cNvPr>
          <p:cNvSpPr/>
          <p:nvPr/>
        </p:nvSpPr>
        <p:spPr>
          <a:xfrm>
            <a:off x="-66320" y="306738"/>
            <a:ext cx="332434" cy="629726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934AAC-588C-43DA-A3F1-C697C7863219}"/>
              </a:ext>
            </a:extLst>
          </p:cNvPr>
          <p:cNvSpPr/>
          <p:nvPr/>
        </p:nvSpPr>
        <p:spPr>
          <a:xfrm>
            <a:off x="0" y="64153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스테이지구성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FAC687-44B7-4518-A6D5-A7428FB405A7}"/>
              </a:ext>
            </a:extLst>
          </p:cNvPr>
          <p:cNvSpPr/>
          <p:nvPr/>
        </p:nvSpPr>
        <p:spPr>
          <a:xfrm>
            <a:off x="7433778" y="4855076"/>
            <a:ext cx="1208074" cy="207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0DFB33-B28A-46C1-91F2-AC98B2ACBA88}"/>
              </a:ext>
            </a:extLst>
          </p:cNvPr>
          <p:cNvCxnSpPr>
            <a:cxnSpLocks/>
          </p:cNvCxnSpPr>
          <p:nvPr/>
        </p:nvCxnSpPr>
        <p:spPr>
          <a:xfrm>
            <a:off x="2705259" y="4958595"/>
            <a:ext cx="1915133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335DD8-AD15-4205-9EAC-994396DF5E53}"/>
              </a:ext>
            </a:extLst>
          </p:cNvPr>
          <p:cNvCxnSpPr>
            <a:cxnSpLocks/>
          </p:cNvCxnSpPr>
          <p:nvPr/>
        </p:nvCxnSpPr>
        <p:spPr>
          <a:xfrm>
            <a:off x="7086600" y="4958595"/>
            <a:ext cx="1951412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27BD8A1-A37E-42A4-BCE1-B27EE71B2207}"/>
              </a:ext>
            </a:extLst>
          </p:cNvPr>
          <p:cNvSpPr/>
          <p:nvPr/>
        </p:nvSpPr>
        <p:spPr>
          <a:xfrm>
            <a:off x="1130043" y="3715702"/>
            <a:ext cx="992924" cy="17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9B2E01-7B0E-476A-9F2E-8C4F5DD1833C}"/>
              </a:ext>
            </a:extLst>
          </p:cNvPr>
          <p:cNvSpPr/>
          <p:nvPr/>
        </p:nvSpPr>
        <p:spPr>
          <a:xfrm>
            <a:off x="2173319" y="3005518"/>
            <a:ext cx="1270179" cy="17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23B52B-D189-4B71-BA5B-1FD6F51AFB00}"/>
              </a:ext>
            </a:extLst>
          </p:cNvPr>
          <p:cNvSpPr/>
          <p:nvPr/>
        </p:nvSpPr>
        <p:spPr>
          <a:xfrm>
            <a:off x="8827723" y="4228540"/>
            <a:ext cx="935954" cy="1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E33716-448D-4553-BFEC-E5A2C5C42A31}"/>
              </a:ext>
            </a:extLst>
          </p:cNvPr>
          <p:cNvSpPr/>
          <p:nvPr/>
        </p:nvSpPr>
        <p:spPr>
          <a:xfrm>
            <a:off x="10055146" y="3418242"/>
            <a:ext cx="992924" cy="170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B758B02-3DE8-4497-B405-B80BF3D6E08B}"/>
              </a:ext>
            </a:extLst>
          </p:cNvPr>
          <p:cNvCxnSpPr>
            <a:cxnSpLocks/>
          </p:cNvCxnSpPr>
          <p:nvPr/>
        </p:nvCxnSpPr>
        <p:spPr>
          <a:xfrm>
            <a:off x="10551608" y="2401751"/>
            <a:ext cx="23838" cy="205470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2FD4F5-E1C5-4F18-8522-EC8A729E3321}"/>
              </a:ext>
            </a:extLst>
          </p:cNvPr>
          <p:cNvSpPr/>
          <p:nvPr/>
        </p:nvSpPr>
        <p:spPr>
          <a:xfrm>
            <a:off x="8827723" y="2806367"/>
            <a:ext cx="935954" cy="1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06C281E-1D04-40D3-8FDC-23BED0E9426C}"/>
              </a:ext>
            </a:extLst>
          </p:cNvPr>
          <p:cNvSpPr/>
          <p:nvPr/>
        </p:nvSpPr>
        <p:spPr>
          <a:xfrm>
            <a:off x="9665306" y="5323831"/>
            <a:ext cx="2237241" cy="203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88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거대화된 보스는 시간이 지날수록 색이 점점 빨갛게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4109A1-EE72-4C20-B208-7F9D418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5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34DF8-FC02-4BF7-A6E2-FF73B0364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1204687" y="267326"/>
            <a:ext cx="9598280" cy="6813805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색이 완전히 빨개진 보스는 일정 시간이 지나고</a:t>
            </a:r>
            <a:r>
              <a:rPr lang="en-US" altLang="ko-KR" dirty="0"/>
              <a:t>, </a:t>
            </a:r>
            <a:r>
              <a:rPr lang="ko-KR" altLang="en-US" dirty="0"/>
              <a:t>광범위한 폭발을 일으킨다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43176A-3389-407E-8E11-FDBF24CE6A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7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0" y="5030926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9C39119-5A7E-4486-9DC0-DAA3E3B6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7952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보스가 완전히 빨갛게 변하기 전에</a:t>
            </a:r>
            <a:endParaRPr lang="en-US" altLang="ko-KR" dirty="0"/>
          </a:p>
          <a:p>
            <a:pPr algn="ctr"/>
            <a:r>
              <a:rPr lang="ko-KR" altLang="en-US" dirty="0"/>
              <a:t>플레이어는 거대화된 보스를 빠르게 타격하여 무력화시켜야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AE781A2A-556C-4843-A3C3-ECA7362A6685}"/>
              </a:ext>
            </a:extLst>
          </p:cNvPr>
          <p:cNvSpPr/>
          <p:nvPr/>
        </p:nvSpPr>
        <p:spPr>
          <a:xfrm rot="16200000">
            <a:off x="2206151" y="4982506"/>
            <a:ext cx="348343" cy="1277257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210DFA6F-1358-4FB3-9A2C-049BE507D319}"/>
              </a:ext>
            </a:extLst>
          </p:cNvPr>
          <p:cNvSpPr/>
          <p:nvPr/>
        </p:nvSpPr>
        <p:spPr>
          <a:xfrm>
            <a:off x="8766629" y="2435936"/>
            <a:ext cx="3207657" cy="1874807"/>
          </a:xfrm>
          <a:prstGeom prst="borderCallout1">
            <a:avLst>
              <a:gd name="adj1" fmla="val 50225"/>
              <a:gd name="adj2" fmla="val 933"/>
              <a:gd name="adj3" fmla="val 102931"/>
              <a:gd name="adj4" fmla="val -33159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진짜 보스와는 다른</a:t>
            </a:r>
            <a:endParaRPr lang="en-US" altLang="ko-KR" dirty="0"/>
          </a:p>
          <a:p>
            <a:pPr algn="ctr"/>
            <a:r>
              <a:rPr lang="ko-KR" altLang="en-US" dirty="0"/>
              <a:t>고유의 </a:t>
            </a:r>
            <a:r>
              <a:rPr lang="en-US" altLang="ko-KR" dirty="0"/>
              <a:t>HP</a:t>
            </a:r>
            <a:r>
              <a:rPr lang="ko-KR" altLang="en-US" dirty="0"/>
              <a:t>를 가지며</a:t>
            </a:r>
            <a:endParaRPr lang="en-US" altLang="ko-KR" dirty="0"/>
          </a:p>
          <a:p>
            <a:pPr algn="ctr"/>
            <a:r>
              <a:rPr lang="ko-KR" altLang="en-US" dirty="0"/>
              <a:t>플레이어의 공격에 의해</a:t>
            </a:r>
            <a:endParaRPr lang="en-US" altLang="ko-KR" dirty="0"/>
          </a:p>
          <a:p>
            <a:pPr algn="ctr"/>
            <a:r>
              <a:rPr lang="ko-KR" altLang="en-US" dirty="0"/>
              <a:t>그 </a:t>
            </a:r>
            <a:r>
              <a:rPr lang="en-US" altLang="ko-KR" dirty="0"/>
              <a:t>HP</a:t>
            </a:r>
            <a:r>
              <a:rPr lang="ko-KR" altLang="en-US" dirty="0"/>
              <a:t>가 모두 소모되거나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스스로 폭발할 때까지</a:t>
            </a:r>
            <a:endParaRPr lang="en-US" altLang="ko-KR" dirty="0"/>
          </a:p>
          <a:p>
            <a:pPr algn="ctr"/>
            <a:r>
              <a:rPr lang="ko-KR" altLang="en-US" dirty="0"/>
              <a:t>존재한다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73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582" y="28659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16200000">
            <a:off x="1494480" y="551503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990601" y="333808"/>
            <a:ext cx="9953664" cy="34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왼쪽으로 이동하여 탄막들을 종렬로 생성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4982944-2E2E-4857-B0B1-3A6CD12D354B}"/>
              </a:ext>
            </a:extLst>
          </p:cNvPr>
          <p:cNvSpPr/>
          <p:nvPr/>
        </p:nvSpPr>
        <p:spPr>
          <a:xfrm rot="16200000">
            <a:off x="1494480" y="13643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3F22BB5D-E871-44F0-B6C6-F7EAA3A3F6E5}"/>
              </a:ext>
            </a:extLst>
          </p:cNvPr>
          <p:cNvSpPr/>
          <p:nvPr/>
        </p:nvSpPr>
        <p:spPr>
          <a:xfrm rot="16200000">
            <a:off x="1494480" y="21771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363CF8BB-CFAF-453D-8E3C-41FBC1423181}"/>
              </a:ext>
            </a:extLst>
          </p:cNvPr>
          <p:cNvSpPr/>
          <p:nvPr/>
        </p:nvSpPr>
        <p:spPr>
          <a:xfrm rot="16200000">
            <a:off x="1494480" y="286106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9D99936-0B3A-4922-B02C-9F0C6FE61757}"/>
              </a:ext>
            </a:extLst>
          </p:cNvPr>
          <p:cNvSpPr/>
          <p:nvPr/>
        </p:nvSpPr>
        <p:spPr>
          <a:xfrm rot="16200000">
            <a:off x="1494480" y="354503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AD342D1C-3D50-4D4A-B934-544B5DDD6220}"/>
              </a:ext>
            </a:extLst>
          </p:cNvPr>
          <p:cNvSpPr/>
          <p:nvPr/>
        </p:nvSpPr>
        <p:spPr>
          <a:xfrm rot="16200000">
            <a:off x="1494480" y="4228999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5EC4DB3D-1A6D-4814-8AD6-D12D6220C813}"/>
              </a:ext>
            </a:extLst>
          </p:cNvPr>
          <p:cNvSpPr/>
          <p:nvPr/>
        </p:nvSpPr>
        <p:spPr>
          <a:xfrm rot="16200000">
            <a:off x="1494480" y="4913085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4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98" y="4545466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582" y="28659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16200000">
            <a:off x="3000904" y="551503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990601" y="333808"/>
            <a:ext cx="9953664" cy="34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일정 시간이 지나고</a:t>
            </a:r>
            <a:r>
              <a:rPr lang="en-US" altLang="ko-KR" sz="1600" dirty="0"/>
              <a:t>. </a:t>
            </a:r>
            <a:r>
              <a:rPr lang="ko-KR" altLang="en-US" sz="1600" dirty="0"/>
              <a:t>동시에 발사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4982944-2E2E-4857-B0B1-3A6CD12D354B}"/>
              </a:ext>
            </a:extLst>
          </p:cNvPr>
          <p:cNvSpPr/>
          <p:nvPr/>
        </p:nvSpPr>
        <p:spPr>
          <a:xfrm rot="16200000">
            <a:off x="3000904" y="13643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3F22BB5D-E871-44F0-B6C6-F7EAA3A3F6E5}"/>
              </a:ext>
            </a:extLst>
          </p:cNvPr>
          <p:cNvSpPr/>
          <p:nvPr/>
        </p:nvSpPr>
        <p:spPr>
          <a:xfrm rot="16200000">
            <a:off x="3000904" y="21771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363CF8BB-CFAF-453D-8E3C-41FBC1423181}"/>
              </a:ext>
            </a:extLst>
          </p:cNvPr>
          <p:cNvSpPr/>
          <p:nvPr/>
        </p:nvSpPr>
        <p:spPr>
          <a:xfrm rot="16200000">
            <a:off x="3000904" y="286106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9D99936-0B3A-4922-B02C-9F0C6FE61757}"/>
              </a:ext>
            </a:extLst>
          </p:cNvPr>
          <p:cNvSpPr/>
          <p:nvPr/>
        </p:nvSpPr>
        <p:spPr>
          <a:xfrm rot="16200000">
            <a:off x="3000904" y="354503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AD342D1C-3D50-4D4A-B934-544B5DDD6220}"/>
              </a:ext>
            </a:extLst>
          </p:cNvPr>
          <p:cNvSpPr/>
          <p:nvPr/>
        </p:nvSpPr>
        <p:spPr>
          <a:xfrm rot="16200000">
            <a:off x="3000904" y="4228999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5EC4DB3D-1A6D-4814-8AD6-D12D6220C813}"/>
              </a:ext>
            </a:extLst>
          </p:cNvPr>
          <p:cNvSpPr/>
          <p:nvPr/>
        </p:nvSpPr>
        <p:spPr>
          <a:xfrm rot="16200000">
            <a:off x="3000904" y="4913085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6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1098" y="4197122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7582" y="28659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16200000">
            <a:off x="7776174" y="551503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990601" y="333808"/>
            <a:ext cx="9953664" cy="348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노란 탄막에 맞으면 플레이어의 </a:t>
            </a:r>
            <a:r>
              <a:rPr lang="en-US" altLang="ko-KR" sz="1600" dirty="0"/>
              <a:t>HP</a:t>
            </a:r>
            <a:r>
              <a:rPr lang="ko-KR" altLang="en-US" sz="1600" dirty="0"/>
              <a:t>가 회복</a:t>
            </a:r>
            <a:r>
              <a:rPr lang="en-US" altLang="ko-KR" sz="1600" dirty="0"/>
              <a:t>, </a:t>
            </a:r>
            <a:r>
              <a:rPr lang="ko-KR" altLang="en-US" sz="1600" dirty="0"/>
              <a:t>빨간 탄막에 맞으면 플레이어가 피해를 입음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64982944-2E2E-4857-B0B1-3A6CD12D354B}"/>
              </a:ext>
            </a:extLst>
          </p:cNvPr>
          <p:cNvSpPr/>
          <p:nvPr/>
        </p:nvSpPr>
        <p:spPr>
          <a:xfrm rot="16200000">
            <a:off x="7776174" y="13643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3F22BB5D-E871-44F0-B6C6-F7EAA3A3F6E5}"/>
              </a:ext>
            </a:extLst>
          </p:cNvPr>
          <p:cNvSpPr/>
          <p:nvPr/>
        </p:nvSpPr>
        <p:spPr>
          <a:xfrm rot="16200000">
            <a:off x="7776174" y="217710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363CF8BB-CFAF-453D-8E3C-41FBC1423181}"/>
              </a:ext>
            </a:extLst>
          </p:cNvPr>
          <p:cNvSpPr/>
          <p:nvPr/>
        </p:nvSpPr>
        <p:spPr>
          <a:xfrm rot="16200000">
            <a:off x="7776174" y="286106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F9D99936-0B3A-4922-B02C-9F0C6FE61757}"/>
              </a:ext>
            </a:extLst>
          </p:cNvPr>
          <p:cNvSpPr/>
          <p:nvPr/>
        </p:nvSpPr>
        <p:spPr>
          <a:xfrm rot="16200000">
            <a:off x="7776174" y="354503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AD342D1C-3D50-4D4A-B934-544B5DDD6220}"/>
              </a:ext>
            </a:extLst>
          </p:cNvPr>
          <p:cNvSpPr/>
          <p:nvPr/>
        </p:nvSpPr>
        <p:spPr>
          <a:xfrm rot="16200000">
            <a:off x="7776174" y="4228999"/>
            <a:ext cx="348343" cy="1277257"/>
          </a:xfrm>
          <a:prstGeom prst="flowChartMer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5EC4DB3D-1A6D-4814-8AD6-D12D6220C813}"/>
              </a:ext>
            </a:extLst>
          </p:cNvPr>
          <p:cNvSpPr/>
          <p:nvPr/>
        </p:nvSpPr>
        <p:spPr>
          <a:xfrm rot="16200000">
            <a:off x="7776174" y="4913085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465EC6-4F62-4993-8F85-7E515486BD2B}"/>
              </a:ext>
            </a:extLst>
          </p:cNvPr>
          <p:cNvSpPr/>
          <p:nvPr/>
        </p:nvSpPr>
        <p:spPr>
          <a:xfrm>
            <a:off x="2060047" y="6301048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등장확률 </a:t>
            </a:r>
            <a:r>
              <a:rPr lang="en-US" altLang="ko-KR" sz="2000" b="1" dirty="0"/>
              <a:t>20%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4187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451005-9718-4CF7-81A7-AB12A141A4FF}"/>
              </a:ext>
            </a:extLst>
          </p:cNvPr>
          <p:cNvSpPr/>
          <p:nvPr/>
        </p:nvSpPr>
        <p:spPr>
          <a:xfrm>
            <a:off x="2451100" y="1651000"/>
            <a:ext cx="261620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별: 꼭짓점 4개 3">
            <a:extLst>
              <a:ext uri="{FF2B5EF4-FFF2-40B4-BE49-F238E27FC236}">
                <a16:creationId xmlns:a16="http://schemas.microsoft.com/office/drawing/2014/main" id="{D1259A5C-18A5-4F65-8C6B-5864C5A440C8}"/>
              </a:ext>
            </a:extLst>
          </p:cNvPr>
          <p:cNvSpPr/>
          <p:nvPr/>
        </p:nvSpPr>
        <p:spPr>
          <a:xfrm>
            <a:off x="6479177" y="3429000"/>
            <a:ext cx="2272937" cy="2272937"/>
          </a:xfrm>
          <a:prstGeom prst="star4">
            <a:avLst>
              <a:gd name="adj" fmla="val 1882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77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AB2A79C-D781-4703-8594-AE37CE83AB4E}"/>
              </a:ext>
            </a:extLst>
          </p:cNvPr>
          <p:cNvSpPr/>
          <p:nvPr/>
        </p:nvSpPr>
        <p:spPr>
          <a:xfrm>
            <a:off x="3990202" y="-1924492"/>
            <a:ext cx="4181300" cy="4034406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C9A9DC-BAA0-496F-98D4-B2BDDB9FE9C2}"/>
              </a:ext>
            </a:extLst>
          </p:cNvPr>
          <p:cNvSpPr/>
          <p:nvPr/>
        </p:nvSpPr>
        <p:spPr>
          <a:xfrm>
            <a:off x="4890282" y="-1691499"/>
            <a:ext cx="2411433" cy="293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보스</a:t>
            </a:r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3E48C03-7960-4E64-91D3-E46F9A71F2DA}"/>
              </a:ext>
            </a:extLst>
          </p:cNvPr>
          <p:cNvSpPr/>
          <p:nvPr/>
        </p:nvSpPr>
        <p:spPr>
          <a:xfrm>
            <a:off x="4245182" y="103018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0AA65B6-CDF9-4DFC-B050-0E81AFF5CB73}"/>
              </a:ext>
            </a:extLst>
          </p:cNvPr>
          <p:cNvSpPr/>
          <p:nvPr/>
        </p:nvSpPr>
        <p:spPr>
          <a:xfrm>
            <a:off x="5028708" y="1797632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E7CBF2-38F0-41BA-9218-089CA2D7519A}"/>
              </a:ext>
            </a:extLst>
          </p:cNvPr>
          <p:cNvSpPr/>
          <p:nvPr/>
        </p:nvSpPr>
        <p:spPr>
          <a:xfrm>
            <a:off x="5924547" y="206037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1D2F1A-FEA1-4C90-B60E-616FAA4326A2}"/>
              </a:ext>
            </a:extLst>
          </p:cNvPr>
          <p:cNvSpPr/>
          <p:nvPr/>
        </p:nvSpPr>
        <p:spPr>
          <a:xfrm>
            <a:off x="6958815" y="179763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8183920-6D89-4009-925B-4CA66F19C312}"/>
              </a:ext>
            </a:extLst>
          </p:cNvPr>
          <p:cNvSpPr/>
          <p:nvPr/>
        </p:nvSpPr>
        <p:spPr>
          <a:xfrm>
            <a:off x="7603917" y="1030189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7D8BF8-05D2-4271-87EF-6D382991689E}"/>
              </a:ext>
            </a:extLst>
          </p:cNvPr>
          <p:cNvSpPr/>
          <p:nvPr/>
        </p:nvSpPr>
        <p:spPr>
          <a:xfrm>
            <a:off x="7917127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5BA19DC-542C-43D4-8F4E-2A9A90B4F409}"/>
              </a:ext>
            </a:extLst>
          </p:cNvPr>
          <p:cNvSpPr/>
          <p:nvPr/>
        </p:nvSpPr>
        <p:spPr>
          <a:xfrm>
            <a:off x="3985154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BA54E48-4137-4801-83B6-31FE98DB64CF}"/>
              </a:ext>
            </a:extLst>
          </p:cNvPr>
          <p:cNvSpPr/>
          <p:nvPr/>
        </p:nvSpPr>
        <p:spPr>
          <a:xfrm>
            <a:off x="2711526" y="1010523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89B4664-D2B6-426E-8CEA-BF022ED27B20}"/>
              </a:ext>
            </a:extLst>
          </p:cNvPr>
          <p:cNvSpPr/>
          <p:nvPr/>
        </p:nvSpPr>
        <p:spPr>
          <a:xfrm>
            <a:off x="3642254" y="243593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20DC2B-1934-4E98-A069-11CDB9F8AC33}"/>
              </a:ext>
            </a:extLst>
          </p:cNvPr>
          <p:cNvSpPr/>
          <p:nvPr/>
        </p:nvSpPr>
        <p:spPr>
          <a:xfrm>
            <a:off x="5192337" y="324122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6A3A706-4B3C-49E7-B46B-0445ECBE5E07}"/>
              </a:ext>
            </a:extLst>
          </p:cNvPr>
          <p:cNvSpPr/>
          <p:nvPr/>
        </p:nvSpPr>
        <p:spPr>
          <a:xfrm>
            <a:off x="6828407" y="324122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7DD9D15-4692-4A5E-8E1F-28CD1487A325}"/>
              </a:ext>
            </a:extLst>
          </p:cNvPr>
          <p:cNvSpPr/>
          <p:nvPr/>
        </p:nvSpPr>
        <p:spPr>
          <a:xfrm>
            <a:off x="8461264" y="225706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9D5ABE-5481-4231-81CF-407C2BE578FF}"/>
              </a:ext>
            </a:extLst>
          </p:cNvPr>
          <p:cNvSpPr/>
          <p:nvPr/>
        </p:nvSpPr>
        <p:spPr>
          <a:xfrm>
            <a:off x="9114432" y="1006081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C29C9EB-656B-4CC4-9282-4FA773F52A9E}"/>
              </a:ext>
            </a:extLst>
          </p:cNvPr>
          <p:cNvSpPr/>
          <p:nvPr/>
        </p:nvSpPr>
        <p:spPr>
          <a:xfrm>
            <a:off x="1478227" y="23342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8CED423-67D1-4B86-9A3B-613478FD271C}"/>
              </a:ext>
            </a:extLst>
          </p:cNvPr>
          <p:cNvSpPr/>
          <p:nvPr/>
        </p:nvSpPr>
        <p:spPr>
          <a:xfrm>
            <a:off x="2085221" y="243593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CC0A73-D726-4335-99EF-F3282B5DB147}"/>
              </a:ext>
            </a:extLst>
          </p:cNvPr>
          <p:cNvSpPr/>
          <p:nvPr/>
        </p:nvSpPr>
        <p:spPr>
          <a:xfrm>
            <a:off x="3852614" y="3653904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71625C3-F948-4667-A2B3-C6B510CD611E}"/>
              </a:ext>
            </a:extLst>
          </p:cNvPr>
          <p:cNvSpPr/>
          <p:nvPr/>
        </p:nvSpPr>
        <p:spPr>
          <a:xfrm>
            <a:off x="5882797" y="4234286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F425066-01F6-4332-B332-A0111173017D}"/>
              </a:ext>
            </a:extLst>
          </p:cNvPr>
          <p:cNvSpPr/>
          <p:nvPr/>
        </p:nvSpPr>
        <p:spPr>
          <a:xfrm>
            <a:off x="8260027" y="3616778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D8B61E-4489-4323-B754-C949771A7336}"/>
              </a:ext>
            </a:extLst>
          </p:cNvPr>
          <p:cNvSpPr/>
          <p:nvPr/>
        </p:nvSpPr>
        <p:spPr>
          <a:xfrm>
            <a:off x="9565013" y="2069287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D936A16-19BA-4328-9EC9-A3B1E8CDAA66}"/>
              </a:ext>
            </a:extLst>
          </p:cNvPr>
          <p:cNvSpPr/>
          <p:nvPr/>
        </p:nvSpPr>
        <p:spPr>
          <a:xfrm>
            <a:off x="10375507" y="45648"/>
            <a:ext cx="342900" cy="3755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2B8D4A-D861-4D43-A15A-F5ABEA8EE2FF}"/>
              </a:ext>
            </a:extLst>
          </p:cNvPr>
          <p:cNvCxnSpPr/>
          <p:nvPr/>
        </p:nvCxnSpPr>
        <p:spPr>
          <a:xfrm flipH="1">
            <a:off x="2085221" y="608984"/>
            <a:ext cx="1728483" cy="0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A7A343-6D10-4990-A888-3F15B5515946}"/>
              </a:ext>
            </a:extLst>
          </p:cNvPr>
          <p:cNvCxnSpPr/>
          <p:nvPr/>
        </p:nvCxnSpPr>
        <p:spPr>
          <a:xfrm flipH="1">
            <a:off x="2085221" y="597482"/>
            <a:ext cx="1728483" cy="0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A9CFE2-0B4F-4D15-849C-3A9BDD807896}"/>
              </a:ext>
            </a:extLst>
          </p:cNvPr>
          <p:cNvCxnSpPr>
            <a:cxnSpLocks/>
          </p:cNvCxnSpPr>
          <p:nvPr/>
        </p:nvCxnSpPr>
        <p:spPr>
          <a:xfrm flipH="1">
            <a:off x="3054426" y="1699300"/>
            <a:ext cx="1257110" cy="1255812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82E861-9EC9-44D1-923E-6AE01CEFECC3}"/>
              </a:ext>
            </a:extLst>
          </p:cNvPr>
          <p:cNvCxnSpPr>
            <a:cxnSpLocks/>
          </p:cNvCxnSpPr>
          <p:nvPr/>
        </p:nvCxnSpPr>
        <p:spPr>
          <a:xfrm flipH="1">
            <a:off x="5028708" y="2815961"/>
            <a:ext cx="665344" cy="1738609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90635FF-C755-46D7-AAB3-EDCE020CB16F}"/>
              </a:ext>
            </a:extLst>
          </p:cNvPr>
          <p:cNvCxnSpPr>
            <a:cxnSpLocks/>
          </p:cNvCxnSpPr>
          <p:nvPr/>
        </p:nvCxnSpPr>
        <p:spPr>
          <a:xfrm>
            <a:off x="6602670" y="2601424"/>
            <a:ext cx="877963" cy="1640099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57FAF5-6CEF-4640-9453-78BD89A7822C}"/>
              </a:ext>
            </a:extLst>
          </p:cNvPr>
          <p:cNvCxnSpPr>
            <a:cxnSpLocks/>
          </p:cNvCxnSpPr>
          <p:nvPr/>
        </p:nvCxnSpPr>
        <p:spPr>
          <a:xfrm>
            <a:off x="8036763" y="1408335"/>
            <a:ext cx="1360572" cy="1403158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993621-C043-4D1C-9F13-1D0B6F99C3AC}"/>
              </a:ext>
            </a:extLst>
          </p:cNvPr>
          <p:cNvCxnSpPr>
            <a:cxnSpLocks/>
          </p:cNvCxnSpPr>
          <p:nvPr/>
        </p:nvCxnSpPr>
        <p:spPr>
          <a:xfrm>
            <a:off x="8394412" y="315257"/>
            <a:ext cx="2152545" cy="105948"/>
          </a:xfrm>
          <a:prstGeom prst="straightConnector1">
            <a:avLst/>
          </a:prstGeom>
          <a:ln w="50800">
            <a:solidFill>
              <a:schemeClr val="tx1"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1C46DF-1286-48C6-8D66-08B00E4530EB}"/>
              </a:ext>
            </a:extLst>
          </p:cNvPr>
          <p:cNvSpPr/>
          <p:nvPr/>
        </p:nvSpPr>
        <p:spPr>
          <a:xfrm>
            <a:off x="4777579" y="1291233"/>
            <a:ext cx="2623689" cy="579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탄막초기생성위치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03FD63-D0DE-478E-8F39-CB2075C1DC40}"/>
              </a:ext>
            </a:extLst>
          </p:cNvPr>
          <p:cNvSpPr/>
          <p:nvPr/>
        </p:nvSpPr>
        <p:spPr>
          <a:xfrm>
            <a:off x="2908191" y="-2843608"/>
            <a:ext cx="6603639" cy="6371645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4AA657E-6728-401E-A046-1F1AEC59F650}"/>
              </a:ext>
            </a:extLst>
          </p:cNvPr>
          <p:cNvSpPr/>
          <p:nvPr/>
        </p:nvSpPr>
        <p:spPr>
          <a:xfrm>
            <a:off x="1699991" y="-3883839"/>
            <a:ext cx="8608324" cy="8305903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0D7D91-6652-425D-AFF0-99BC0AE203C9}"/>
              </a:ext>
            </a:extLst>
          </p:cNvPr>
          <p:cNvSpPr/>
          <p:nvPr/>
        </p:nvSpPr>
        <p:spPr>
          <a:xfrm>
            <a:off x="901700" y="-5574889"/>
            <a:ext cx="10871200" cy="552002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0120F-D7D4-41B1-BF34-7D500810F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52" y="-1311987"/>
            <a:ext cx="2134583" cy="2435936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5A40F6-09E8-492C-A00E-59D50060165C}"/>
              </a:ext>
            </a:extLst>
          </p:cNvPr>
          <p:cNvSpPr/>
          <p:nvPr/>
        </p:nvSpPr>
        <p:spPr>
          <a:xfrm>
            <a:off x="129518" y="3418958"/>
            <a:ext cx="3028735" cy="422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교차되면서 퍼지듯이 발사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5AC8D6-F4BF-4793-8315-1B2BA87D3F92}"/>
              </a:ext>
            </a:extLst>
          </p:cNvPr>
          <p:cNvSpPr/>
          <p:nvPr/>
        </p:nvSpPr>
        <p:spPr>
          <a:xfrm>
            <a:off x="1762072" y="1540988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DCDD642-B936-4CBF-889E-EA6933184B1F}"/>
              </a:ext>
            </a:extLst>
          </p:cNvPr>
          <p:cNvSpPr/>
          <p:nvPr/>
        </p:nvSpPr>
        <p:spPr>
          <a:xfrm>
            <a:off x="2819485" y="1149437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AB2BC31-AE61-457E-911E-310055956A17}"/>
              </a:ext>
            </a:extLst>
          </p:cNvPr>
          <p:cNvSpPr/>
          <p:nvPr/>
        </p:nvSpPr>
        <p:spPr>
          <a:xfrm>
            <a:off x="3811135" y="611059"/>
            <a:ext cx="742349" cy="72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856A9E-906E-4FD3-B7D8-7FE82DBDD60F}"/>
              </a:ext>
            </a:extLst>
          </p:cNvPr>
          <p:cNvSpPr/>
          <p:nvPr/>
        </p:nvSpPr>
        <p:spPr>
          <a:xfrm>
            <a:off x="129518" y="3847957"/>
            <a:ext cx="3705281" cy="561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</a:t>
            </a:r>
            <a:r>
              <a:rPr lang="en-US" altLang="ko-KR" dirty="0"/>
              <a:t>3~4</a:t>
            </a:r>
            <a:r>
              <a:rPr lang="ko-KR" altLang="en-US" dirty="0"/>
              <a:t>번에 걸쳐 순차적으로 발사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33445C-FCF6-43DD-A3B3-5C54D3CB6010}"/>
              </a:ext>
            </a:extLst>
          </p:cNvPr>
          <p:cNvSpPr/>
          <p:nvPr/>
        </p:nvSpPr>
        <p:spPr>
          <a:xfrm>
            <a:off x="53177" y="1713590"/>
            <a:ext cx="1485538" cy="579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발사된 순서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9337B8-25C5-4A18-B729-E69FB34323C6}"/>
              </a:ext>
            </a:extLst>
          </p:cNvPr>
          <p:cNvSpPr/>
          <p:nvPr/>
        </p:nvSpPr>
        <p:spPr>
          <a:xfrm>
            <a:off x="7792742" y="3774354"/>
            <a:ext cx="4371632" cy="706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★각 탄들이 일정 위치를 이동할 때마다 잠깐 멈춘다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1E2FBB4-CCA6-450E-B351-66AF2AAA4D06}"/>
              </a:ext>
            </a:extLst>
          </p:cNvPr>
          <p:cNvSpPr/>
          <p:nvPr/>
        </p:nvSpPr>
        <p:spPr>
          <a:xfrm>
            <a:off x="6688882" y="4474246"/>
            <a:ext cx="5536899" cy="11017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동심원으로 간격을 재며</a:t>
            </a:r>
            <a:endParaRPr lang="en-US" altLang="ko-KR" dirty="0"/>
          </a:p>
          <a:p>
            <a:pPr algn="ctr"/>
            <a:r>
              <a:rPr lang="ko-KR" altLang="en-US" dirty="0"/>
              <a:t>원의 위치에 탄이 도달할 때 마다 </a:t>
            </a:r>
            <a:r>
              <a:rPr lang="en-US" altLang="ko-KR" dirty="0"/>
              <a:t>1~2</a:t>
            </a:r>
            <a:r>
              <a:rPr lang="ko-KR" altLang="en-US" dirty="0" err="1"/>
              <a:t>초정도</a:t>
            </a:r>
            <a:r>
              <a:rPr lang="ko-KR" altLang="en-US" dirty="0"/>
              <a:t> 정지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E1F10C-D832-4445-8632-3A413CEE9AC0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43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>
            <a:off x="107405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>
            <a:off x="227197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>
            <a:off x="346989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>
            <a:off x="48980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>
            <a:off x="609600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>
            <a:off x="729392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>
            <a:off x="849184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>
            <a:off x="968976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9840B1F-BFBC-4879-B73B-CD3BA3691DA1}"/>
              </a:ext>
            </a:extLst>
          </p:cNvPr>
          <p:cNvCxnSpPr>
            <a:cxnSpLocks/>
          </p:cNvCxnSpPr>
          <p:nvPr/>
        </p:nvCxnSpPr>
        <p:spPr>
          <a:xfrm>
            <a:off x="1189188" y="943428"/>
            <a:ext cx="100468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왼쪽에서 오른쪽으로</a:t>
            </a:r>
            <a:r>
              <a:rPr lang="en-US" altLang="ko-KR" dirty="0"/>
              <a:t>, </a:t>
            </a:r>
            <a:r>
              <a:rPr lang="ko-KR" altLang="en-US" dirty="0"/>
              <a:t>짧은 시간 간격으로 동일한 거리 간격을 두고 탄막들이 생성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7A10A87-CE76-48F1-9EF9-E55C21015F60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10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04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20210936">
            <a:off x="107405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 rot="20710693">
            <a:off x="227197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 rot="20776419">
            <a:off x="3469897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 rot="673030">
            <a:off x="48980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 rot="1593905">
            <a:off x="609600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 rot="2450377">
            <a:off x="729392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 rot="2340030">
            <a:off x="849184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 rot="2784760">
            <a:off x="968976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 rot="2617974"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모두 생성된 후</a:t>
            </a:r>
            <a:r>
              <a:rPr lang="en-US" altLang="ko-KR" dirty="0"/>
              <a:t>, </a:t>
            </a:r>
            <a:r>
              <a:rPr lang="ko-KR" altLang="en-US" dirty="0"/>
              <a:t>플레이어를 조준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E12D56-A5EC-45DA-8A74-2DC6D6D9FDE1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128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CB2FAE41-3E0E-44B4-AC66-B6087CCB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920" y="465689"/>
            <a:ext cx="2134583" cy="2435936"/>
          </a:xfrm>
          <a:prstGeom prst="rect">
            <a:avLst/>
          </a:prstGeom>
        </p:spPr>
      </p:pic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7AF884D7-F8B2-42E6-BF5F-AF4196322C5D}"/>
              </a:ext>
            </a:extLst>
          </p:cNvPr>
          <p:cNvSpPr/>
          <p:nvPr/>
        </p:nvSpPr>
        <p:spPr>
          <a:xfrm rot="20210936">
            <a:off x="3040578" y="546218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09B93585-7544-47F4-86FB-0A702788EC0C}"/>
              </a:ext>
            </a:extLst>
          </p:cNvPr>
          <p:cNvSpPr/>
          <p:nvPr/>
        </p:nvSpPr>
        <p:spPr>
          <a:xfrm rot="20710693">
            <a:off x="3248663" y="452845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병합 77">
            <a:extLst>
              <a:ext uri="{FF2B5EF4-FFF2-40B4-BE49-F238E27FC236}">
                <a16:creationId xmlns:a16="http://schemas.microsoft.com/office/drawing/2014/main" id="{957871C8-E650-4DA0-90DE-FF411CDD5ABA}"/>
              </a:ext>
            </a:extLst>
          </p:cNvPr>
          <p:cNvSpPr/>
          <p:nvPr/>
        </p:nvSpPr>
        <p:spPr>
          <a:xfrm rot="20776419">
            <a:off x="4020507" y="3866523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병합 78">
            <a:extLst>
              <a:ext uri="{FF2B5EF4-FFF2-40B4-BE49-F238E27FC236}">
                <a16:creationId xmlns:a16="http://schemas.microsoft.com/office/drawing/2014/main" id="{D8B06821-F1A9-4460-9CE3-C1F2A7FC8197}"/>
              </a:ext>
            </a:extLst>
          </p:cNvPr>
          <p:cNvSpPr/>
          <p:nvPr/>
        </p:nvSpPr>
        <p:spPr>
          <a:xfrm rot="673030">
            <a:off x="4661049" y="3238870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순서도: 병합 79">
            <a:extLst>
              <a:ext uri="{FF2B5EF4-FFF2-40B4-BE49-F238E27FC236}">
                <a16:creationId xmlns:a16="http://schemas.microsoft.com/office/drawing/2014/main" id="{219CE90C-F15D-41C1-9FC0-C1F0A91DB632}"/>
              </a:ext>
            </a:extLst>
          </p:cNvPr>
          <p:cNvSpPr/>
          <p:nvPr/>
        </p:nvSpPr>
        <p:spPr>
          <a:xfrm rot="707066">
            <a:off x="5833423" y="2790371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병합 80">
            <a:extLst>
              <a:ext uri="{FF2B5EF4-FFF2-40B4-BE49-F238E27FC236}">
                <a16:creationId xmlns:a16="http://schemas.microsoft.com/office/drawing/2014/main" id="{3A8C8E89-0B5D-4705-82A9-E896A8E84300}"/>
              </a:ext>
            </a:extLst>
          </p:cNvPr>
          <p:cNvSpPr/>
          <p:nvPr/>
        </p:nvSpPr>
        <p:spPr>
          <a:xfrm rot="1560852">
            <a:off x="6869504" y="2464674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병합 81">
            <a:extLst>
              <a:ext uri="{FF2B5EF4-FFF2-40B4-BE49-F238E27FC236}">
                <a16:creationId xmlns:a16="http://schemas.microsoft.com/office/drawing/2014/main" id="{776085DE-2A9F-456A-A537-A75F091D21C2}"/>
              </a:ext>
            </a:extLst>
          </p:cNvPr>
          <p:cNvSpPr/>
          <p:nvPr/>
        </p:nvSpPr>
        <p:spPr>
          <a:xfrm rot="1784783">
            <a:off x="7961272" y="1912428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4AC3923D-C7E5-4C0C-83B9-67F74109730E}"/>
              </a:ext>
            </a:extLst>
          </p:cNvPr>
          <p:cNvSpPr/>
          <p:nvPr/>
        </p:nvSpPr>
        <p:spPr>
          <a:xfrm rot="1373963">
            <a:off x="9348587" y="1606926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병합 83">
            <a:extLst>
              <a:ext uri="{FF2B5EF4-FFF2-40B4-BE49-F238E27FC236}">
                <a16:creationId xmlns:a16="http://schemas.microsoft.com/office/drawing/2014/main" id="{A2E97C46-DB4C-4793-B69E-264D029FFF8A}"/>
              </a:ext>
            </a:extLst>
          </p:cNvPr>
          <p:cNvSpPr/>
          <p:nvPr/>
        </p:nvSpPr>
        <p:spPr>
          <a:xfrm rot="1308290">
            <a:off x="10887680" y="1277257"/>
            <a:ext cx="348343" cy="1277257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076295C-D838-43A8-9FF1-63A0BDC62DB5}"/>
              </a:ext>
            </a:extLst>
          </p:cNvPr>
          <p:cNvSpPr/>
          <p:nvPr/>
        </p:nvSpPr>
        <p:spPr>
          <a:xfrm>
            <a:off x="1189187" y="348370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발사시점에 플레이어가 있던 위치를 기준으로 왼쪽부터 차례대로 플레이어를 향해 발사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BD8F50-F03C-480E-B2AA-826F84635E6E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382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-870853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26" y="-845455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-816469"/>
            <a:ext cx="1629227" cy="162922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186" y="-845455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01" y="-816469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76" y="-845455"/>
            <a:ext cx="1629227" cy="162922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784091" y="730868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곰 인형들이 맵 상단에 무작위로 일정 간격을 두고 생성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507C17-04B0-4FF9-AF15-7E70AFFAFC0B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296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90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3198587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83" y="1297218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2734129"/>
            <a:ext cx="1629227" cy="162922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65" y="2594426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27" y="1747056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62" y="269338"/>
            <a:ext cx="1629227" cy="162922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957943" y="222629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시간이 지나고</a:t>
            </a:r>
            <a:r>
              <a:rPr lang="en-US" altLang="ko-KR" dirty="0"/>
              <a:t>, </a:t>
            </a:r>
            <a:r>
              <a:rPr lang="ko-KR" altLang="en-US" dirty="0"/>
              <a:t>곰인형의 </a:t>
            </a:r>
            <a:r>
              <a:rPr lang="en-US" altLang="ko-KR" dirty="0"/>
              <a:t>y</a:t>
            </a:r>
            <a:r>
              <a:rPr lang="ko-KR" altLang="en-US" dirty="0"/>
              <a:t>축 아래에 있는 플랫폼들 중 일부 플랫폼에 추락한다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F0E71B-CC19-49A2-9DF2-4DE97455585C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277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EA9202-1AB5-4F10-8085-EE25349B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92" y="1469658"/>
            <a:ext cx="2134583" cy="2435936"/>
          </a:xfrm>
          <a:prstGeom prst="rect">
            <a:avLst/>
          </a:prstGeom>
        </p:spPr>
      </p:pic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9" y="5551714"/>
            <a:ext cx="1121521" cy="1180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1E4F-5615-42BF-8D6F-0194F16BA29D}"/>
              </a:ext>
            </a:extLst>
          </p:cNvPr>
          <p:cNvSpPr/>
          <p:nvPr/>
        </p:nvSpPr>
        <p:spPr>
          <a:xfrm>
            <a:off x="885127" y="3171370"/>
            <a:ext cx="1335314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1FFB5D-46C4-425D-BFBF-3541DF45839F}"/>
              </a:ext>
            </a:extLst>
          </p:cNvPr>
          <p:cNvSpPr/>
          <p:nvPr/>
        </p:nvSpPr>
        <p:spPr>
          <a:xfrm>
            <a:off x="290287" y="4717142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D8663-CD42-4FDF-94F4-BE95D67A2906}"/>
              </a:ext>
            </a:extLst>
          </p:cNvPr>
          <p:cNvSpPr/>
          <p:nvPr/>
        </p:nvSpPr>
        <p:spPr>
          <a:xfrm>
            <a:off x="3599299" y="2732273"/>
            <a:ext cx="1161388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15B85-29F4-4668-A99D-B630F732078A}"/>
              </a:ext>
            </a:extLst>
          </p:cNvPr>
          <p:cNvSpPr/>
          <p:nvPr/>
        </p:nvSpPr>
        <p:spPr>
          <a:xfrm>
            <a:off x="5424468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17E2A-181F-4EB0-9FBA-C4CA8FBFDA92}"/>
              </a:ext>
            </a:extLst>
          </p:cNvPr>
          <p:cNvSpPr/>
          <p:nvPr/>
        </p:nvSpPr>
        <p:spPr>
          <a:xfrm>
            <a:off x="2263985" y="4223653"/>
            <a:ext cx="1335313" cy="1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0D3C31-8671-42E0-9A77-029E71FAE076}"/>
              </a:ext>
            </a:extLst>
          </p:cNvPr>
          <p:cNvSpPr/>
          <p:nvPr/>
        </p:nvSpPr>
        <p:spPr>
          <a:xfrm>
            <a:off x="7163291" y="318592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0570DB-06F3-4546-BC00-228EAE1B5551}"/>
              </a:ext>
            </a:extLst>
          </p:cNvPr>
          <p:cNvSpPr/>
          <p:nvPr/>
        </p:nvSpPr>
        <p:spPr>
          <a:xfrm>
            <a:off x="8155071" y="202480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32C0-33DD-4B32-BE62-FC234A81DAF6}"/>
              </a:ext>
            </a:extLst>
          </p:cNvPr>
          <p:cNvSpPr/>
          <p:nvPr/>
        </p:nvSpPr>
        <p:spPr>
          <a:xfrm>
            <a:off x="9708099" y="485503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EA281-CC64-42FC-83A9-5D110A063B8C}"/>
              </a:ext>
            </a:extLst>
          </p:cNvPr>
          <p:cNvSpPr/>
          <p:nvPr/>
        </p:nvSpPr>
        <p:spPr>
          <a:xfrm>
            <a:off x="9388437" y="3987840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9AEE5D-F0CE-4D12-B312-C7F88AFCC90B}"/>
              </a:ext>
            </a:extLst>
          </p:cNvPr>
          <p:cNvSpPr/>
          <p:nvPr/>
        </p:nvSpPr>
        <p:spPr>
          <a:xfrm>
            <a:off x="10379630" y="2926445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7392CF-5899-4870-9F8A-442A870B5E78}"/>
              </a:ext>
            </a:extLst>
          </p:cNvPr>
          <p:cNvSpPr/>
          <p:nvPr/>
        </p:nvSpPr>
        <p:spPr>
          <a:xfrm>
            <a:off x="10379630" y="1547588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C089AD-B00E-44F0-83B3-9E9AAE6A189C}"/>
              </a:ext>
            </a:extLst>
          </p:cNvPr>
          <p:cNvSpPr/>
          <p:nvPr/>
        </p:nvSpPr>
        <p:spPr>
          <a:xfrm>
            <a:off x="798508" y="1473203"/>
            <a:ext cx="1343062" cy="1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193F48-AA95-477A-9969-1DD7ACE6557B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인형 별로</a:t>
            </a:r>
            <a:r>
              <a:rPr lang="en-US" altLang="ko-KR" dirty="0"/>
              <a:t>, </a:t>
            </a:r>
            <a:r>
              <a:rPr lang="ko-KR" altLang="en-US" dirty="0" err="1"/>
              <a:t>랜덤한</a:t>
            </a:r>
            <a:r>
              <a:rPr lang="ko-KR" altLang="en-US" dirty="0"/>
              <a:t> 시간이 지나면 곰인형이 색이 변하고</a:t>
            </a:r>
            <a:r>
              <a:rPr lang="en-US" altLang="ko-KR" dirty="0"/>
              <a:t>, </a:t>
            </a:r>
            <a:r>
              <a:rPr lang="ko-KR" altLang="en-US" dirty="0"/>
              <a:t>그 후 폭발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290F43-B4A2-4BFB-A1EB-4FFFA24787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-6765" y="3240314"/>
            <a:ext cx="1473995" cy="1520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DEC7E2-F4D6-4C11-815E-060335F095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3603207" y="1308119"/>
            <a:ext cx="1473995" cy="15203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94DB43E-E855-4E47-B34E-CB6ED1A4DC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r="50000"/>
          <a:stretch/>
        </p:blipFill>
        <p:spPr>
          <a:xfrm>
            <a:off x="10364964" y="377387"/>
            <a:ext cx="1473995" cy="1520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252FF1-43DF-49DC-B4D3-637012DA68A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4" y="3198587"/>
            <a:ext cx="1629227" cy="16292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00E01-B672-4A34-8BBA-264A8D71F6A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83" y="1297218"/>
            <a:ext cx="1629227" cy="16292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88AFBD-B59E-4411-BE2A-4E1B74EB4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2" y="2734129"/>
            <a:ext cx="1629227" cy="16292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42C18D3-19E2-4B9B-8FF9-C8E52B89E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65" y="2594426"/>
            <a:ext cx="1629227" cy="16292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B7D09F-9E93-4C12-ACD5-8C6A261D260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27" y="1747056"/>
            <a:ext cx="1629227" cy="16292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B4C8033-4B7F-45AF-8BE6-AAF1503473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962" y="269338"/>
            <a:ext cx="1629227" cy="1629227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87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4B9058-09E6-4548-AF1C-57E3BA07D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3AA20F8-71B1-48DE-961F-9BFD77FC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86" y="5411771"/>
            <a:ext cx="1121521" cy="118041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A81AC-819E-4C8A-A756-33F5690D9E84}"/>
              </a:ext>
            </a:extLst>
          </p:cNvPr>
          <p:cNvSpPr/>
          <p:nvPr/>
        </p:nvSpPr>
        <p:spPr>
          <a:xfrm>
            <a:off x="0" y="6313714"/>
            <a:ext cx="2060047" cy="556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패턴 </a:t>
            </a:r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9C39119-5A7E-4486-9DC0-DAA3E3B6D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4" y="1146306"/>
            <a:ext cx="5005093" cy="571169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ED532D-2D67-4524-B430-25BAF2DFD787}"/>
              </a:ext>
            </a:extLst>
          </p:cNvPr>
          <p:cNvSpPr/>
          <p:nvPr/>
        </p:nvSpPr>
        <p:spPr>
          <a:xfrm>
            <a:off x="784091" y="133663"/>
            <a:ext cx="9914241" cy="483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거대화된 보스가 맵 중앙에 나타난다</a:t>
            </a:r>
            <a:r>
              <a:rPr lang="en-US" altLang="ko-KR" dirty="0"/>
              <a:t> (</a:t>
            </a:r>
            <a:r>
              <a:rPr lang="ko-KR" altLang="en-US" dirty="0"/>
              <a:t>기존의 진짜 보스는 잠시 사라짐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AF09034-12DB-463B-9EAD-CA83A4007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26" y="-2302273"/>
            <a:ext cx="2134583" cy="24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265</Words>
  <Application>Microsoft Office PowerPoint</Application>
  <PresentationFormat>와이드스크린</PresentationFormat>
  <Paragraphs>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서정우[ 학부재학 / 컴퓨터정보학과 ]</dc:creator>
  <cp:lastModifiedBy>서정우[ 학부재학 / 컴퓨터정보학과 ]</cp:lastModifiedBy>
  <cp:revision>24</cp:revision>
  <dcterms:created xsi:type="dcterms:W3CDTF">2021-01-29T18:19:35Z</dcterms:created>
  <dcterms:modified xsi:type="dcterms:W3CDTF">2021-02-01T09:07:51Z</dcterms:modified>
</cp:coreProperties>
</file>