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E3D3-9B48-4A37-BEEA-E2DA93D4A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3F19CB-839F-4EB3-BB63-0A5E795FF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FB039-8720-41D3-B16C-B6500B87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B3D-207F-4AEB-92A1-06B2014A2C9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8649A-6434-4998-8910-29A338E8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A435F-C625-4B62-AD4C-213B591B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D002-B0DF-4507-82E8-6DCFEDE0D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9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C4606-6B1B-4B41-BD2D-B49FB5AE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E17C8A-EB72-44F1-8FFE-0E71A0789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00DF2-7380-4DC5-8AE9-E47EB3CE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B3D-207F-4AEB-92A1-06B2014A2C9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3DB96-5DA4-444A-ABC1-25341A26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F6B4A-06D6-452D-A438-68C34135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D002-B0DF-4507-82E8-6DCFEDE0D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7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F12216-B9D1-43C9-A16F-462DEA679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E628BD-2DCE-4C0A-B326-BCC4F25B2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49819-97DC-4849-A615-BB727A5B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B3D-207F-4AEB-92A1-06B2014A2C9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FC383-2DDD-4964-A567-56464FF9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D0FB4-B707-416B-B94C-4FA7B633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D002-B0DF-4507-82E8-6DCFEDE0D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36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510F0-A443-41F1-B6D5-87085103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CB56C-6E5C-4FA4-AD50-C6F1EBDB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7F2AD-67E1-4F6E-B540-D30794AD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B3D-207F-4AEB-92A1-06B2014A2C9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59C04-FA84-4A78-A296-84E55EAE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5B441-2489-47A1-85AE-DA32C8B9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D002-B0DF-4507-82E8-6DCFEDE0D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8B067-2620-4654-B678-42D36490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DBA03-F57F-4980-9482-402042506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60C01-2D7A-43F4-A654-D190D9A5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B3D-207F-4AEB-92A1-06B2014A2C9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750DC5-C7F7-4A18-9BCB-61630EC0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11FBF-F37C-4107-ABCF-211AD6B4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D002-B0DF-4507-82E8-6DCFEDE0D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63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59239-64E5-44C7-AD91-A67129B3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E945DB-C795-48C5-8ACC-F3933F57B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DBC49-BE45-48B0-926F-2BEAFF149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DA2D4-B3FD-4E2F-978F-EE489CBC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B3D-207F-4AEB-92A1-06B2014A2C9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CEF6F-0E29-4246-922B-0EEFFCA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3DA885-4A4C-4676-B5CA-244DC501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D002-B0DF-4507-82E8-6DCFEDE0D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A51E9-B503-43A9-9766-131ABF01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76F84-643A-43DF-A621-BFB7BA14C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59D9A6-B620-4AB1-BCCE-D635B650F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C8693B-5F17-403F-B2A8-7557A0E4C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7C4FE1-77C6-4AA9-A186-1560CABEE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5457B0-59E2-461D-A87C-F49A7F49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B3D-207F-4AEB-92A1-06B2014A2C9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0EA8E0-A4BE-4D2B-8B49-EAEF0BED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80A48B-50C3-4313-9686-57FF7814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D002-B0DF-4507-82E8-6DCFEDE0D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72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CC726-E7FA-4F9F-A701-1B352BC2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F171B4-DAA6-4D61-A7A8-A2D57394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B3D-207F-4AEB-92A1-06B2014A2C9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292FE8-CB4F-41C0-AC87-9E8C7EA8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BA886-48C8-4D35-A2F8-C2854183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D002-B0DF-4507-82E8-6DCFEDE0D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5B4F48-3E7F-4245-8C4A-2ACF2C6D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B3D-207F-4AEB-92A1-06B2014A2C9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282AA7-E897-49E7-AA76-47E2A744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959A4-886A-4D39-A8A8-63BEC1F9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D002-B0DF-4507-82E8-6DCFEDE0D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01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CCCA4-F7AD-4F85-834C-F6D78A2D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017DF-62E4-45E9-A63E-095031A8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1193CF-6102-421F-B21C-D70BEE6C2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2E389F-1542-460A-82B3-5B792D98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B3D-207F-4AEB-92A1-06B2014A2C9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FF96C-CD26-4394-815C-E1934C93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52784-7195-433F-A169-C63339B7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D002-B0DF-4507-82E8-6DCFEDE0D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42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4A211-0615-4B96-84DF-458E4055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6C43F1-890F-4E61-8E02-7F8E598BB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E1A38-ED92-4AF2-BF1C-E8EA3CDE2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CEBE6-CD76-47F2-9E7B-3183CC17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5B3D-207F-4AEB-92A1-06B2014A2C9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7F731-E0C4-470A-88E5-9FE2FC3B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DA417-5E7E-456A-8172-D2A678E8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D002-B0DF-4507-82E8-6DCFEDE0D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5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315D84-7DE4-49F9-A07B-AB28C9D9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E7AC9-9CEF-4E6F-BCE7-653ADFDD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FF209-DBA1-47A4-A07B-C5CAC64AC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5B3D-207F-4AEB-92A1-06B2014A2C98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73EAF-2934-4CDB-B244-D2F6C82C0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4F04A-9A93-4336-9EBE-AD57D915B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3D002-B0DF-4507-82E8-6DCFEDE0D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9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99E9801-5054-405B-92E4-A4181E39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16" y="-10808"/>
            <a:ext cx="12211215" cy="68688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A4F4121-FFB8-4B20-AED9-7E1E8D8DBFD4}"/>
              </a:ext>
            </a:extLst>
          </p:cNvPr>
          <p:cNvSpPr/>
          <p:nvPr/>
        </p:nvSpPr>
        <p:spPr>
          <a:xfrm>
            <a:off x="6979476" y="243280"/>
            <a:ext cx="92279" cy="2818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637709-AB3C-4A7D-8662-41E603FDF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5" b="5321"/>
          <a:stretch/>
        </p:blipFill>
        <p:spPr>
          <a:xfrm>
            <a:off x="-488479" y="4224426"/>
            <a:ext cx="5547041" cy="26335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8C0310-8950-4D8C-A134-B3E701577B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08" t="50351" r="67913"/>
          <a:stretch/>
        </p:blipFill>
        <p:spPr>
          <a:xfrm flipH="1">
            <a:off x="587229" y="6199899"/>
            <a:ext cx="339498" cy="3934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1591375-EB2F-4F94-81CF-57D8A6242340}"/>
              </a:ext>
            </a:extLst>
          </p:cNvPr>
          <p:cNvSpPr/>
          <p:nvPr/>
        </p:nvSpPr>
        <p:spPr>
          <a:xfrm>
            <a:off x="-377504" y="4521667"/>
            <a:ext cx="5436066" cy="233633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2300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57336D1-8B88-47AB-8397-AF59531F0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36"/>
          <a:stretch/>
        </p:blipFill>
        <p:spPr>
          <a:xfrm>
            <a:off x="572976" y="1158617"/>
            <a:ext cx="1306855" cy="1329218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B6688217-E57F-43ED-B4F5-5ECA76936F9B}"/>
              </a:ext>
            </a:extLst>
          </p:cNvPr>
          <p:cNvGrpSpPr/>
          <p:nvPr/>
        </p:nvGrpSpPr>
        <p:grpSpPr>
          <a:xfrm>
            <a:off x="469782" y="2905457"/>
            <a:ext cx="1149291" cy="1149291"/>
            <a:chOff x="469782" y="2905457"/>
            <a:chExt cx="1149291" cy="1149291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6D70807-D8AB-4F82-AF99-96E91E455B4A}"/>
                </a:ext>
              </a:extLst>
            </p:cNvPr>
            <p:cNvSpPr/>
            <p:nvPr/>
          </p:nvSpPr>
          <p:spPr>
            <a:xfrm>
              <a:off x="469782" y="2905457"/>
              <a:ext cx="1149291" cy="1149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오른쪽으로 구부러짐 8">
              <a:extLst>
                <a:ext uri="{FF2B5EF4-FFF2-40B4-BE49-F238E27FC236}">
                  <a16:creationId xmlns:a16="http://schemas.microsoft.com/office/drawing/2014/main" id="{7BB46B50-11BF-4F33-AA65-811DB327BCB9}"/>
                </a:ext>
              </a:extLst>
            </p:cNvPr>
            <p:cNvSpPr/>
            <p:nvPr/>
          </p:nvSpPr>
          <p:spPr>
            <a:xfrm rot="16200000" flipH="1">
              <a:off x="880316" y="2854751"/>
              <a:ext cx="445668" cy="702829"/>
            </a:xfrm>
            <a:prstGeom prst="curvedRightArrow">
              <a:avLst/>
            </a:prstGeom>
            <a:solidFill>
              <a:srgbClr val="F6F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화살표: 오른쪽으로 구부러짐 9">
              <a:extLst>
                <a:ext uri="{FF2B5EF4-FFF2-40B4-BE49-F238E27FC236}">
                  <a16:creationId xmlns:a16="http://schemas.microsoft.com/office/drawing/2014/main" id="{2E216D4D-1304-4009-8EC6-F31B9583B243}"/>
                </a:ext>
              </a:extLst>
            </p:cNvPr>
            <p:cNvSpPr/>
            <p:nvPr/>
          </p:nvSpPr>
          <p:spPr>
            <a:xfrm rot="16200000" flipV="1">
              <a:off x="821591" y="3379833"/>
              <a:ext cx="445668" cy="702829"/>
            </a:xfrm>
            <a:prstGeom prst="curvedRightArrow">
              <a:avLst/>
            </a:prstGeom>
            <a:solidFill>
              <a:srgbClr val="F6F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E8C3404-48D6-4FB9-9A5E-27F03346F4CA}"/>
              </a:ext>
            </a:extLst>
          </p:cNvPr>
          <p:cNvGrpSpPr/>
          <p:nvPr/>
        </p:nvGrpSpPr>
        <p:grpSpPr>
          <a:xfrm rot="928773">
            <a:off x="6652469" y="5649235"/>
            <a:ext cx="3691155" cy="614076"/>
            <a:chOff x="4093828" y="1940005"/>
            <a:chExt cx="5838737" cy="9713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C44652-DEBB-419E-86B2-C6DF2FD2B0B6}"/>
                </a:ext>
              </a:extLst>
            </p:cNvPr>
            <p:cNvSpPr/>
            <p:nvPr/>
          </p:nvSpPr>
          <p:spPr>
            <a:xfrm>
              <a:off x="4093828" y="2305651"/>
              <a:ext cx="5838737" cy="1821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C39ECA2-7C2F-42CC-BC06-B2FFD3856B7C}"/>
                </a:ext>
              </a:extLst>
            </p:cNvPr>
            <p:cNvSpPr/>
            <p:nvPr/>
          </p:nvSpPr>
          <p:spPr>
            <a:xfrm>
              <a:off x="7013196" y="2245741"/>
              <a:ext cx="302003" cy="3020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으로 구부러짐 12">
              <a:extLst>
                <a:ext uri="{FF2B5EF4-FFF2-40B4-BE49-F238E27FC236}">
                  <a16:creationId xmlns:a16="http://schemas.microsoft.com/office/drawing/2014/main" id="{1B9EA640-861A-4025-92B7-2259565069B5}"/>
                </a:ext>
              </a:extLst>
            </p:cNvPr>
            <p:cNvSpPr/>
            <p:nvPr/>
          </p:nvSpPr>
          <p:spPr>
            <a:xfrm rot="16200000" flipH="1">
              <a:off x="6962334" y="1811424"/>
              <a:ext cx="445668" cy="702829"/>
            </a:xfrm>
            <a:prstGeom prst="curvedRightArrow">
              <a:avLst/>
            </a:prstGeom>
            <a:solidFill>
              <a:srgbClr val="F6F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화살표: 오른쪽으로 구부러짐 13">
              <a:extLst>
                <a:ext uri="{FF2B5EF4-FFF2-40B4-BE49-F238E27FC236}">
                  <a16:creationId xmlns:a16="http://schemas.microsoft.com/office/drawing/2014/main" id="{BAEBC303-4E7B-438E-9C4E-C1F4F2CA6698}"/>
                </a:ext>
              </a:extLst>
            </p:cNvPr>
            <p:cNvSpPr/>
            <p:nvPr/>
          </p:nvSpPr>
          <p:spPr>
            <a:xfrm rot="16200000" flipV="1">
              <a:off x="6928777" y="2337113"/>
              <a:ext cx="445668" cy="702829"/>
            </a:xfrm>
            <a:prstGeom prst="curvedRightArrow">
              <a:avLst/>
            </a:prstGeom>
            <a:solidFill>
              <a:srgbClr val="F6F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F3E69A3-3FD3-4282-9A9D-B3A2EA3C58FA}"/>
              </a:ext>
            </a:extLst>
          </p:cNvPr>
          <p:cNvGrpSpPr/>
          <p:nvPr/>
        </p:nvGrpSpPr>
        <p:grpSpPr>
          <a:xfrm flipH="1">
            <a:off x="2600587" y="4281552"/>
            <a:ext cx="3691155" cy="614076"/>
            <a:chOff x="4093828" y="1940005"/>
            <a:chExt cx="5838737" cy="97135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F3622F8-91AD-42B0-A5AB-B15F62927FA9}"/>
                </a:ext>
              </a:extLst>
            </p:cNvPr>
            <p:cNvSpPr/>
            <p:nvPr/>
          </p:nvSpPr>
          <p:spPr>
            <a:xfrm>
              <a:off x="4093828" y="2305651"/>
              <a:ext cx="5838737" cy="1821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91CFD07-624E-467F-A140-077FB64A1DF5}"/>
                </a:ext>
              </a:extLst>
            </p:cNvPr>
            <p:cNvSpPr/>
            <p:nvPr/>
          </p:nvSpPr>
          <p:spPr>
            <a:xfrm>
              <a:off x="7013196" y="2245741"/>
              <a:ext cx="302003" cy="3020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으로 구부러짐 18">
              <a:extLst>
                <a:ext uri="{FF2B5EF4-FFF2-40B4-BE49-F238E27FC236}">
                  <a16:creationId xmlns:a16="http://schemas.microsoft.com/office/drawing/2014/main" id="{BE016361-776C-41B2-8482-F4BCA0CA61B9}"/>
                </a:ext>
              </a:extLst>
            </p:cNvPr>
            <p:cNvSpPr/>
            <p:nvPr/>
          </p:nvSpPr>
          <p:spPr>
            <a:xfrm rot="16200000" flipH="1">
              <a:off x="6962334" y="1811424"/>
              <a:ext cx="445668" cy="702829"/>
            </a:xfrm>
            <a:prstGeom prst="curvedRightArrow">
              <a:avLst/>
            </a:prstGeom>
            <a:solidFill>
              <a:srgbClr val="F6F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화살표: 오른쪽으로 구부러짐 19">
              <a:extLst>
                <a:ext uri="{FF2B5EF4-FFF2-40B4-BE49-F238E27FC236}">
                  <a16:creationId xmlns:a16="http://schemas.microsoft.com/office/drawing/2014/main" id="{4A3BA594-E7A4-438C-958F-3BE65C1AC9BD}"/>
                </a:ext>
              </a:extLst>
            </p:cNvPr>
            <p:cNvSpPr/>
            <p:nvPr/>
          </p:nvSpPr>
          <p:spPr>
            <a:xfrm rot="16200000" flipV="1">
              <a:off x="6928777" y="2337113"/>
              <a:ext cx="445668" cy="702829"/>
            </a:xfrm>
            <a:prstGeom prst="curvedRightArrow">
              <a:avLst/>
            </a:prstGeom>
            <a:solidFill>
              <a:srgbClr val="F6F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B6E6872-D4B3-4B75-BF62-D3D9DB659239}"/>
              </a:ext>
            </a:extLst>
          </p:cNvPr>
          <p:cNvGrpSpPr/>
          <p:nvPr/>
        </p:nvGrpSpPr>
        <p:grpSpPr>
          <a:xfrm>
            <a:off x="6652469" y="2933684"/>
            <a:ext cx="3691155" cy="614076"/>
            <a:chOff x="4093828" y="1940005"/>
            <a:chExt cx="5838737" cy="971357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66A32CA-86F3-4567-9FF7-0A9731C2793E}"/>
                </a:ext>
              </a:extLst>
            </p:cNvPr>
            <p:cNvSpPr/>
            <p:nvPr/>
          </p:nvSpPr>
          <p:spPr>
            <a:xfrm>
              <a:off x="4093828" y="2305651"/>
              <a:ext cx="5838737" cy="1821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8C87D4-7857-40CA-8819-AF8A9F1F222B}"/>
                </a:ext>
              </a:extLst>
            </p:cNvPr>
            <p:cNvSpPr/>
            <p:nvPr/>
          </p:nvSpPr>
          <p:spPr>
            <a:xfrm>
              <a:off x="7013196" y="2245741"/>
              <a:ext cx="302003" cy="3020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으로 구부러짐 23">
              <a:extLst>
                <a:ext uri="{FF2B5EF4-FFF2-40B4-BE49-F238E27FC236}">
                  <a16:creationId xmlns:a16="http://schemas.microsoft.com/office/drawing/2014/main" id="{F482E9BB-1E2D-4ABD-BCAE-5195823A2A7C}"/>
                </a:ext>
              </a:extLst>
            </p:cNvPr>
            <p:cNvSpPr/>
            <p:nvPr/>
          </p:nvSpPr>
          <p:spPr>
            <a:xfrm rot="16200000" flipH="1">
              <a:off x="6962334" y="1811424"/>
              <a:ext cx="445668" cy="702829"/>
            </a:xfrm>
            <a:prstGeom prst="curvedRightArrow">
              <a:avLst/>
            </a:prstGeom>
            <a:solidFill>
              <a:srgbClr val="F6F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화살표: 오른쪽으로 구부러짐 24">
              <a:extLst>
                <a:ext uri="{FF2B5EF4-FFF2-40B4-BE49-F238E27FC236}">
                  <a16:creationId xmlns:a16="http://schemas.microsoft.com/office/drawing/2014/main" id="{0E66E152-D050-4467-AD76-A3C5E03FCCE8}"/>
                </a:ext>
              </a:extLst>
            </p:cNvPr>
            <p:cNvSpPr/>
            <p:nvPr/>
          </p:nvSpPr>
          <p:spPr>
            <a:xfrm rot="16200000" flipV="1">
              <a:off x="6928777" y="2337113"/>
              <a:ext cx="445668" cy="702829"/>
            </a:xfrm>
            <a:prstGeom prst="curvedRightArrow">
              <a:avLst/>
            </a:prstGeom>
            <a:solidFill>
              <a:srgbClr val="F6F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490BAE5-2031-4E5E-A6C7-124262CFDB06}"/>
              </a:ext>
            </a:extLst>
          </p:cNvPr>
          <p:cNvGrpSpPr/>
          <p:nvPr/>
        </p:nvGrpSpPr>
        <p:grpSpPr>
          <a:xfrm>
            <a:off x="2600586" y="1823227"/>
            <a:ext cx="3691155" cy="614076"/>
            <a:chOff x="4093828" y="1940005"/>
            <a:chExt cx="5838737" cy="9713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B6BFE3D-0DBB-4F09-85AD-3574B6BD5E55}"/>
                </a:ext>
              </a:extLst>
            </p:cNvPr>
            <p:cNvSpPr/>
            <p:nvPr/>
          </p:nvSpPr>
          <p:spPr>
            <a:xfrm>
              <a:off x="4093828" y="2305651"/>
              <a:ext cx="5838737" cy="1821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E57853D-7D97-40A3-8CC7-0AB2759ED65B}"/>
                </a:ext>
              </a:extLst>
            </p:cNvPr>
            <p:cNvSpPr/>
            <p:nvPr/>
          </p:nvSpPr>
          <p:spPr>
            <a:xfrm>
              <a:off x="7013196" y="2245741"/>
              <a:ext cx="302003" cy="3020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오른쪽으로 구부러짐 28">
              <a:extLst>
                <a:ext uri="{FF2B5EF4-FFF2-40B4-BE49-F238E27FC236}">
                  <a16:creationId xmlns:a16="http://schemas.microsoft.com/office/drawing/2014/main" id="{E4FC8E6B-3C65-4F01-A9C9-EF4420DDF2EA}"/>
                </a:ext>
              </a:extLst>
            </p:cNvPr>
            <p:cNvSpPr/>
            <p:nvPr/>
          </p:nvSpPr>
          <p:spPr>
            <a:xfrm rot="16200000" flipH="1">
              <a:off x="6962334" y="1811424"/>
              <a:ext cx="445668" cy="702829"/>
            </a:xfrm>
            <a:prstGeom prst="curvedRightArrow">
              <a:avLst/>
            </a:prstGeom>
            <a:solidFill>
              <a:srgbClr val="F6F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화살표: 오른쪽으로 구부러짐 29">
              <a:extLst>
                <a:ext uri="{FF2B5EF4-FFF2-40B4-BE49-F238E27FC236}">
                  <a16:creationId xmlns:a16="http://schemas.microsoft.com/office/drawing/2014/main" id="{5255CA3A-E62A-414A-B4A2-592002224A60}"/>
                </a:ext>
              </a:extLst>
            </p:cNvPr>
            <p:cNvSpPr/>
            <p:nvPr/>
          </p:nvSpPr>
          <p:spPr>
            <a:xfrm rot="16200000" flipV="1">
              <a:off x="6928777" y="2337113"/>
              <a:ext cx="445668" cy="702829"/>
            </a:xfrm>
            <a:prstGeom prst="curvedRightArrow">
              <a:avLst/>
            </a:prstGeom>
            <a:solidFill>
              <a:srgbClr val="F6F7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50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5BA3114-4322-4E0E-8876-BCE94258A33E}"/>
              </a:ext>
            </a:extLst>
          </p:cNvPr>
          <p:cNvSpPr/>
          <p:nvPr/>
        </p:nvSpPr>
        <p:spPr>
          <a:xfrm>
            <a:off x="1958703" y="3429001"/>
            <a:ext cx="10233297" cy="3428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동화책 백그라운드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EFBD06E-4143-41B0-AB19-3A0B8A3E3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574"/>
          <a:stretch/>
        </p:blipFill>
        <p:spPr>
          <a:xfrm>
            <a:off x="109976" y="4639111"/>
            <a:ext cx="1839331" cy="227761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7D332FA-F514-4D4E-9681-D075800399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75" b="5321"/>
          <a:stretch/>
        </p:blipFill>
        <p:spPr>
          <a:xfrm>
            <a:off x="-15023" y="6043461"/>
            <a:ext cx="1839330" cy="873261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399AF1-495B-451C-84CC-8E7CFFDBF921}"/>
              </a:ext>
            </a:extLst>
          </p:cNvPr>
          <p:cNvSpPr/>
          <p:nvPr/>
        </p:nvSpPr>
        <p:spPr>
          <a:xfrm>
            <a:off x="2492128" y="3429000"/>
            <a:ext cx="1267499" cy="963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E5EF24E-0656-4A95-989F-90CFFCE3C1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36"/>
          <a:stretch/>
        </p:blipFill>
        <p:spPr>
          <a:xfrm>
            <a:off x="211476" y="6610524"/>
            <a:ext cx="181025" cy="1841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F6B91B2-BCEE-4A83-8725-ED183F5B8B9A}"/>
              </a:ext>
            </a:extLst>
          </p:cNvPr>
          <p:cNvSpPr/>
          <p:nvPr/>
        </p:nvSpPr>
        <p:spPr>
          <a:xfrm>
            <a:off x="-15024" y="6043461"/>
            <a:ext cx="1839330" cy="81453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91A3F9E-20B8-485C-A9B5-B8A074FA5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703" y="4433130"/>
            <a:ext cx="4285021" cy="241032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5BF21C-ADB6-4077-98DE-50A7B7CA2B87}"/>
              </a:ext>
            </a:extLst>
          </p:cNvPr>
          <p:cNvSpPr/>
          <p:nvPr/>
        </p:nvSpPr>
        <p:spPr>
          <a:xfrm>
            <a:off x="2603399" y="2969703"/>
            <a:ext cx="1352450" cy="2894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FC2455-3A9A-4F30-9598-32B338E063F5}"/>
              </a:ext>
            </a:extLst>
          </p:cNvPr>
          <p:cNvSpPr/>
          <p:nvPr/>
        </p:nvSpPr>
        <p:spPr>
          <a:xfrm>
            <a:off x="5245931" y="2969703"/>
            <a:ext cx="1352450" cy="2894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BFD3754-044F-4CD8-B512-93CE47949374}"/>
              </a:ext>
            </a:extLst>
          </p:cNvPr>
          <p:cNvSpPr/>
          <p:nvPr/>
        </p:nvSpPr>
        <p:spPr>
          <a:xfrm>
            <a:off x="7888463" y="2969703"/>
            <a:ext cx="1352450" cy="2894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DFB4F1-22BA-431F-8957-CEC709E82148}"/>
              </a:ext>
            </a:extLst>
          </p:cNvPr>
          <p:cNvSpPr/>
          <p:nvPr/>
        </p:nvSpPr>
        <p:spPr>
          <a:xfrm>
            <a:off x="10530995" y="2963414"/>
            <a:ext cx="1352450" cy="2894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599B4E-D709-4440-A2CC-B608454AE35A}"/>
              </a:ext>
            </a:extLst>
          </p:cNvPr>
          <p:cNvSpPr/>
          <p:nvPr/>
        </p:nvSpPr>
        <p:spPr>
          <a:xfrm rot="16200000">
            <a:off x="2497739" y="6250804"/>
            <a:ext cx="84938" cy="11630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5C0AEAC-1991-4BC5-ABEC-8DFCAFBB0FB2}"/>
              </a:ext>
            </a:extLst>
          </p:cNvPr>
          <p:cNvSpPr/>
          <p:nvPr/>
        </p:nvSpPr>
        <p:spPr>
          <a:xfrm>
            <a:off x="2417775" y="4561994"/>
            <a:ext cx="84938" cy="11630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F1C148E-B237-4F1C-A5E2-6D6B958B8D69}"/>
              </a:ext>
            </a:extLst>
          </p:cNvPr>
          <p:cNvSpPr/>
          <p:nvPr/>
        </p:nvSpPr>
        <p:spPr>
          <a:xfrm>
            <a:off x="2417775" y="5287721"/>
            <a:ext cx="84938" cy="11630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F53CFB6-F98D-423A-BCDA-3837DA6E33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36"/>
          <a:stretch/>
        </p:blipFill>
        <p:spPr>
          <a:xfrm>
            <a:off x="2185203" y="3996061"/>
            <a:ext cx="181025" cy="184123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7C1AA4-97AD-46EB-ACC1-7C102CAAE32A}"/>
              </a:ext>
            </a:extLst>
          </p:cNvPr>
          <p:cNvSpPr/>
          <p:nvPr/>
        </p:nvSpPr>
        <p:spPr>
          <a:xfrm>
            <a:off x="308555" y="2963414"/>
            <a:ext cx="1352450" cy="2894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2-0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021BFCA-75EE-4BE8-A329-DEEA55F935AE}"/>
              </a:ext>
            </a:extLst>
          </p:cNvPr>
          <p:cNvSpPr/>
          <p:nvPr/>
        </p:nvSpPr>
        <p:spPr>
          <a:xfrm>
            <a:off x="11883445" y="5860432"/>
            <a:ext cx="366057" cy="3660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A8A6A19-4F8B-43F7-A9E0-E0A3ABD1525A}"/>
              </a:ext>
            </a:extLst>
          </p:cNvPr>
          <p:cNvSpPr/>
          <p:nvPr/>
        </p:nvSpPr>
        <p:spPr>
          <a:xfrm>
            <a:off x="6763365" y="5889148"/>
            <a:ext cx="366057" cy="3660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11D9D90-6DFA-416D-8338-9A8FFFFD21F0}"/>
              </a:ext>
            </a:extLst>
          </p:cNvPr>
          <p:cNvSpPr/>
          <p:nvPr/>
        </p:nvSpPr>
        <p:spPr>
          <a:xfrm>
            <a:off x="7084064" y="992078"/>
            <a:ext cx="5058560" cy="289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오르골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BGM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962330-59E6-4A8E-B2CB-AD77D6FEBBA2}"/>
              </a:ext>
            </a:extLst>
          </p:cNvPr>
          <p:cNvSpPr/>
          <p:nvPr/>
        </p:nvSpPr>
        <p:spPr>
          <a:xfrm>
            <a:off x="52473" y="992078"/>
            <a:ext cx="7019446" cy="289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클레아</a:t>
            </a:r>
            <a:r>
              <a:rPr lang="ko-KR" altLang="en-US" dirty="0">
                <a:solidFill>
                  <a:schemeClr val="tx1"/>
                </a:solidFill>
              </a:rPr>
              <a:t> 울음소리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8F7194B5-3022-4DF6-897D-09AA5AA93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919" y="1424189"/>
            <a:ext cx="2527321" cy="1456720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46D3A76-261E-45F8-BEB2-9029F94563A5}"/>
              </a:ext>
            </a:extLst>
          </p:cNvPr>
          <p:cNvCxnSpPr>
            <a:cxnSpLocks/>
          </p:cNvCxnSpPr>
          <p:nvPr/>
        </p:nvCxnSpPr>
        <p:spPr>
          <a:xfrm>
            <a:off x="7071920" y="1192928"/>
            <a:ext cx="0" cy="2504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7CFF0B8-D764-4C87-827D-E5DE87428C3E}"/>
              </a:ext>
            </a:extLst>
          </p:cNvPr>
          <p:cNvSpPr/>
          <p:nvPr/>
        </p:nvSpPr>
        <p:spPr>
          <a:xfrm>
            <a:off x="2417775" y="3428999"/>
            <a:ext cx="84938" cy="11630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699F90-91B6-417E-9AB5-E4F83D1170B9}"/>
              </a:ext>
            </a:extLst>
          </p:cNvPr>
          <p:cNvSpPr/>
          <p:nvPr/>
        </p:nvSpPr>
        <p:spPr>
          <a:xfrm>
            <a:off x="2009342" y="3638204"/>
            <a:ext cx="1700957" cy="75423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DEEB861-81FA-49B2-ABD3-A875045D4141}"/>
              </a:ext>
            </a:extLst>
          </p:cNvPr>
          <p:cNvSpPr/>
          <p:nvPr/>
        </p:nvSpPr>
        <p:spPr>
          <a:xfrm>
            <a:off x="40329" y="1424189"/>
            <a:ext cx="7019446" cy="14020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클레아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소녀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와의 만남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소녀의 기억이 구체화된 세계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재미있는 장난감이 가득했고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모든 게 아름다우며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사랑이 넘쳤다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그렇기에 상상에 불과했다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42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E851082-9945-4181-8EFE-358191D2A76C}"/>
              </a:ext>
            </a:extLst>
          </p:cNvPr>
          <p:cNvSpPr/>
          <p:nvPr/>
        </p:nvSpPr>
        <p:spPr>
          <a:xfrm>
            <a:off x="52472" y="992078"/>
            <a:ext cx="12139527" cy="289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클레아</a:t>
            </a:r>
            <a:r>
              <a:rPr lang="ko-KR" altLang="en-US" dirty="0">
                <a:solidFill>
                  <a:schemeClr val="tx1"/>
                </a:solidFill>
              </a:rPr>
              <a:t> 울음소리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93198E-FBF7-4A63-AA4C-F5A788D6D48B}"/>
              </a:ext>
            </a:extLst>
          </p:cNvPr>
          <p:cNvSpPr/>
          <p:nvPr/>
        </p:nvSpPr>
        <p:spPr>
          <a:xfrm>
            <a:off x="40328" y="1424188"/>
            <a:ext cx="12139527" cy="54338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</a:rPr>
              <a:t>클레아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소녀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와의 만남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소녀의 기억이 구체화된 세계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재미있는 장난감이 가득했고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세상 모든 게 아름다우며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사랑이 넘쳤다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그렇기에 상상에 불과했다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이곳은 소녀의 파편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673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54788B-DD30-4365-8701-57F5D49F17AE}"/>
              </a:ext>
            </a:extLst>
          </p:cNvPr>
          <p:cNvSpPr/>
          <p:nvPr/>
        </p:nvSpPr>
        <p:spPr>
          <a:xfrm>
            <a:off x="1583650" y="5439543"/>
            <a:ext cx="436228" cy="100165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123673D-C75F-4043-A37D-881672F7FF25}"/>
              </a:ext>
            </a:extLst>
          </p:cNvPr>
          <p:cNvCxnSpPr/>
          <p:nvPr/>
        </p:nvCxnSpPr>
        <p:spPr>
          <a:xfrm>
            <a:off x="1810153" y="5598934"/>
            <a:ext cx="0" cy="57884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1B5DA7-DEA3-4D63-8E62-EB0A157D4FB6}"/>
              </a:ext>
            </a:extLst>
          </p:cNvPr>
          <p:cNvSpPr/>
          <p:nvPr/>
        </p:nvSpPr>
        <p:spPr>
          <a:xfrm>
            <a:off x="3046295" y="5439543"/>
            <a:ext cx="436228" cy="100165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BADD35-5BDB-45AE-AF91-2913291E3511}"/>
              </a:ext>
            </a:extLst>
          </p:cNvPr>
          <p:cNvCxnSpPr/>
          <p:nvPr/>
        </p:nvCxnSpPr>
        <p:spPr>
          <a:xfrm>
            <a:off x="3272798" y="5598934"/>
            <a:ext cx="0" cy="57884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84E2E4E-48BC-49A8-9494-B79F7D732664}"/>
              </a:ext>
            </a:extLst>
          </p:cNvPr>
          <p:cNvSpPr/>
          <p:nvPr/>
        </p:nvSpPr>
        <p:spPr>
          <a:xfrm>
            <a:off x="5501889" y="1975241"/>
            <a:ext cx="287842" cy="100165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F50BF1C-DBB0-4F4D-A436-E228E413D1F0}"/>
              </a:ext>
            </a:extLst>
          </p:cNvPr>
          <p:cNvCxnSpPr>
            <a:cxnSpLocks/>
          </p:cNvCxnSpPr>
          <p:nvPr/>
        </p:nvCxnSpPr>
        <p:spPr>
          <a:xfrm>
            <a:off x="5645810" y="2198330"/>
            <a:ext cx="0" cy="57884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B78FBF-F55B-417F-9719-D394450588D1}"/>
              </a:ext>
            </a:extLst>
          </p:cNvPr>
          <p:cNvSpPr/>
          <p:nvPr/>
        </p:nvSpPr>
        <p:spPr>
          <a:xfrm>
            <a:off x="207887" y="94379"/>
            <a:ext cx="1352450" cy="2894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2-0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1B3871-D4D4-4FFD-ACB9-336A0F823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36"/>
          <a:stretch/>
        </p:blipFill>
        <p:spPr>
          <a:xfrm>
            <a:off x="578018" y="422075"/>
            <a:ext cx="498257" cy="5067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C76236C-A535-4495-85FB-88AA4D1D6F4D}"/>
              </a:ext>
            </a:extLst>
          </p:cNvPr>
          <p:cNvSpPr/>
          <p:nvPr/>
        </p:nvSpPr>
        <p:spPr>
          <a:xfrm>
            <a:off x="1583651" y="0"/>
            <a:ext cx="3361517" cy="55702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CF2DD9-8686-4224-BE51-C872D6469BE2}"/>
              </a:ext>
            </a:extLst>
          </p:cNvPr>
          <p:cNvSpPr/>
          <p:nvPr/>
        </p:nvSpPr>
        <p:spPr>
          <a:xfrm>
            <a:off x="2516697" y="612396"/>
            <a:ext cx="2428472" cy="10016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98A699-C793-4500-8E32-01EF749ECEB4}"/>
              </a:ext>
            </a:extLst>
          </p:cNvPr>
          <p:cNvSpPr/>
          <p:nvPr/>
        </p:nvSpPr>
        <p:spPr>
          <a:xfrm>
            <a:off x="2516697" y="1938414"/>
            <a:ext cx="2428472" cy="58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B4EF06-8EB7-40C5-B8AE-934A4ACC732E}"/>
              </a:ext>
            </a:extLst>
          </p:cNvPr>
          <p:cNvSpPr/>
          <p:nvPr/>
        </p:nvSpPr>
        <p:spPr>
          <a:xfrm>
            <a:off x="0" y="6618912"/>
            <a:ext cx="2516698" cy="239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4E7DBF-5E98-4A59-9F34-E1C83167FC44}"/>
              </a:ext>
            </a:extLst>
          </p:cNvPr>
          <p:cNvSpPr/>
          <p:nvPr/>
        </p:nvSpPr>
        <p:spPr>
          <a:xfrm>
            <a:off x="2620326" y="690494"/>
            <a:ext cx="1288165" cy="2383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숨겨진 장소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A28D04-E224-4828-A1DE-F38292FFCA6F}"/>
              </a:ext>
            </a:extLst>
          </p:cNvPr>
          <p:cNvSpPr/>
          <p:nvPr/>
        </p:nvSpPr>
        <p:spPr>
          <a:xfrm rot="5400000">
            <a:off x="6282064" y="5708708"/>
            <a:ext cx="436228" cy="1862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2FD7D67-DFC0-4BF6-A936-A382DE386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46" b="93846" l="10000" r="90462">
                        <a14:foregroundMark x1="38077" y1="9615" x2="21231" y2="19923"/>
                        <a14:foregroundMark x1="16769" y1="19769" x2="16769" y2="26000"/>
                        <a14:foregroundMark x1="12769" y1="15692" x2="13615" y2="23462"/>
                        <a14:foregroundMark x1="16308" y1="76615" x2="22538" y2="75615"/>
                        <a14:foregroundMark x1="52923" y1="88308" x2="62846" y2="88000"/>
                        <a14:foregroundMark x1="62846" y1="88000" x2="65385" y2="88308"/>
                        <a14:foregroundMark x1="74692" y1="85769" x2="78615" y2="78615"/>
                        <a14:foregroundMark x1="90538" y1="47769" x2="88538" y2="40154"/>
                        <a14:foregroundMark x1="88538" y1="40154" x2="87154" y2="38000"/>
                        <a14:foregroundMark x1="87538" y1="31923" x2="85692" y2="23538"/>
                        <a14:foregroundMark x1="85692" y1="23538" x2="79462" y2="17538"/>
                        <a14:foregroundMark x1="79462" y1="17538" x2="64615" y2="11615"/>
                        <a14:foregroundMark x1="64615" y1="11615" x2="50385" y2="9308"/>
                        <a14:foregroundMark x1="50385" y1="9308" x2="50385" y2="9308"/>
                        <a14:foregroundMark x1="67308" y1="8308" x2="52231" y2="6385"/>
                        <a14:foregroundMark x1="42154" y1="5923" x2="32154" y2="9615"/>
                        <a14:foregroundMark x1="14308" y1="38154" x2="13462" y2="62077"/>
                        <a14:foregroundMark x1="13462" y1="62077" x2="13462" y2="62077"/>
                        <a14:foregroundMark x1="34846" y1="81692" x2="42077" y2="84615"/>
                        <a14:foregroundMark x1="42077" y1="84615" x2="49692" y2="85231"/>
                        <a14:foregroundMark x1="85692" y1="15846" x2="85692" y2="15846"/>
                        <a14:foregroundMark x1="82308" y1="15692" x2="86846" y2="17385"/>
                        <a14:foregroundMark x1="88231" y1="19385" x2="89231" y2="23615"/>
                        <a14:foregroundMark x1="39231" y1="5923" x2="33231" y2="9615"/>
                        <a14:foregroundMark x1="33231" y1="9615" x2="32308" y2="9769"/>
                        <a14:foregroundMark x1="64077" y1="93308" x2="59538" y2="938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0046" y="2111534"/>
            <a:ext cx="338801" cy="33880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7D12DF3-A6A3-4240-B77B-E4822AC44D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85" b="75371"/>
          <a:stretch/>
        </p:blipFill>
        <p:spPr>
          <a:xfrm>
            <a:off x="1130303" y="1187277"/>
            <a:ext cx="354239" cy="34329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47A3688-1DA4-430C-BF68-6D7C9741A3B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85" b="75371"/>
          <a:stretch/>
        </p:blipFill>
        <p:spPr>
          <a:xfrm flipH="1">
            <a:off x="345226" y="4247536"/>
            <a:ext cx="354239" cy="34329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549AA18-B0FF-474D-9D87-C8E2AED076A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12" b="71416"/>
          <a:stretch/>
        </p:blipFill>
        <p:spPr>
          <a:xfrm>
            <a:off x="3866054" y="6245604"/>
            <a:ext cx="386275" cy="340954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13798C-E32E-4583-A419-F0D535875BAD}"/>
              </a:ext>
            </a:extLst>
          </p:cNvPr>
          <p:cNvSpPr/>
          <p:nvPr/>
        </p:nvSpPr>
        <p:spPr>
          <a:xfrm rot="16200000">
            <a:off x="2774263" y="3754008"/>
            <a:ext cx="3043641" cy="58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EB208B-BF5C-4656-B43C-3C5A7B813C2C}"/>
              </a:ext>
            </a:extLst>
          </p:cNvPr>
          <p:cNvSpPr/>
          <p:nvPr/>
        </p:nvSpPr>
        <p:spPr>
          <a:xfrm>
            <a:off x="3052302" y="6619755"/>
            <a:ext cx="2516698" cy="2390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83F40D5-3C0D-48E8-B11B-75420DD9322F}"/>
              </a:ext>
            </a:extLst>
          </p:cNvPr>
          <p:cNvSpPr/>
          <p:nvPr/>
        </p:nvSpPr>
        <p:spPr>
          <a:xfrm rot="17939422">
            <a:off x="1779326" y="3006846"/>
            <a:ext cx="2183278" cy="58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D09E86-C750-413F-A36C-12A05EDC7053}"/>
              </a:ext>
            </a:extLst>
          </p:cNvPr>
          <p:cNvSpPr/>
          <p:nvPr/>
        </p:nvSpPr>
        <p:spPr>
          <a:xfrm>
            <a:off x="-117448" y="0"/>
            <a:ext cx="5062617" cy="23448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7E3C74C-6C45-4267-A2B8-0C0A3858A3EF}"/>
              </a:ext>
            </a:extLst>
          </p:cNvPr>
          <p:cNvSpPr/>
          <p:nvPr/>
        </p:nvSpPr>
        <p:spPr>
          <a:xfrm rot="16691222">
            <a:off x="10277777" y="3000172"/>
            <a:ext cx="171678" cy="30015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6DCD1FA-0A64-4C25-A45A-1642A57A60BF}"/>
              </a:ext>
            </a:extLst>
          </p:cNvPr>
          <p:cNvSpPr/>
          <p:nvPr/>
        </p:nvSpPr>
        <p:spPr>
          <a:xfrm rot="5400000">
            <a:off x="6976520" y="5434245"/>
            <a:ext cx="280280" cy="1683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16FF71-CAF1-4A7B-A1A3-7153F88663FA}"/>
              </a:ext>
            </a:extLst>
          </p:cNvPr>
          <p:cNvSpPr/>
          <p:nvPr/>
        </p:nvSpPr>
        <p:spPr>
          <a:xfrm rot="16200000">
            <a:off x="7552442" y="5044994"/>
            <a:ext cx="341432" cy="1862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CDB5BF9-AE66-4E0D-BC13-B5A09A391F2D}"/>
              </a:ext>
            </a:extLst>
          </p:cNvPr>
          <p:cNvSpPr/>
          <p:nvPr/>
        </p:nvSpPr>
        <p:spPr>
          <a:xfrm rot="5400000">
            <a:off x="8022765" y="4679670"/>
            <a:ext cx="383524" cy="18623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6222631-706A-4AB9-A048-FBB6DB03918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12" b="71416"/>
          <a:stretch/>
        </p:blipFill>
        <p:spPr>
          <a:xfrm>
            <a:off x="4508940" y="6245604"/>
            <a:ext cx="386275" cy="340954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8D2E6DA8-9EE6-4CDB-ADF4-83FF6B9A2D6E}"/>
              </a:ext>
            </a:extLst>
          </p:cNvPr>
          <p:cNvGrpSpPr/>
          <p:nvPr/>
        </p:nvGrpSpPr>
        <p:grpSpPr>
          <a:xfrm flipH="1">
            <a:off x="4934560" y="2810490"/>
            <a:ext cx="3588018" cy="1269787"/>
            <a:chOff x="7020331" y="3785311"/>
            <a:chExt cx="3588018" cy="1269787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1908C08-B8C3-4A97-A202-9CD92B4C0B3B}"/>
                </a:ext>
              </a:extLst>
            </p:cNvPr>
            <p:cNvSpPr/>
            <p:nvPr/>
          </p:nvSpPr>
          <p:spPr>
            <a:xfrm rot="5400000">
              <a:off x="7780792" y="3953204"/>
              <a:ext cx="341433" cy="18623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B719974-6B28-477D-A581-EE2B4A8C8A3B}"/>
                </a:ext>
              </a:extLst>
            </p:cNvPr>
            <p:cNvSpPr/>
            <p:nvPr/>
          </p:nvSpPr>
          <p:spPr>
            <a:xfrm rot="5400000">
              <a:off x="8427851" y="3770271"/>
              <a:ext cx="280280" cy="16833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CDF8327-4D37-48C3-9557-DC882C32CC12}"/>
                </a:ext>
              </a:extLst>
            </p:cNvPr>
            <p:cNvSpPr/>
            <p:nvPr/>
          </p:nvSpPr>
          <p:spPr>
            <a:xfrm rot="16200000">
              <a:off x="9003773" y="3381020"/>
              <a:ext cx="341432" cy="18623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A98EE5D-6561-4816-9FD4-011D92696422}"/>
                </a:ext>
              </a:extLst>
            </p:cNvPr>
            <p:cNvSpPr/>
            <p:nvPr/>
          </p:nvSpPr>
          <p:spPr>
            <a:xfrm rot="5400000">
              <a:off x="9485409" y="3045895"/>
              <a:ext cx="383524" cy="18623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40A7111A-2730-41C6-9D4B-AA4EC7ECB931}"/>
              </a:ext>
            </a:extLst>
          </p:cNvPr>
          <p:cNvSpPr/>
          <p:nvPr/>
        </p:nvSpPr>
        <p:spPr>
          <a:xfrm>
            <a:off x="10220670" y="4358488"/>
            <a:ext cx="285891" cy="2858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으로 구부러짐 53">
            <a:extLst>
              <a:ext uri="{FF2B5EF4-FFF2-40B4-BE49-F238E27FC236}">
                <a16:creationId xmlns:a16="http://schemas.microsoft.com/office/drawing/2014/main" id="{51B6778D-58DC-48A6-8053-B53FD080AF25}"/>
              </a:ext>
            </a:extLst>
          </p:cNvPr>
          <p:cNvSpPr/>
          <p:nvPr/>
        </p:nvSpPr>
        <p:spPr>
          <a:xfrm rot="16200000" flipH="1">
            <a:off x="10226456" y="4108863"/>
            <a:ext cx="281744" cy="444317"/>
          </a:xfrm>
          <a:prstGeom prst="curvedRightArrow">
            <a:avLst/>
          </a:prstGeom>
          <a:solidFill>
            <a:srgbClr val="F6F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화살표: 오른쪽으로 구부러짐 54">
            <a:extLst>
              <a:ext uri="{FF2B5EF4-FFF2-40B4-BE49-F238E27FC236}">
                <a16:creationId xmlns:a16="http://schemas.microsoft.com/office/drawing/2014/main" id="{94B0053D-11B3-49B4-99CF-7753F699864F}"/>
              </a:ext>
            </a:extLst>
          </p:cNvPr>
          <p:cNvSpPr/>
          <p:nvPr/>
        </p:nvSpPr>
        <p:spPr>
          <a:xfrm rot="16200000" flipV="1">
            <a:off x="10205242" y="4441195"/>
            <a:ext cx="281744" cy="444317"/>
          </a:xfrm>
          <a:prstGeom prst="curvedRightArrow">
            <a:avLst/>
          </a:prstGeom>
          <a:solidFill>
            <a:srgbClr val="F6F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1F0902E7-3374-40E9-BCA6-EB80D6C7B61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12" b="71416"/>
          <a:stretch/>
        </p:blipFill>
        <p:spPr>
          <a:xfrm>
            <a:off x="7828252" y="5072441"/>
            <a:ext cx="386275" cy="340954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AE36AFC3-0D09-4402-90C3-2FA7465DF5F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12" b="71416"/>
          <a:stretch/>
        </p:blipFill>
        <p:spPr>
          <a:xfrm>
            <a:off x="5949778" y="2407198"/>
            <a:ext cx="386275" cy="340954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198A23D-5CD3-4394-8375-56756F93D0F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85" b="75371"/>
          <a:stretch/>
        </p:blipFill>
        <p:spPr>
          <a:xfrm>
            <a:off x="9702645" y="3274251"/>
            <a:ext cx="442524" cy="42884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D1E6FA-9E61-4A55-8D31-3F110DF5D88B}"/>
              </a:ext>
            </a:extLst>
          </p:cNvPr>
          <p:cNvSpPr/>
          <p:nvPr/>
        </p:nvSpPr>
        <p:spPr>
          <a:xfrm rot="16200000">
            <a:off x="9931706" y="5095451"/>
            <a:ext cx="128762" cy="34298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27EF3699-C232-4076-9198-881F4EA670B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12" b="71416"/>
          <a:stretch/>
        </p:blipFill>
        <p:spPr>
          <a:xfrm>
            <a:off x="8440203" y="6381844"/>
            <a:ext cx="386275" cy="34095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EEF37561-1E22-4BCF-B24F-3685BF00675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12" b="71416"/>
          <a:stretch/>
        </p:blipFill>
        <p:spPr>
          <a:xfrm>
            <a:off x="9316370" y="6381844"/>
            <a:ext cx="386275" cy="340954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804E45D4-BEEA-4535-AC19-B1AE8D2F6D6A}"/>
              </a:ext>
            </a:extLst>
          </p:cNvPr>
          <p:cNvSpPr/>
          <p:nvPr/>
        </p:nvSpPr>
        <p:spPr>
          <a:xfrm rot="13040920">
            <a:off x="1935170" y="4458076"/>
            <a:ext cx="2715262" cy="588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02886871-F08F-4BB4-A3C9-32450D3CB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5715" y="3985221"/>
            <a:ext cx="217038" cy="21703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7F5B684F-1027-412B-AC43-C7F579E1F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46" b="93846" l="10000" r="90462">
                        <a14:foregroundMark x1="38077" y1="9615" x2="21231" y2="19923"/>
                        <a14:foregroundMark x1="16769" y1="19769" x2="16769" y2="26000"/>
                        <a14:foregroundMark x1="12769" y1="15692" x2="13615" y2="23462"/>
                        <a14:foregroundMark x1="16308" y1="76615" x2="22538" y2="75615"/>
                        <a14:foregroundMark x1="52923" y1="88308" x2="62846" y2="88000"/>
                        <a14:foregroundMark x1="62846" y1="88000" x2="65385" y2="88308"/>
                        <a14:foregroundMark x1="74692" y1="85769" x2="78615" y2="78615"/>
                        <a14:foregroundMark x1="90538" y1="47769" x2="88538" y2="40154"/>
                        <a14:foregroundMark x1="88538" y1="40154" x2="87154" y2="38000"/>
                        <a14:foregroundMark x1="87538" y1="31923" x2="85692" y2="23538"/>
                        <a14:foregroundMark x1="85692" y1="23538" x2="79462" y2="17538"/>
                        <a14:foregroundMark x1="79462" y1="17538" x2="64615" y2="11615"/>
                        <a14:foregroundMark x1="64615" y1="11615" x2="50385" y2="9308"/>
                        <a14:foregroundMark x1="50385" y1="9308" x2="50385" y2="9308"/>
                        <a14:foregroundMark x1="67308" y1="8308" x2="52231" y2="6385"/>
                        <a14:foregroundMark x1="42154" y1="5923" x2="32154" y2="9615"/>
                        <a14:foregroundMark x1="14308" y1="38154" x2="13462" y2="62077"/>
                        <a14:foregroundMark x1="13462" y1="62077" x2="13462" y2="62077"/>
                        <a14:foregroundMark x1="34846" y1="81692" x2="42077" y2="84615"/>
                        <a14:foregroundMark x1="42077" y1="84615" x2="49692" y2="85231"/>
                        <a14:foregroundMark x1="85692" y1="15846" x2="85692" y2="15846"/>
                        <a14:foregroundMark x1="82308" y1="15692" x2="86846" y2="17385"/>
                        <a14:foregroundMark x1="88231" y1="19385" x2="89231" y2="23615"/>
                        <a14:foregroundMark x1="39231" y1="5923" x2="33231" y2="9615"/>
                        <a14:foregroundMark x1="33231" y1="9615" x2="32308" y2="9769"/>
                        <a14:foregroundMark x1="64077" y1="93308" x2="59538" y2="938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94214" y="6374655"/>
            <a:ext cx="338801" cy="338801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3175CBF2-0E68-4F7F-B573-F2291E82D016}"/>
              </a:ext>
            </a:extLst>
          </p:cNvPr>
          <p:cNvGrpSpPr/>
          <p:nvPr/>
        </p:nvGrpSpPr>
        <p:grpSpPr>
          <a:xfrm>
            <a:off x="6420518" y="986273"/>
            <a:ext cx="3588018" cy="1269787"/>
            <a:chOff x="7020331" y="3785311"/>
            <a:chExt cx="3588018" cy="126978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444A5AA-A7C6-4BA1-B171-5F1D5F1A678D}"/>
                </a:ext>
              </a:extLst>
            </p:cNvPr>
            <p:cNvSpPr/>
            <p:nvPr/>
          </p:nvSpPr>
          <p:spPr>
            <a:xfrm rot="5400000">
              <a:off x="7780792" y="3953204"/>
              <a:ext cx="341433" cy="18623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F6B498C-4EE9-48CF-9180-BBED5EE9916E}"/>
                </a:ext>
              </a:extLst>
            </p:cNvPr>
            <p:cNvSpPr/>
            <p:nvPr/>
          </p:nvSpPr>
          <p:spPr>
            <a:xfrm rot="5400000">
              <a:off x="8421542" y="3763962"/>
              <a:ext cx="280280" cy="16960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05593E7-E964-43EF-87FF-3F7E3204CEA5}"/>
                </a:ext>
              </a:extLst>
            </p:cNvPr>
            <p:cNvSpPr/>
            <p:nvPr/>
          </p:nvSpPr>
          <p:spPr>
            <a:xfrm rot="16200000">
              <a:off x="9003773" y="3381020"/>
              <a:ext cx="341432" cy="18623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A764FBB-E1CE-4659-97EB-F70B5749931F}"/>
                </a:ext>
              </a:extLst>
            </p:cNvPr>
            <p:cNvSpPr/>
            <p:nvPr/>
          </p:nvSpPr>
          <p:spPr>
            <a:xfrm rot="5400000">
              <a:off x="9485409" y="3045895"/>
              <a:ext cx="383524" cy="18623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4" name="그림 73">
            <a:extLst>
              <a:ext uri="{FF2B5EF4-FFF2-40B4-BE49-F238E27FC236}">
                <a16:creationId xmlns:a16="http://schemas.microsoft.com/office/drawing/2014/main" id="{922E5282-1FBA-485F-B6E3-5DF892AEC37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12" b="71416"/>
          <a:stretch/>
        </p:blipFill>
        <p:spPr>
          <a:xfrm>
            <a:off x="10976344" y="6393452"/>
            <a:ext cx="386275" cy="340954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A01699F5-778F-4903-8D1D-3905DD6BC6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12" b="71416"/>
          <a:stretch/>
        </p:blipFill>
        <p:spPr>
          <a:xfrm>
            <a:off x="4996713" y="2438367"/>
            <a:ext cx="386275" cy="340954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854C114F-DCE2-4083-ABE0-7A09566DFE1B}"/>
              </a:ext>
            </a:extLst>
          </p:cNvPr>
          <p:cNvSpPr/>
          <p:nvPr/>
        </p:nvSpPr>
        <p:spPr>
          <a:xfrm rot="16200000">
            <a:off x="10260101" y="5576871"/>
            <a:ext cx="207029" cy="1191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01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70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22</cp:revision>
  <dcterms:created xsi:type="dcterms:W3CDTF">2021-01-29T02:41:18Z</dcterms:created>
  <dcterms:modified xsi:type="dcterms:W3CDTF">2021-01-29T08:44:42Z</dcterms:modified>
</cp:coreProperties>
</file>