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37"/>
  </p:normalViewPr>
  <p:slideViewPr>
    <p:cSldViewPr snapToGrid="0" snapToObjects="1">
      <p:cViewPr varScale="1">
        <p:scale>
          <a:sx n="140" d="100"/>
          <a:sy n="140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8F26-D0F9-5245-8448-23B75EB02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ED3ED-BC58-A74D-870E-1BD4A3D97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15D3-3589-6642-B50E-28AF908D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14A8-BA52-D442-B0A9-84A9FDCBE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0EB9-3708-D141-881A-EBC8E479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56F38-77AB-6846-83D8-2CCE3A4A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6E0C-8B94-294E-848F-7CFB7456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7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FD9D-5868-1C42-805E-BA6EDC9E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CBAE5-DFA0-4243-A72B-E0ABD68E4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14577-D5EB-644F-B21A-A57C5DE8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14A8-BA52-D442-B0A9-84A9FDCBE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1E6F-9427-DA4F-BF93-1F6EECA1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73A2-CE87-F547-AFD8-ACAFE96F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6E0C-8B94-294E-848F-7CFB7456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A462F-3997-0940-8F2E-3EE678CDF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5CCF5-E344-2549-942B-FC20FF235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FC873-4F6E-504A-88A6-58AECE76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14A8-BA52-D442-B0A9-84A9FDCBE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D3B81-B133-F342-B9EE-E42BE0CF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B988-85FF-0D4B-A4F2-09AC595D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6E0C-8B94-294E-848F-7CFB7456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6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63D2-3F1D-6241-A856-929CB402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FF83-EB21-F34D-B482-8A3BCDF87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E5E3-8070-6748-AB9E-3E358B9A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14A8-BA52-D442-B0A9-84A9FDCBE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7860-27C7-404E-856A-BC45C978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41274-86F2-6F42-AA8B-1156C7F5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6E0C-8B94-294E-848F-7CFB7456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0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9260-034E-794E-8E5B-D6A11C24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6FC24-C99B-FF41-9D9F-34A8FE63E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1CB4-BB34-7B4B-AEC7-F68476CE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14A8-BA52-D442-B0A9-84A9FDCBE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575E8-F812-9146-9FA2-41BB6B1F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D2148-EE10-8244-A0CB-1A6AF21C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6E0C-8B94-294E-848F-7CFB7456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4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4D9F-386B-914D-83D5-E88F4ECF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CC0-7C0A-1C4C-ACFF-8D9787D5C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2B171-85BD-044C-8C2F-BFDDEA190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C48FE-7CB0-6B4F-AF57-63445310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14A8-BA52-D442-B0A9-84A9FDCBE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7C359-3DE8-B143-8C37-76B7EB89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9EBB7-51EC-8E49-A65E-1483B3D3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6E0C-8B94-294E-848F-7CFB7456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1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E874-9F14-5742-BAE2-7D927F6C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8CC96-D6E4-E94D-B4D0-4B8F3AE03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67948-A8E3-1343-9EDB-114E04B40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FF81E-0424-B147-BDB2-A6B571886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BFA85-0C68-224C-822A-3472065FC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E1146-729F-A64F-82C3-C6AC52C9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14A8-BA52-D442-B0A9-84A9FDCBE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75EDA-9BE8-B54F-AE9B-C0C53A50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90C88-094C-2147-8B58-057872BE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6E0C-8B94-294E-848F-7CFB7456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5E3-D5EA-264D-9832-396A37DD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F38CE-247D-DC47-924D-C99CD4C9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14A8-BA52-D442-B0A9-84A9FDCBE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E81E8-2554-5744-A592-12676A2C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2A6CD-5973-8E43-8503-0EE8F58D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6E0C-8B94-294E-848F-7CFB7456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A68FE-2BD8-EF4D-B94D-90A2B593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14A8-BA52-D442-B0A9-84A9FDCBE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6B597-BD18-9C44-A1E8-D2D2022D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2DF2B-C447-1344-9246-FCFCF10C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6E0C-8B94-294E-848F-7CFB7456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ABC3-EF3F-0F4B-9FFF-FBBFD5BD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2730-1E37-A844-84ED-C37258223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4DB21-2CF8-EA4F-AAA2-C2BAB33F7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EC5AF-31C6-1344-BAEC-C5D85C08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14A8-BA52-D442-B0A9-84A9FDCBE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4C0E5-1E5C-CB40-8B0D-D4679029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54E89-8111-694D-B78B-03CCA4FC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6E0C-8B94-294E-848F-7CFB7456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1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438D-C02D-E043-A40D-7C70AFA8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A8477-B979-C541-97EF-A12F275D9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CD96D-EA2F-0A42-A276-27CBA7A2E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4FE32-93D1-9E41-9899-28D06EDE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14A8-BA52-D442-B0A9-84A9FDCBE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FBB43-04C2-034B-984B-48809698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92C95-BAFC-1E41-8390-FFEDF654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6E0C-8B94-294E-848F-7CFB7456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C6E38-899A-844A-9805-A06C4826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BA695-54A7-A14B-B3BD-424E3FF16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F4FD9-D44F-F345-BA6B-F8D6F01F5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E14A8-BA52-D442-B0A9-84A9FDCBE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B1BF6-8EB5-1845-99C1-E4237786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FC7FC-BA6E-3B4C-B5B4-A2064BDA4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6E0C-8B94-294E-848F-7CFB7456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DF1C-251F-014F-9366-EF7D5AFC2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9772D-E31B-E843-8AC2-EF6556A0C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98533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A350-0600-8948-A373-066ABE1B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2 Slide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5175-6559-9B4E-AAAA-F1AF922F0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94384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2766-5370-2D41-AD79-6B9C4B00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finished!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82ECE-3FA0-734A-9B16-318114F61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9471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</vt:lpstr>
      <vt:lpstr>Test 2 Slide </vt:lpstr>
      <vt:lpstr>You’re finished!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PPK</dc:creator>
  <cp:lastModifiedBy>PPK</cp:lastModifiedBy>
  <cp:revision>1</cp:revision>
  <dcterms:created xsi:type="dcterms:W3CDTF">2018-09-05T14:49:00Z</dcterms:created>
  <dcterms:modified xsi:type="dcterms:W3CDTF">2018-09-05T14:49:59Z</dcterms:modified>
</cp:coreProperties>
</file>