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2" autoAdjust="0"/>
  </p:normalViewPr>
  <p:slideViewPr>
    <p:cSldViewPr>
      <p:cViewPr varScale="1">
        <p:scale>
          <a:sx n="59" d="100"/>
          <a:sy n="59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2CF2-3E1B-49B8-9BDC-1E47713B922D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EDE79-6731-491C-BBCA-A39833C10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발표는 다음과 같은 순서로 진행 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01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쇼핑몰의 기본 서비스 사이클을 모두 구현해서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쇼핑을 하면서 사용자들이 </a:t>
            </a:r>
            <a:r>
              <a:rPr lang="ko-KR" altLang="en-US" dirty="0" err="1" smtClean="0"/>
              <a:t>쌓게됩니다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유레카는</a:t>
            </a:r>
            <a:r>
              <a:rPr lang="ko-KR" altLang="en-US" dirty="0" smtClean="0"/>
              <a:t> 이를 기반으로 </a:t>
            </a:r>
            <a:r>
              <a:rPr lang="ko-KR" altLang="en-US" dirty="0" err="1" smtClean="0"/>
              <a:t>연관분석을</a:t>
            </a:r>
            <a:r>
              <a:rPr lang="ko-KR" altLang="en-US" dirty="0" smtClean="0"/>
              <a:t> 통해 사용자에게 </a:t>
            </a:r>
            <a:r>
              <a:rPr lang="ko-KR" altLang="en-US" baseline="0" dirty="0" smtClean="0"/>
              <a:t>딱 맞는 추천 상품을 제공합니다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상품들을 넘겨보면서 사용자들이 느끼는 감정을 실시간 얼굴 분석을 통해  찾아내고 데이터를 정제해 사용자에게 제공합니다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저희의 소스코드와 실제 서비스를 경험해보고 싶은 분들은 요기 링크로 </a:t>
            </a:r>
            <a:r>
              <a:rPr lang="ko-KR" altLang="en-US" dirty="0" err="1" smtClean="0"/>
              <a:t>들어와주시면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감정분석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상품추천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서비스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유레카의</a:t>
            </a:r>
            <a:r>
              <a:rPr lang="ko-KR" altLang="en-US" baseline="0" dirty="0" smtClean="0"/>
              <a:t> 탄생 배경을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 배민 많이 사용 하시죠</a:t>
            </a:r>
            <a:r>
              <a:rPr lang="en-US" altLang="ko-KR" dirty="0" smtClean="0"/>
              <a:t>???</a:t>
            </a:r>
          </a:p>
          <a:p>
            <a:r>
              <a:rPr lang="ko-KR" altLang="en-US" dirty="0" smtClean="0"/>
              <a:t>혹시 이런 적 없으신가요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3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 배고파 </a:t>
            </a:r>
            <a:r>
              <a:rPr lang="ko-KR" altLang="en-US" dirty="0" err="1" smtClean="0"/>
              <a:t>점심뭐먹지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하면서 배달의 민족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키고</a:t>
            </a:r>
            <a:endParaRPr lang="en-US" altLang="ko-KR" dirty="0" smtClean="0"/>
          </a:p>
          <a:p>
            <a:r>
              <a:rPr lang="ko-KR" altLang="en-US" dirty="0" smtClean="0"/>
              <a:t>아무 생각없이 화면 내려서 음식 </a:t>
            </a:r>
            <a:r>
              <a:rPr lang="ko-KR" altLang="en-US" dirty="0" err="1" smtClean="0"/>
              <a:t>추천받은적</a:t>
            </a:r>
            <a:r>
              <a:rPr lang="en-US" altLang="ko-KR" dirty="0" smtClean="0"/>
              <a:t>!!?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5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만약 그랬다면 여러분들은 나도 모르는 사이에 마케팅 전략에 걸려든 것입니다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6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사람들은 기본적으로 구매 결정을 피하고 싶어 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본능적으로 자신의 결정에 책임을 </a:t>
            </a:r>
            <a:r>
              <a:rPr lang="ko-KR" altLang="en-US" dirty="0" err="1" smtClean="0"/>
              <a:t>지는것을</a:t>
            </a:r>
            <a:r>
              <a:rPr lang="ko-KR" altLang="en-US" dirty="0" smtClean="0"/>
              <a:t> 두려워하기 때문이죠</a:t>
            </a:r>
            <a:r>
              <a:rPr lang="en-US" altLang="ko-KR" dirty="0" smtClean="0"/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이것을 심리학에서는 구매 결정 연기 </a:t>
            </a:r>
            <a:r>
              <a:rPr lang="ko-KR" altLang="en-US" dirty="0" err="1" smtClean="0"/>
              <a:t>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장바구니에만 잔뜩 담아놓고 </a:t>
            </a:r>
            <a:r>
              <a:rPr lang="ko-KR" altLang="en-US" dirty="0" err="1" smtClean="0"/>
              <a:t>안사는</a:t>
            </a:r>
            <a:r>
              <a:rPr lang="ko-KR" altLang="en-US" dirty="0" smtClean="0"/>
              <a:t> 사람들이 </a:t>
            </a:r>
            <a:r>
              <a:rPr lang="ko-KR" altLang="en-US" baseline="0" dirty="0" smtClean="0"/>
              <a:t>바로 그 경우입니다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쇼핑몰은 이러한 구매 결정 연기를 줄이는 것이 가장 중요합니다</a:t>
            </a:r>
            <a:r>
              <a:rPr lang="en-US" altLang="ko-KR" dirty="0" smtClean="0"/>
              <a:t>.!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최근 </a:t>
            </a:r>
            <a:r>
              <a:rPr lang="ko-KR" altLang="en-US" dirty="0" err="1" smtClean="0"/>
              <a:t>쿠팡이나</a:t>
            </a:r>
            <a:r>
              <a:rPr lang="ko-KR" altLang="en-US" dirty="0" smtClean="0"/>
              <a:t> 네이버</a:t>
            </a:r>
            <a:r>
              <a:rPr lang="ko-KR" altLang="en-US" baseline="0" dirty="0" smtClean="0"/>
              <a:t> 같은 회사들에서 </a:t>
            </a:r>
            <a:r>
              <a:rPr lang="ko-KR" altLang="en-US" dirty="0" smtClean="0"/>
              <a:t>추천 알고리즘이 굉장히 </a:t>
            </a:r>
            <a:r>
              <a:rPr lang="ko-KR" altLang="en-US" dirty="0" err="1" smtClean="0"/>
              <a:t>핫한데</a:t>
            </a:r>
            <a:r>
              <a:rPr lang="ko-KR" altLang="en-US" dirty="0" smtClean="0"/>
              <a:t> 그 이유가 바로 이거 때문이죠</a:t>
            </a:r>
            <a:r>
              <a:rPr lang="en-US" altLang="ko-KR" dirty="0" smtClean="0"/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0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이런 구매 결정 연기를 해소하기 위해 메뉴를 줄이는 등 선택의 폭을 좁혀주는 마케팅 전략을 사용하기도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소비자 선택 제한이라고 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저희는  쇼핑몰에</a:t>
            </a:r>
            <a:r>
              <a:rPr lang="ko-KR" altLang="en-US" baseline="0" dirty="0" smtClean="0"/>
              <a:t> 바로 이 소비자 선택 제한 마케팅 전략을 사용해보자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라는 아이디어로 시작을 했습니다</a:t>
            </a:r>
            <a:r>
              <a:rPr lang="en-US" altLang="ko-KR" baseline="0" dirty="0" smtClean="0"/>
              <a:t>!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5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61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31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3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254" y="5844873"/>
            <a:ext cx="11685714" cy="24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81557" y="2874647"/>
            <a:ext cx="3122600" cy="578930"/>
            <a:chOff x="7581557" y="2874647"/>
            <a:chExt cx="3122600" cy="5789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9495" y="2832409"/>
              <a:ext cx="3152381" cy="714286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581557" y="2874647"/>
              <a:ext cx="3122600" cy="75294"/>
              <a:chOff x="7581557" y="2874647"/>
              <a:chExt cx="3122600" cy="7529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81557" y="2874647"/>
                <a:ext cx="3122600" cy="752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81557" y="3378283"/>
              <a:ext cx="3122600" cy="75294"/>
              <a:chOff x="7581557" y="3378283"/>
              <a:chExt cx="3122600" cy="7529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81557" y="3378283"/>
                <a:ext cx="3122600" cy="7529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345013" y="85308"/>
            <a:ext cx="3914134" cy="2408698"/>
            <a:chOff x="-345013" y="85308"/>
            <a:chExt cx="3914134" cy="2408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45013" y="85308"/>
              <a:ext cx="3914134" cy="24086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9891" y="3415089"/>
            <a:ext cx="8047619" cy="3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5412" y="2952640"/>
            <a:ext cx="7514286" cy="5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48478" y="4960334"/>
            <a:ext cx="5907251" cy="1293666"/>
            <a:chOff x="10348478" y="4960334"/>
            <a:chExt cx="5907251" cy="12936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48478" y="496033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47732" y="2944142"/>
            <a:ext cx="6185988" cy="439940"/>
            <a:chOff x="15447732" y="2944142"/>
            <a:chExt cx="6185988" cy="4399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140000">
              <a:off x="15447732" y="2944142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8465" y="2416473"/>
            <a:ext cx="7295238" cy="18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1714" y="4600009"/>
            <a:ext cx="4819048" cy="13142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7731" y="6370886"/>
            <a:ext cx="5733333" cy="2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541" y="1590452"/>
            <a:ext cx="2127311" cy="596253"/>
            <a:chOff x="6900541" y="1590452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900541" y="2107610"/>
              <a:ext cx="2127311" cy="79095"/>
              <a:chOff x="6900541" y="2107610"/>
              <a:chExt cx="2127311" cy="790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00541" y="2107610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7019" y="1565127"/>
              <a:ext cx="1866667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6900541" y="1590452"/>
              <a:ext cx="2127311" cy="79095"/>
              <a:chOff x="6900541" y="1590452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00541" y="1590452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1780825" y="1327847"/>
            <a:ext cx="3815010" cy="3815010"/>
            <a:chOff x="11780825" y="1327847"/>
            <a:chExt cx="3815010" cy="38150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80825" y="1327847"/>
              <a:ext cx="3815010" cy="38150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56694" y="5913833"/>
            <a:ext cx="4663273" cy="3244016"/>
            <a:chOff x="11356694" y="5913833"/>
            <a:chExt cx="4663273" cy="32440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6694" y="5913833"/>
              <a:ext cx="4663273" cy="32440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80623" y="3161630"/>
            <a:ext cx="498975" cy="537358"/>
            <a:chOff x="1980623" y="3161630"/>
            <a:chExt cx="498975" cy="5373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0623" y="3161630"/>
              <a:ext cx="498975" cy="5373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745" y="4804327"/>
            <a:ext cx="7295238" cy="18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85819" y="3978303"/>
            <a:ext cx="2127311" cy="679474"/>
            <a:chOff x="5485819" y="3978303"/>
            <a:chExt cx="2127311" cy="6794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85819" y="4495461"/>
              <a:ext cx="2127311" cy="79095"/>
              <a:chOff x="5485819" y="4495461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85819" y="4495461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2302" y="3952979"/>
              <a:ext cx="1866667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5485819" y="3978303"/>
              <a:ext cx="2127311" cy="79095"/>
              <a:chOff x="5485819" y="3978303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85819" y="3978303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10172" y="4593445"/>
            <a:ext cx="7295238" cy="18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79037" y="3955292"/>
            <a:ext cx="2127311" cy="679470"/>
            <a:chOff x="12979037" y="3955292"/>
            <a:chExt cx="2127311" cy="67947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979037" y="4472450"/>
              <a:ext cx="2127311" cy="79095"/>
              <a:chOff x="12979037" y="4472450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979037" y="4472450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05475" y="3929964"/>
              <a:ext cx="1857143" cy="75238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979037" y="3955292"/>
              <a:ext cx="2127311" cy="79095"/>
              <a:chOff x="12979037" y="3955292"/>
              <a:chExt cx="2127311" cy="7909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979037" y="3955292"/>
                <a:ext cx="2127311" cy="7909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23" y="3503463"/>
            <a:ext cx="507674" cy="666247"/>
            <a:chOff x="13198523" y="3503463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3198523" y="3503463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3402" y="3810060"/>
            <a:ext cx="8171429" cy="20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10217" y="3245918"/>
            <a:ext cx="2127311" cy="612617"/>
            <a:chOff x="7910217" y="3245918"/>
            <a:chExt cx="2127311" cy="61261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10217" y="3763076"/>
              <a:ext cx="2127311" cy="79095"/>
              <a:chOff x="7910217" y="37630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0217" y="376307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6698" y="3220594"/>
              <a:ext cx="1914286" cy="75238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10217" y="3245918"/>
              <a:ext cx="2127311" cy="79095"/>
              <a:chOff x="7910217" y="324591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0217" y="3245918"/>
                <a:ext cx="2127311" cy="7909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5146" y="7817837"/>
            <a:ext cx="1592132" cy="2137239"/>
            <a:chOff x="1775146" y="7817837"/>
            <a:chExt cx="1592132" cy="2137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5146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1275" y="7817837"/>
            <a:ext cx="1592132" cy="2137239"/>
            <a:chOff x="5631275" y="7817837"/>
            <a:chExt cx="1592132" cy="21372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275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09767" y="9007163"/>
            <a:ext cx="522891" cy="631776"/>
            <a:chOff x="2309767" y="9007163"/>
            <a:chExt cx="522891" cy="631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9767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5083" y="8209444"/>
            <a:ext cx="1328980" cy="346235"/>
            <a:chOff x="1915083" y="8209444"/>
            <a:chExt cx="1328980" cy="3462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5083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3046" y="8204502"/>
            <a:ext cx="676190" cy="4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32870" y="9007163"/>
            <a:ext cx="522891" cy="631776"/>
            <a:chOff x="4232870" y="9007163"/>
            <a:chExt cx="522891" cy="6317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2870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38187" y="8209444"/>
            <a:ext cx="1328980" cy="346235"/>
            <a:chOff x="3838187" y="8209444"/>
            <a:chExt cx="1328980" cy="3462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8187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4782" y="8191368"/>
            <a:ext cx="1114286" cy="409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698250" y="7817837"/>
            <a:ext cx="1592132" cy="2137239"/>
            <a:chOff x="3698250" y="7817837"/>
            <a:chExt cx="1592132" cy="21372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250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65895" y="9007163"/>
            <a:ext cx="522891" cy="631776"/>
            <a:chOff x="6165895" y="9007163"/>
            <a:chExt cx="522891" cy="6317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5895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71212" y="8209444"/>
            <a:ext cx="1328980" cy="346235"/>
            <a:chOff x="5771212" y="8209444"/>
            <a:chExt cx="1328980" cy="3462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1212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0626" y="8212865"/>
            <a:ext cx="809524" cy="4095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011049" y="7817837"/>
            <a:ext cx="1592132" cy="2137239"/>
            <a:chOff x="15011049" y="7817837"/>
            <a:chExt cx="1592132" cy="213723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049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42625" y="8708940"/>
            <a:ext cx="1328980" cy="346235"/>
            <a:chOff x="15142625" y="8708940"/>
            <a:chExt cx="1328980" cy="3462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2625" y="8708940"/>
              <a:ext cx="1328980" cy="34623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29212" y="8690865"/>
            <a:ext cx="942857" cy="4095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53773" y="9393730"/>
            <a:ext cx="486539" cy="420079"/>
            <a:chOff x="2553773" y="9393730"/>
            <a:chExt cx="486539" cy="42007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3773" y="9393730"/>
              <a:ext cx="486539" cy="4200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469065" y="9323051"/>
            <a:ext cx="486539" cy="420079"/>
            <a:chOff x="4469065" y="9323051"/>
            <a:chExt cx="486539" cy="42007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9065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27341" y="9323051"/>
            <a:ext cx="486539" cy="420079"/>
            <a:chOff x="6427341" y="9323051"/>
            <a:chExt cx="486539" cy="42007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7341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832658" y="8342929"/>
            <a:ext cx="458714" cy="425500"/>
            <a:chOff x="2832658" y="8342929"/>
            <a:chExt cx="458714" cy="42550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2658" y="8342929"/>
              <a:ext cx="458714" cy="4255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695827" y="8382562"/>
            <a:ext cx="458714" cy="425500"/>
            <a:chOff x="4695827" y="8382562"/>
            <a:chExt cx="458714" cy="42550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5827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688787" y="8382562"/>
            <a:ext cx="458714" cy="425500"/>
            <a:chOff x="6688787" y="8382562"/>
            <a:chExt cx="458714" cy="42550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8787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071997" y="8780264"/>
            <a:ext cx="511841" cy="453800"/>
            <a:chOff x="2071997" y="8780264"/>
            <a:chExt cx="511841" cy="45380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1997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014827" y="8813406"/>
            <a:ext cx="511841" cy="453800"/>
            <a:chOff x="4014827" y="8813406"/>
            <a:chExt cx="511841" cy="45380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14827" y="8813406"/>
              <a:ext cx="511841" cy="4538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915500" y="8780264"/>
            <a:ext cx="511841" cy="453800"/>
            <a:chOff x="5915500" y="8780264"/>
            <a:chExt cx="511841" cy="45380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5500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152662" y="4740047"/>
            <a:ext cx="5574071" cy="876091"/>
            <a:chOff x="6152662" y="4740047"/>
            <a:chExt cx="5574071" cy="87609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52662" y="4740047"/>
              <a:ext cx="5574071" cy="87609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93496" y="4905605"/>
            <a:ext cx="3066667" cy="676190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5379816" y="8168010"/>
            <a:ext cx="854599" cy="427299"/>
            <a:chOff x="15379816" y="8168010"/>
            <a:chExt cx="854599" cy="427299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79816" y="8168010"/>
              <a:ext cx="854599" cy="427299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57074" y="5876253"/>
            <a:ext cx="1971429" cy="47619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661268" y="5810762"/>
            <a:ext cx="1838095" cy="476190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137939" y="4106410"/>
            <a:ext cx="1018259" cy="1712670"/>
            <a:chOff x="2137939" y="4106410"/>
            <a:chExt cx="1018259" cy="171267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37939" y="4106410"/>
              <a:ext cx="1018259" cy="171267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026019" y="4173984"/>
            <a:ext cx="1018259" cy="1712670"/>
            <a:chOff x="15026019" y="4173984"/>
            <a:chExt cx="1018259" cy="1712670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26019" y="4173984"/>
              <a:ext cx="1018259" cy="171267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804817" y="5439344"/>
            <a:ext cx="1478975" cy="739487"/>
            <a:chOff x="12804817" y="5439344"/>
            <a:chExt cx="1478975" cy="73948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04817" y="5439344"/>
              <a:ext cx="1478975" cy="73948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109727" y="2537685"/>
            <a:ext cx="1422688" cy="1233784"/>
            <a:chOff x="8109727" y="2537685"/>
            <a:chExt cx="1422688" cy="1233784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09727" y="2537685"/>
              <a:ext cx="1422688" cy="123378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8340095" y="316262"/>
            <a:ext cx="802762" cy="802762"/>
            <a:chOff x="8340095" y="316262"/>
            <a:chExt cx="802762" cy="802762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0095" y="316262"/>
              <a:ext cx="802762" cy="80276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3196724" y="7817837"/>
            <a:ext cx="1592132" cy="2137239"/>
            <a:chOff x="13196724" y="7817837"/>
            <a:chExt cx="1592132" cy="2137239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6724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3492887" y="9004517"/>
            <a:ext cx="522891" cy="631776"/>
            <a:chOff x="13492887" y="9004517"/>
            <a:chExt cx="522891" cy="631776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2887" y="9004517"/>
              <a:ext cx="522891" cy="63177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336661" y="8209444"/>
            <a:ext cx="1328980" cy="346235"/>
            <a:chOff x="13336661" y="8209444"/>
            <a:chExt cx="1328980" cy="346235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6661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36053" y="8212862"/>
            <a:ext cx="685714" cy="409524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3768221" y="9323051"/>
            <a:ext cx="449138" cy="387787"/>
            <a:chOff x="13768221" y="9323051"/>
            <a:chExt cx="449138" cy="387787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68221" y="9323051"/>
              <a:ext cx="449138" cy="387787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4254236" y="8382562"/>
            <a:ext cx="458714" cy="425500"/>
            <a:chOff x="14254236" y="8382562"/>
            <a:chExt cx="458714" cy="425500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54236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3307142" y="8708940"/>
            <a:ext cx="511841" cy="453800"/>
            <a:chOff x="13307142" y="8708940"/>
            <a:chExt cx="511841" cy="453800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07142" y="8708940"/>
              <a:ext cx="511841" cy="45380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4160141" y="9138393"/>
            <a:ext cx="405380" cy="369317"/>
            <a:chOff x="14160141" y="9138393"/>
            <a:chExt cx="405380" cy="369317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160141" y="9138393"/>
              <a:ext cx="405380" cy="369317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7608227" y="7817837"/>
            <a:ext cx="1592132" cy="2137239"/>
            <a:chOff x="7608227" y="7817837"/>
            <a:chExt cx="1592132" cy="2137239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8227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8142847" y="9007163"/>
            <a:ext cx="522891" cy="631776"/>
            <a:chOff x="8142847" y="9007163"/>
            <a:chExt cx="522891" cy="631776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2847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7748164" y="8209444"/>
            <a:ext cx="1328980" cy="346235"/>
            <a:chOff x="7748164" y="8209444"/>
            <a:chExt cx="1328980" cy="346235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164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121" name="Object 12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47577" y="8212862"/>
            <a:ext cx="819048" cy="409524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8404293" y="9323051"/>
            <a:ext cx="486539" cy="420079"/>
            <a:chOff x="8404293" y="9323051"/>
            <a:chExt cx="486539" cy="420079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4293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8665739" y="8382562"/>
            <a:ext cx="458714" cy="425500"/>
            <a:chOff x="8665739" y="8382562"/>
            <a:chExt cx="458714" cy="425500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65739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7892452" y="8780264"/>
            <a:ext cx="511841" cy="453800"/>
            <a:chOff x="7892452" y="8780264"/>
            <a:chExt cx="511841" cy="453800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2452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9551355" y="7817837"/>
            <a:ext cx="1592132" cy="2137239"/>
            <a:chOff x="9551355" y="7817837"/>
            <a:chExt cx="1592132" cy="2137239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1355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0085976" y="9007163"/>
            <a:ext cx="522891" cy="631776"/>
            <a:chOff x="10085976" y="9007163"/>
            <a:chExt cx="522891" cy="631776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5976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9691292" y="8209444"/>
            <a:ext cx="1328980" cy="346235"/>
            <a:chOff x="9691292" y="8209444"/>
            <a:chExt cx="1328980" cy="34623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1292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800776" y="8212862"/>
            <a:ext cx="990476" cy="409524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10347421" y="9323051"/>
            <a:ext cx="486539" cy="420079"/>
            <a:chOff x="10347421" y="9323051"/>
            <a:chExt cx="486539" cy="420079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47421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0608867" y="8382562"/>
            <a:ext cx="458714" cy="425500"/>
            <a:chOff x="10608867" y="8382562"/>
            <a:chExt cx="458714" cy="425500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08867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9835580" y="8780264"/>
            <a:ext cx="511841" cy="453800"/>
            <a:chOff x="9835580" y="8780264"/>
            <a:chExt cx="511841" cy="453800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35580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1446444" y="7817837"/>
            <a:ext cx="1592132" cy="2137239"/>
            <a:chOff x="11446444" y="7817837"/>
            <a:chExt cx="1592132" cy="2137239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6444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1981064" y="9007163"/>
            <a:ext cx="522891" cy="631776"/>
            <a:chOff x="11981064" y="9007163"/>
            <a:chExt cx="522891" cy="631776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064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1586381" y="8209444"/>
            <a:ext cx="1328980" cy="346235"/>
            <a:chOff x="11586381" y="8209444"/>
            <a:chExt cx="1328980" cy="346235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381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885767" y="8212862"/>
            <a:ext cx="761905" cy="409524"/>
          </a:xfrm>
          <a:prstGeom prst="rect">
            <a:avLst/>
          </a:prstGeom>
        </p:spPr>
      </p:pic>
      <p:grpSp>
        <p:nvGrpSpPr>
          <p:cNvPr id="1050" name="그룹 1050"/>
          <p:cNvGrpSpPr/>
          <p:nvPr/>
        </p:nvGrpSpPr>
        <p:grpSpPr>
          <a:xfrm>
            <a:off x="12242510" y="9323051"/>
            <a:ext cx="486539" cy="420079"/>
            <a:chOff x="12242510" y="9323051"/>
            <a:chExt cx="486539" cy="420079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42510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2503956" y="8382562"/>
            <a:ext cx="458714" cy="425500"/>
            <a:chOff x="12503956" y="8382562"/>
            <a:chExt cx="458714" cy="425500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03956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1730669" y="8780264"/>
            <a:ext cx="511841" cy="453800"/>
            <a:chOff x="11730669" y="8780264"/>
            <a:chExt cx="511841" cy="453800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30669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0085073" y="3031207"/>
            <a:ext cx="728871" cy="728871"/>
            <a:chOff x="10085073" y="3031207"/>
            <a:chExt cx="728871" cy="728871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085073" y="3031207"/>
              <a:ext cx="728871" cy="728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5634" y="1818998"/>
            <a:ext cx="507674" cy="666247"/>
            <a:chOff x="12605634" y="1818998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2605634" y="1818998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2509" y="1873690"/>
            <a:ext cx="9704762" cy="20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612617"/>
            <a:chOff x="7999324" y="1309548"/>
            <a:chExt cx="2127311" cy="61261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5" y="1284224"/>
              <a:ext cx="1895238" cy="75238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944960" y="4207411"/>
            <a:ext cx="4054364" cy="5120198"/>
            <a:chOff x="3944960" y="4207411"/>
            <a:chExt cx="4054364" cy="51201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4960" y="4207411"/>
              <a:ext cx="4054364" cy="51201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8717" y="5846941"/>
            <a:ext cx="406246" cy="437496"/>
            <a:chOff x="4098717" y="5846941"/>
            <a:chExt cx="406246" cy="437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8717" y="5846941"/>
              <a:ext cx="406246" cy="43749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11971" y="5170427"/>
            <a:ext cx="2209524" cy="380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11971" y="5927417"/>
            <a:ext cx="1828571" cy="3809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11971" y="6684398"/>
            <a:ext cx="1580952" cy="3809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17764" y="6616135"/>
            <a:ext cx="406246" cy="437496"/>
            <a:chOff x="4117764" y="6616135"/>
            <a:chExt cx="406246" cy="4374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7764" y="6616135"/>
              <a:ext cx="406246" cy="4374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45219" y="7461827"/>
            <a:ext cx="3200000" cy="3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50810" y="8244351"/>
            <a:ext cx="1361905" cy="3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629" y="4154976"/>
            <a:ext cx="10988000" cy="515298"/>
            <a:chOff x="100629" y="4154976"/>
            <a:chExt cx="10988000" cy="51529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59" y="4086406"/>
              <a:ext cx="7304762" cy="8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82378" y="4075808"/>
            <a:ext cx="4054364" cy="5120198"/>
            <a:chOff x="10082378" y="4075808"/>
            <a:chExt cx="4054364" cy="512019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2378" y="4075808"/>
              <a:ext cx="4054364" cy="51201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36135" y="5715338"/>
            <a:ext cx="406246" cy="437496"/>
            <a:chOff x="10236135" y="5715338"/>
            <a:chExt cx="406246" cy="43749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6135" y="5715338"/>
              <a:ext cx="406246" cy="43749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49429" y="5038820"/>
            <a:ext cx="2857143" cy="38095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49429" y="5795810"/>
            <a:ext cx="3342857" cy="4190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49429" y="6552791"/>
            <a:ext cx="2780952" cy="38095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236135" y="6484532"/>
            <a:ext cx="406246" cy="437496"/>
            <a:chOff x="10236135" y="6484532"/>
            <a:chExt cx="406246" cy="43749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6135" y="6484532"/>
              <a:ext cx="406246" cy="43749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238048" y="4023371"/>
            <a:ext cx="10988000" cy="486547"/>
            <a:chOff x="6238048" y="4023371"/>
            <a:chExt cx="10988000" cy="4865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69478" y="3954802"/>
              <a:ext cx="7323810" cy="8190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54640" y="8191017"/>
            <a:ext cx="406246" cy="437496"/>
            <a:chOff x="4154640" y="8191017"/>
            <a:chExt cx="406246" cy="43749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640" y="8191017"/>
              <a:ext cx="406246" cy="4374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237468" y="4974535"/>
            <a:ext cx="406246" cy="437496"/>
            <a:chOff x="10237468" y="4974535"/>
            <a:chExt cx="406246" cy="43749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7468" y="4974535"/>
              <a:ext cx="406246" cy="4374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16544" y="5114589"/>
            <a:ext cx="406246" cy="437496"/>
            <a:chOff x="4116544" y="5114589"/>
            <a:chExt cx="406246" cy="43749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6544" y="5114589"/>
              <a:ext cx="406246" cy="4374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27288" y="7402629"/>
            <a:ext cx="406246" cy="437496"/>
            <a:chOff x="4127288" y="7402629"/>
            <a:chExt cx="406246" cy="43749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7288" y="7402629"/>
              <a:ext cx="406246" cy="437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9494" y="1862653"/>
            <a:ext cx="11866667" cy="2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99324" y="1309548"/>
            <a:ext cx="2127311" cy="612617"/>
            <a:chOff x="7999324" y="1309548"/>
            <a:chExt cx="2127311" cy="6126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805" y="1284224"/>
              <a:ext cx="1904762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5" cstate="print"/>
          <a:srcRect r="65792" b="42502"/>
          <a:stretch/>
        </p:blipFill>
        <p:spPr>
          <a:xfrm>
            <a:off x="5255564" y="4508124"/>
            <a:ext cx="5740481" cy="33622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99123" y="2268031"/>
            <a:ext cx="11076401" cy="6811987"/>
            <a:chOff x="3799123" y="2268031"/>
            <a:chExt cx="11076401" cy="6811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9123" y="2268031"/>
              <a:ext cx="11076401" cy="6811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8064" y="1413392"/>
            <a:ext cx="4714286" cy="12380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6328" y="2801642"/>
            <a:ext cx="10876190" cy="3323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596253"/>
            <a:chOff x="7999324" y="1480976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802" y="1455651"/>
              <a:ext cx="1942857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13372" y="8090329"/>
            <a:ext cx="718287" cy="153976"/>
            <a:chOff x="4713372" y="8090329"/>
            <a:chExt cx="718287" cy="153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809032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86896" y="4057495"/>
            <a:ext cx="374398" cy="599042"/>
            <a:chOff x="4386896" y="4057495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3" y="5310989"/>
            <a:ext cx="374404" cy="599042"/>
            <a:chOff x="4386893" y="5310989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86896" y="6564484"/>
            <a:ext cx="374398" cy="599042"/>
            <a:chOff x="4386896" y="6564484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8171" y="7817978"/>
            <a:ext cx="411848" cy="599042"/>
            <a:chOff x="4368171" y="7817978"/>
            <a:chExt cx="411848" cy="5990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8171" y="7817978"/>
              <a:ext cx="411848" cy="5990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5500" y="2848744"/>
            <a:ext cx="2876190" cy="6952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46275" y="4093754"/>
            <a:ext cx="2390476" cy="6952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50535" y="5338763"/>
            <a:ext cx="3542857" cy="6952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46275" y="6583773"/>
            <a:ext cx="3057143" cy="6952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48598" y="7828792"/>
            <a:ext cx="2390476" cy="6952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8478841"/>
            <a:ext cx="9963736" cy="138999"/>
            <a:chOff x="4160989" y="8478841"/>
            <a:chExt cx="9963736" cy="13899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847884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0036" y="4233586"/>
            <a:ext cx="8008708" cy="2910323"/>
            <a:chOff x="910036" y="4233586"/>
            <a:chExt cx="8008708" cy="2910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323" y="6732490"/>
              <a:ext cx="8000000" cy="5904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743" y="4053822"/>
              <a:ext cx="7123810" cy="24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44952" y="6762543"/>
            <a:ext cx="8008708" cy="469667"/>
            <a:chOff x="9544952" y="6762543"/>
            <a:chExt cx="8008708" cy="469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9239" y="6716830"/>
              <a:ext cx="5752381" cy="6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93965" y="4003427"/>
            <a:ext cx="3710682" cy="2283497"/>
            <a:chOff x="11693965" y="4003427"/>
            <a:chExt cx="3710682" cy="22834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3965" y="4003427"/>
              <a:ext cx="3710682" cy="2283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0221" y="4622695"/>
            <a:ext cx="4085714" cy="17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1897" y="4366276"/>
            <a:ext cx="5133333" cy="2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42018" y="4684760"/>
            <a:ext cx="325982" cy="513244"/>
            <a:chOff x="4642018" y="4684760"/>
            <a:chExt cx="325982" cy="513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2018" y="4684760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05372" y="4684760"/>
            <a:ext cx="325982" cy="513244"/>
            <a:chOff x="8805372" y="4684760"/>
            <a:chExt cx="325982" cy="5132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5372" y="4684760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76079" y="3817482"/>
            <a:ext cx="2127311" cy="596253"/>
            <a:chOff x="8076079" y="3817482"/>
            <a:chExt cx="2127311" cy="59625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76079" y="4334640"/>
              <a:ext cx="2127311" cy="79095"/>
              <a:chOff x="8076079" y="4334640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76079" y="4334640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2557" y="3792157"/>
              <a:ext cx="1866667" cy="75238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076079" y="3817482"/>
              <a:ext cx="2127311" cy="79095"/>
              <a:chOff x="8076079" y="3817482"/>
              <a:chExt cx="2127311" cy="7909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76079" y="3817482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3342622" y="4253416"/>
            <a:ext cx="1373627" cy="1778882"/>
            <a:chOff x="13342622" y="4253416"/>
            <a:chExt cx="1373627" cy="17788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42622" y="4253416"/>
              <a:ext cx="1373627" cy="17788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19800" y="2247900"/>
            <a:ext cx="6171429" cy="6171429"/>
            <a:chOff x="6472986" y="3032949"/>
            <a:chExt cx="6171429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2986" y="3032949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2228" y="2121519"/>
            <a:ext cx="7849386" cy="5795054"/>
            <a:chOff x="1312228" y="2121519"/>
            <a:chExt cx="7849386" cy="5795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2228" y="2121519"/>
              <a:ext cx="7849386" cy="5795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61614" y="2027742"/>
            <a:ext cx="8430293" cy="5860464"/>
            <a:chOff x="9161614" y="2027742"/>
            <a:chExt cx="8430293" cy="58604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614" y="2027742"/>
              <a:ext cx="8430293" cy="5860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94707" y="4315324"/>
            <a:ext cx="2696299" cy="2115083"/>
            <a:chOff x="7794707" y="4315324"/>
            <a:chExt cx="2696299" cy="21150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4707" y="4315324"/>
              <a:ext cx="2696299" cy="2115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255893"/>
            <a:ext cx="6171429" cy="5888934"/>
            <a:chOff x="6057143" y="2255893"/>
            <a:chExt cx="6171429" cy="58889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255893"/>
              <a:ext cx="6171429" cy="5888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4408" y="1979679"/>
            <a:ext cx="8220636" cy="5754445"/>
            <a:chOff x="4874408" y="1979679"/>
            <a:chExt cx="8220636" cy="5754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4408" y="1979679"/>
              <a:ext cx="8220636" cy="57544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6150" y="1722575"/>
            <a:ext cx="4180709" cy="2083601"/>
            <a:chOff x="3656150" y="1722575"/>
            <a:chExt cx="4180709" cy="20836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6150" y="1722575"/>
              <a:ext cx="4180709" cy="20836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50860" y="2968813"/>
            <a:ext cx="6104762" cy="18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69439" y="4911203"/>
            <a:ext cx="5628571" cy="1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56150" y="2807502"/>
            <a:ext cx="4180709" cy="5810053"/>
            <a:chOff x="3656150" y="2807502"/>
            <a:chExt cx="4180709" cy="58100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6150" y="2807502"/>
              <a:ext cx="4180709" cy="5810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6150" y="1777425"/>
            <a:ext cx="997682" cy="1130706"/>
            <a:chOff x="3656150" y="1777425"/>
            <a:chExt cx="997682" cy="1130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6150" y="1777425"/>
              <a:ext cx="997682" cy="1130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2779" y="998407"/>
            <a:ext cx="3979143" cy="4455644"/>
            <a:chOff x="782779" y="998407"/>
            <a:chExt cx="3979143" cy="44556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779" y="998407"/>
              <a:ext cx="3979143" cy="44556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67486" y="1722575"/>
            <a:ext cx="1503160" cy="1712795"/>
            <a:chOff x="2667486" y="1722575"/>
            <a:chExt cx="1503160" cy="17127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486" y="1722575"/>
              <a:ext cx="1503160" cy="17127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05776" y="2102905"/>
            <a:ext cx="1036105" cy="1017041"/>
            <a:chOff x="2805776" y="2102905"/>
            <a:chExt cx="1036105" cy="10170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5776" y="2102905"/>
              <a:ext cx="1036105" cy="10170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09164" y="1905800"/>
            <a:ext cx="693971" cy="708353"/>
            <a:chOff x="3309164" y="1905800"/>
            <a:chExt cx="693971" cy="7083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9164" y="1905800"/>
              <a:ext cx="693971" cy="70835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19548" y="1645933"/>
            <a:ext cx="1104762" cy="11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15152" y="3681673"/>
            <a:ext cx="498975" cy="537358"/>
            <a:chOff x="10015152" y="3681673"/>
            <a:chExt cx="498975" cy="5373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5152" y="3681673"/>
              <a:ext cx="498975" cy="5373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29131" y="2211249"/>
            <a:ext cx="2127311" cy="596253"/>
            <a:chOff x="10629131" y="2211249"/>
            <a:chExt cx="2127311" cy="59625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629131" y="2728407"/>
              <a:ext cx="2127311" cy="79095"/>
              <a:chOff x="10629131" y="2728407"/>
              <a:chExt cx="2127311" cy="7909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629131" y="2728407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55652" y="2185928"/>
              <a:ext cx="1866667" cy="75238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629131" y="2211249"/>
              <a:ext cx="2127311" cy="79095"/>
              <a:chOff x="10629131" y="2211249"/>
              <a:chExt cx="2127311" cy="7909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629131" y="2211249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44123" y="6190620"/>
            <a:ext cx="1600000" cy="2676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218</Words>
  <Application>Microsoft Office PowerPoint</Application>
  <PresentationFormat>사용자 지정</PresentationFormat>
  <Paragraphs>40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3</cp:revision>
  <dcterms:created xsi:type="dcterms:W3CDTF">2021-02-19T10:55:57Z</dcterms:created>
  <dcterms:modified xsi:type="dcterms:W3CDTF">2021-02-19T03:35:01Z</dcterms:modified>
</cp:coreProperties>
</file>