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5"/>
  </p:notesMasterIdLst>
  <p:sldIdLst>
    <p:sldId id="256" r:id="rId2"/>
    <p:sldId id="258" r:id="rId3"/>
    <p:sldId id="271" r:id="rId4"/>
    <p:sldId id="274" r:id="rId5"/>
    <p:sldId id="259" r:id="rId6"/>
    <p:sldId id="260" r:id="rId7"/>
    <p:sldId id="261" r:id="rId8"/>
    <p:sldId id="287" r:id="rId9"/>
    <p:sldId id="262" r:id="rId10"/>
    <p:sldId id="292" r:id="rId11"/>
    <p:sldId id="293" r:id="rId12"/>
    <p:sldId id="294" r:id="rId13"/>
    <p:sldId id="267" r:id="rId14"/>
    <p:sldId id="297" r:id="rId15"/>
    <p:sldId id="295" r:id="rId16"/>
    <p:sldId id="298" r:id="rId17"/>
    <p:sldId id="296" r:id="rId18"/>
    <p:sldId id="299" r:id="rId19"/>
    <p:sldId id="300" r:id="rId20"/>
    <p:sldId id="263" r:id="rId21"/>
    <p:sldId id="301" r:id="rId22"/>
    <p:sldId id="264" r:id="rId23"/>
    <p:sldId id="289" r:id="rId24"/>
  </p:sldIdLst>
  <p:sldSz cx="9144000" cy="5143500" type="screen16x9"/>
  <p:notesSz cx="6858000" cy="9144000"/>
  <p:embeddedFontLs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Lakki Reddy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C92A7-24B0-49C4-B380-3BA592D0326A}">
  <a:tblStyle styleId="{743C92A7-24B0-49C4-B380-3BA592D03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9" autoAdjust="0"/>
  </p:normalViewPr>
  <p:slideViewPr>
    <p:cSldViewPr snapToGrid="0">
      <p:cViewPr varScale="1">
        <p:scale>
          <a:sx n="107" d="100"/>
          <a:sy n="107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82c7b38d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82c7b38d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7046b1b47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7046b1b47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High level language and</a:t>
            </a:r>
            <a:r>
              <a:rPr lang="en-IN" baseline="0" dirty="0" smtClean="0"/>
              <a:t> Low level Language: https://www.youtube.com/watch?v=3nLUHFk2SN4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82c7b38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82c7b38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882c7b38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882c7b38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7046b1b4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7046b1b4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82c7b38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82c7b38d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82c7b38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82c7b38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82c7b38d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82c7b38d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7046b1b4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7046b1b4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82c7b38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82c7b38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82c7b38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82c7b38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82c7b38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82c7b38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Video for reference: https://www.youtube.com/watch?v=pfPCV7DXc5w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10" name="Google Shape;10;p2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24900" y="2833525"/>
              <a:ext cx="1013100" cy="887300"/>
            </a:xfrm>
            <a:custGeom>
              <a:avLst/>
              <a:gdLst/>
              <a:ahLst/>
              <a:cxnLst/>
              <a:rect l="l" t="t" r="r" b="b"/>
              <a:pathLst>
                <a:path w="40524" h="35492" extrusionOk="0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17475" y="2998375"/>
              <a:ext cx="636075" cy="556925"/>
            </a:xfrm>
            <a:custGeom>
              <a:avLst/>
              <a:gdLst/>
              <a:ahLst/>
              <a:cxnLst/>
              <a:rect l="l" t="t" r="r" b="b"/>
              <a:pathLst>
                <a:path w="25443" h="22277" extrusionOk="0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348350" y="1288350"/>
            <a:ext cx="6447300" cy="20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kki Reddy"/>
              <a:buNone/>
              <a:defRPr sz="10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52025" y="3402325"/>
            <a:ext cx="37686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3462" y="384837"/>
            <a:ext cx="7278393" cy="4297223"/>
            <a:chOff x="337381" y="2907305"/>
            <a:chExt cx="1177372" cy="695119"/>
          </a:xfrm>
        </p:grpSpPr>
        <p:sp>
          <p:nvSpPr>
            <p:cNvPr id="18" name="Google Shape;18;p2"/>
            <p:cNvSpPr/>
            <p:nvPr/>
          </p:nvSpPr>
          <p:spPr>
            <a:xfrm>
              <a:off x="992934" y="2907305"/>
              <a:ext cx="21725" cy="25100"/>
            </a:xfrm>
            <a:custGeom>
              <a:avLst/>
              <a:gdLst/>
              <a:ahLst/>
              <a:cxnLst/>
              <a:rect l="l" t="t" r="r" b="b"/>
              <a:pathLst>
                <a:path w="869" h="1004" extrusionOk="0">
                  <a:moveTo>
                    <a:pt x="434" y="0"/>
                  </a:moveTo>
                  <a:cubicBezTo>
                    <a:pt x="353" y="461"/>
                    <a:pt x="0" y="488"/>
                    <a:pt x="0" y="488"/>
                  </a:cubicBezTo>
                  <a:cubicBezTo>
                    <a:pt x="0" y="488"/>
                    <a:pt x="353" y="543"/>
                    <a:pt x="434" y="1004"/>
                  </a:cubicBezTo>
                  <a:cubicBezTo>
                    <a:pt x="543" y="543"/>
                    <a:pt x="868" y="488"/>
                    <a:pt x="868" y="488"/>
                  </a:cubicBezTo>
                  <a:cubicBezTo>
                    <a:pt x="868" y="488"/>
                    <a:pt x="543" y="461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89997" y="3577299"/>
              <a:ext cx="21725" cy="25125"/>
            </a:xfrm>
            <a:custGeom>
              <a:avLst/>
              <a:gdLst/>
              <a:ahLst/>
              <a:cxnLst/>
              <a:rect l="l" t="t" r="r" b="b"/>
              <a:pathLst>
                <a:path w="869" h="1005" extrusionOk="0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82853" y="3377008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7105" y="2932404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7381" y="3066504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2497134">
            <a:off x="-2239116" y="-843234"/>
            <a:ext cx="7511123" cy="6016577"/>
          </a:xfrm>
          <a:custGeom>
            <a:avLst/>
            <a:gdLst/>
            <a:ahLst/>
            <a:cxnLst/>
            <a:rect l="l" t="t" r="r" b="b"/>
            <a:pathLst>
              <a:path w="53740" h="43047" extrusionOk="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4219550" y="1766925"/>
            <a:ext cx="45273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4646250" y="3129750"/>
            <a:ext cx="3685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8304461" y="2779861"/>
            <a:ext cx="239085" cy="272626"/>
          </a:xfrm>
          <a:custGeom>
            <a:avLst/>
            <a:gdLst/>
            <a:ahLst/>
            <a:cxnLst/>
            <a:rect l="l" t="t" r="r" b="b"/>
            <a:pathLst>
              <a:path w="1547" h="1764" extrusionOk="0">
                <a:moveTo>
                  <a:pt x="760" y="0"/>
                </a:moveTo>
                <a:cubicBezTo>
                  <a:pt x="597" y="787"/>
                  <a:pt x="1" y="868"/>
                  <a:pt x="1" y="868"/>
                </a:cubicBezTo>
                <a:cubicBezTo>
                  <a:pt x="1" y="868"/>
                  <a:pt x="597" y="950"/>
                  <a:pt x="760" y="1764"/>
                </a:cubicBezTo>
                <a:cubicBezTo>
                  <a:pt x="950" y="950"/>
                  <a:pt x="1547" y="868"/>
                  <a:pt x="1547" y="868"/>
                </a:cubicBezTo>
                <a:cubicBezTo>
                  <a:pt x="1547" y="868"/>
                  <a:pt x="950" y="814"/>
                  <a:pt x="7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2">
    <p:bg>
      <p:bgPr>
        <a:solidFill>
          <a:schemeClr val="l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6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20" name="Google Shape;220;p26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024900" y="2833525"/>
              <a:ext cx="1013100" cy="887300"/>
            </a:xfrm>
            <a:custGeom>
              <a:avLst/>
              <a:gdLst/>
              <a:ahLst/>
              <a:cxnLst/>
              <a:rect l="l" t="t" r="r" b="b"/>
              <a:pathLst>
                <a:path w="40524" h="35492" extrusionOk="0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217475" y="2998375"/>
              <a:ext cx="636075" cy="556925"/>
            </a:xfrm>
            <a:custGeom>
              <a:avLst/>
              <a:gdLst/>
              <a:ahLst/>
              <a:cxnLst/>
              <a:rect l="l" t="t" r="r" b="b"/>
              <a:pathLst>
                <a:path w="25443" h="22277" extrusionOk="0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2848950" y="925757"/>
            <a:ext cx="34461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4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1"/>
          </p:nvPr>
        </p:nvSpPr>
        <p:spPr>
          <a:xfrm>
            <a:off x="2727850" y="1855806"/>
            <a:ext cx="36858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2607750" y="3895300"/>
            <a:ext cx="39285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sz="11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ONE_COLUMN_TEXT_1">
    <p:bg>
      <p:bgPr>
        <a:solidFill>
          <a:schemeClr val="l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34400" y="1766925"/>
            <a:ext cx="3852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1"/>
          </p:nvPr>
        </p:nvSpPr>
        <p:spPr>
          <a:xfrm>
            <a:off x="1094400" y="3129750"/>
            <a:ext cx="31320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ONE_COLUMN_TEXT_1_1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1094400" y="1787000"/>
            <a:ext cx="3132000" cy="7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1"/>
          </p:nvPr>
        </p:nvSpPr>
        <p:spPr>
          <a:xfrm>
            <a:off x="1094400" y="2367750"/>
            <a:ext cx="31320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/>
          <p:nvPr/>
        </p:nvSpPr>
        <p:spPr>
          <a:xfrm rot="4750057" flipH="1">
            <a:off x="3493121" y="-321147"/>
            <a:ext cx="7511132" cy="6016508"/>
          </a:xfrm>
          <a:custGeom>
            <a:avLst/>
            <a:gdLst/>
            <a:ahLst/>
            <a:cxnLst/>
            <a:rect l="l" t="t" r="r" b="b"/>
            <a:pathLst>
              <a:path w="53740" h="43047" extrusionOk="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48" name="Google Shape;248;p31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>
          <a:xfrm>
            <a:off x="2972100" y="3852250"/>
            <a:ext cx="31998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1158750" y="1406475"/>
            <a:ext cx="6826500" cy="25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396049" y="2814905"/>
            <a:ext cx="8027956" cy="1694046"/>
            <a:chOff x="222948" y="3286478"/>
            <a:chExt cx="1298623" cy="274029"/>
          </a:xfrm>
        </p:grpSpPr>
        <p:sp>
          <p:nvSpPr>
            <p:cNvPr id="254" name="Google Shape;254;p31"/>
            <p:cNvSpPr/>
            <p:nvPr/>
          </p:nvSpPr>
          <p:spPr>
            <a:xfrm>
              <a:off x="535157" y="3532006"/>
              <a:ext cx="25100" cy="28500"/>
            </a:xfrm>
            <a:custGeom>
              <a:avLst/>
              <a:gdLst/>
              <a:ahLst/>
              <a:cxnLst/>
              <a:rect l="l" t="t" r="r" b="b"/>
              <a:pathLst>
                <a:path w="1004" h="1140" extrusionOk="0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1489671" y="3307723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22948" y="3286478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MAIN_POINT_1">
    <p:bg>
      <p:bgPr>
        <a:solidFill>
          <a:schemeClr val="lt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59" name="Google Shape;259;p32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720000" y="3012075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2"/>
          </p:nvPr>
        </p:nvSpPr>
        <p:spPr>
          <a:xfrm>
            <a:off x="966953" y="2506750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3"/>
          </p:nvPr>
        </p:nvSpPr>
        <p:spPr>
          <a:xfrm>
            <a:off x="3386100" y="3012075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ubTitle" idx="4"/>
          </p:nvPr>
        </p:nvSpPr>
        <p:spPr>
          <a:xfrm>
            <a:off x="3638250" y="2506750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5"/>
          </p:nvPr>
        </p:nvSpPr>
        <p:spPr>
          <a:xfrm>
            <a:off x="6053700" y="3012075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6"/>
          </p:nvPr>
        </p:nvSpPr>
        <p:spPr>
          <a:xfrm>
            <a:off x="6300653" y="2506750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title" idx="7" hasCustomPrompt="1"/>
          </p:nvPr>
        </p:nvSpPr>
        <p:spPr>
          <a:xfrm>
            <a:off x="1408200" y="1898650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32"/>
          <p:cNvSpPr txBox="1">
            <a:spLocks noGrp="1"/>
          </p:cNvSpPr>
          <p:nvPr>
            <p:ph type="title" idx="8" hasCustomPrompt="1"/>
          </p:nvPr>
        </p:nvSpPr>
        <p:spPr>
          <a:xfrm>
            <a:off x="4075800" y="1897625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2"/>
          <p:cNvSpPr txBox="1">
            <a:spLocks noGrp="1"/>
          </p:cNvSpPr>
          <p:nvPr>
            <p:ph type="title" idx="9" hasCustomPrompt="1"/>
          </p:nvPr>
        </p:nvSpPr>
        <p:spPr>
          <a:xfrm>
            <a:off x="6743400" y="1898650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463052" y="1816199"/>
            <a:ext cx="8008719" cy="2788167"/>
            <a:chOff x="418880" y="3083820"/>
            <a:chExt cx="1295511" cy="451014"/>
          </a:xfrm>
        </p:grpSpPr>
        <p:sp>
          <p:nvSpPr>
            <p:cNvPr id="273" name="Google Shape;273;p32"/>
            <p:cNvSpPr/>
            <p:nvPr/>
          </p:nvSpPr>
          <p:spPr>
            <a:xfrm>
              <a:off x="1265659" y="3492783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18880" y="3193138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675716" y="3083820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MAIN_POINT_1_1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78" name="Google Shape;278;p33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3"/>
          <p:cNvSpPr txBox="1">
            <a:spLocks noGrp="1"/>
          </p:cNvSpPr>
          <p:nvPr>
            <p:ph type="subTitle" idx="1"/>
          </p:nvPr>
        </p:nvSpPr>
        <p:spPr>
          <a:xfrm>
            <a:off x="720000" y="3083050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subTitle" idx="2"/>
          </p:nvPr>
        </p:nvSpPr>
        <p:spPr>
          <a:xfrm>
            <a:off x="970650" y="2577725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3"/>
          </p:nvPr>
        </p:nvSpPr>
        <p:spPr>
          <a:xfrm>
            <a:off x="3386100" y="3083050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4"/>
          </p:nvPr>
        </p:nvSpPr>
        <p:spPr>
          <a:xfrm>
            <a:off x="3638250" y="2577725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5"/>
          </p:nvPr>
        </p:nvSpPr>
        <p:spPr>
          <a:xfrm>
            <a:off x="6053700" y="3083050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6"/>
          </p:nvPr>
        </p:nvSpPr>
        <p:spPr>
          <a:xfrm>
            <a:off x="6305850" y="2577725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420299" y="833540"/>
            <a:ext cx="8102306" cy="3907173"/>
            <a:chOff x="272407" y="2966498"/>
            <a:chExt cx="1310650" cy="632024"/>
          </a:xfrm>
        </p:grpSpPr>
        <p:sp>
          <p:nvSpPr>
            <p:cNvPr id="289" name="Google Shape;289;p33"/>
            <p:cNvSpPr/>
            <p:nvPr/>
          </p:nvSpPr>
          <p:spPr>
            <a:xfrm>
              <a:off x="1459893" y="2966498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379973" y="3529297"/>
              <a:ext cx="21725" cy="25125"/>
            </a:xfrm>
            <a:custGeom>
              <a:avLst/>
              <a:gdLst/>
              <a:ahLst/>
              <a:cxnLst/>
              <a:rect l="l" t="t" r="r" b="b"/>
              <a:pathLst>
                <a:path w="869" h="1005" extrusionOk="0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551157" y="3043745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233303" y="3554422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272407" y="3195354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IG_NUMBER_2">
    <p:bg>
      <p:bgPr>
        <a:solidFill>
          <a:schemeClr val="lt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8813845" flipH="1">
            <a:off x="961551" y="-128551"/>
            <a:ext cx="8285750" cy="6293366"/>
          </a:xfrm>
          <a:custGeom>
            <a:avLst/>
            <a:gdLst/>
            <a:ahLst/>
            <a:cxnLst/>
            <a:rect l="l" t="t" r="r" b="b"/>
            <a:pathLst>
              <a:path w="53740" h="43047" extrusionOk="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347" name="Google Shape;347;p39"/>
          <p:cNvGrpSpPr/>
          <p:nvPr/>
        </p:nvGrpSpPr>
        <p:grpSpPr>
          <a:xfrm rot="10800000" flipH="1">
            <a:off x="923308" y="679299"/>
            <a:ext cx="7616038" cy="4055047"/>
            <a:chOff x="220048" y="2883003"/>
            <a:chExt cx="1231990" cy="655944"/>
          </a:xfrm>
        </p:grpSpPr>
        <p:sp>
          <p:nvSpPr>
            <p:cNvPr id="348" name="Google Shape;348;p39"/>
            <p:cNvSpPr/>
            <p:nvPr/>
          </p:nvSpPr>
          <p:spPr>
            <a:xfrm>
              <a:off x="302343" y="2883003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420137" y="3501622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20048" y="2954653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2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5" name="Google Shape;25;p3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24900" y="2833525"/>
              <a:ext cx="1013100" cy="887300"/>
            </a:xfrm>
            <a:custGeom>
              <a:avLst/>
              <a:gdLst/>
              <a:ahLst/>
              <a:cxnLst/>
              <a:rect l="l" t="t" r="r" b="b"/>
              <a:pathLst>
                <a:path w="40524" h="35492" extrusionOk="0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17475" y="2998375"/>
              <a:ext cx="636075" cy="556925"/>
            </a:xfrm>
            <a:custGeom>
              <a:avLst/>
              <a:gdLst/>
              <a:ahLst/>
              <a:cxnLst/>
              <a:rect l="l" t="t" r="r" b="b"/>
              <a:pathLst>
                <a:path w="25443" h="22277" extrusionOk="0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flipH="1">
            <a:off x="1079446" y="965374"/>
            <a:ext cx="7646538" cy="3378297"/>
            <a:chOff x="215114" y="2992474"/>
            <a:chExt cx="1236924" cy="546473"/>
          </a:xfrm>
        </p:grpSpPr>
        <p:sp>
          <p:nvSpPr>
            <p:cNvPr id="31" name="Google Shape;31;p3"/>
            <p:cNvSpPr/>
            <p:nvPr/>
          </p:nvSpPr>
          <p:spPr>
            <a:xfrm>
              <a:off x="289183" y="2992474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420137" y="3501622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15114" y="3085719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-7350456" flipH="1">
            <a:off x="190197" y="-1556082"/>
            <a:ext cx="9192552" cy="7632815"/>
          </a:xfrm>
          <a:custGeom>
            <a:avLst/>
            <a:gdLst/>
            <a:ahLst/>
            <a:cxnLst/>
            <a:rect l="l" t="t" r="r" b="b"/>
            <a:pathLst>
              <a:path w="53740" h="43047" extrusionOk="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/>
          </p:nvPr>
        </p:nvSpPr>
        <p:spPr>
          <a:xfrm>
            <a:off x="1348350" y="1546650"/>
            <a:ext cx="6447300" cy="2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>
            <a:off x="642416" y="539954"/>
            <a:ext cx="7961860" cy="3976849"/>
            <a:chOff x="642416" y="539954"/>
            <a:chExt cx="7961860" cy="3976849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642416" y="539954"/>
              <a:ext cx="7679939" cy="3976849"/>
              <a:chOff x="492989" y="2927039"/>
              <a:chExt cx="1242327" cy="643295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584962" y="3528284"/>
                <a:ext cx="373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682" extrusionOk="0">
                    <a:moveTo>
                      <a:pt x="733" y="0"/>
                    </a:moveTo>
                    <a:cubicBezTo>
                      <a:pt x="570" y="814"/>
                      <a:pt x="0" y="841"/>
                      <a:pt x="0" y="841"/>
                    </a:cubicBezTo>
                    <a:cubicBezTo>
                      <a:pt x="0" y="841"/>
                      <a:pt x="570" y="895"/>
                      <a:pt x="733" y="1682"/>
                    </a:cubicBezTo>
                    <a:cubicBezTo>
                      <a:pt x="896" y="868"/>
                      <a:pt x="1492" y="841"/>
                      <a:pt x="1492" y="841"/>
                    </a:cubicBezTo>
                    <a:cubicBezTo>
                      <a:pt x="1492" y="841"/>
                      <a:pt x="896" y="760"/>
                      <a:pt x="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92989" y="3454610"/>
                <a:ext cx="251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68" extrusionOk="0">
                    <a:moveTo>
                      <a:pt x="516" y="1"/>
                    </a:moveTo>
                    <a:cubicBezTo>
                      <a:pt x="407" y="543"/>
                      <a:pt x="0" y="570"/>
                      <a:pt x="0" y="570"/>
                    </a:cubicBezTo>
                    <a:cubicBezTo>
                      <a:pt x="0" y="570"/>
                      <a:pt x="380" y="625"/>
                      <a:pt x="516" y="1167"/>
                    </a:cubicBezTo>
                    <a:cubicBezTo>
                      <a:pt x="597" y="598"/>
                      <a:pt x="1004" y="570"/>
                      <a:pt x="1004" y="570"/>
                    </a:cubicBezTo>
                    <a:cubicBezTo>
                      <a:pt x="1004" y="570"/>
                      <a:pt x="597" y="543"/>
                      <a:pt x="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703416" y="2927039"/>
                <a:ext cx="3190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93" extrusionOk="0">
                    <a:moveTo>
                      <a:pt x="625" y="1"/>
                    </a:moveTo>
                    <a:cubicBezTo>
                      <a:pt x="489" y="679"/>
                      <a:pt x="1" y="760"/>
                      <a:pt x="1" y="760"/>
                    </a:cubicBezTo>
                    <a:cubicBezTo>
                      <a:pt x="1" y="760"/>
                      <a:pt x="489" y="787"/>
                      <a:pt x="625" y="1492"/>
                    </a:cubicBezTo>
                    <a:cubicBezTo>
                      <a:pt x="760" y="814"/>
                      <a:pt x="1276" y="760"/>
                      <a:pt x="1276" y="760"/>
                    </a:cubicBezTo>
                    <a:cubicBezTo>
                      <a:pt x="1276" y="760"/>
                      <a:pt x="760" y="679"/>
                      <a:pt x="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42;p4"/>
            <p:cNvSpPr/>
            <p:nvPr/>
          </p:nvSpPr>
          <p:spPr>
            <a:xfrm>
              <a:off x="8464675" y="1192700"/>
              <a:ext cx="139601" cy="163349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-7350456" flipH="1">
            <a:off x="190197" y="-1556082"/>
            <a:ext cx="9192552" cy="7632815"/>
          </a:xfrm>
          <a:custGeom>
            <a:avLst/>
            <a:gdLst/>
            <a:ahLst/>
            <a:cxnLst/>
            <a:rect l="l" t="t" r="r" b="b"/>
            <a:pathLst>
              <a:path w="53740" h="43047" extrusionOk="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529805" y="601000"/>
            <a:ext cx="767187" cy="896225"/>
            <a:chOff x="1434932" y="2923666"/>
            <a:chExt cx="124102" cy="144973"/>
          </a:xfrm>
        </p:grpSpPr>
        <p:sp>
          <p:nvSpPr>
            <p:cNvPr id="46" name="Google Shape;46;p5"/>
            <p:cNvSpPr/>
            <p:nvPr/>
          </p:nvSpPr>
          <p:spPr>
            <a:xfrm>
              <a:off x="1527145" y="2923666"/>
              <a:ext cx="25100" cy="29200"/>
            </a:xfrm>
            <a:custGeom>
              <a:avLst/>
              <a:gdLst/>
              <a:ahLst/>
              <a:cxnLst/>
              <a:rect l="l" t="t" r="r" b="b"/>
              <a:pathLst>
                <a:path w="1004" h="1168" extrusionOk="0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520359" y="3024539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34932" y="2955147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 flipH="1">
            <a:off x="748733" y="648799"/>
            <a:ext cx="7819338" cy="3612097"/>
            <a:chOff x="187161" y="2954655"/>
            <a:chExt cx="1264876" cy="584293"/>
          </a:xfrm>
        </p:grpSpPr>
        <p:sp>
          <p:nvSpPr>
            <p:cNvPr id="51" name="Google Shape;51;p6"/>
            <p:cNvSpPr/>
            <p:nvPr/>
          </p:nvSpPr>
          <p:spPr>
            <a:xfrm>
              <a:off x="261231" y="2954655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420137" y="3501622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87161" y="3047899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9910591">
            <a:off x="5151063" y="476626"/>
            <a:ext cx="4932666" cy="4313230"/>
          </a:xfrm>
          <a:custGeom>
            <a:avLst/>
            <a:gdLst/>
            <a:ahLst/>
            <a:cxnLst/>
            <a:rect l="l" t="t" r="r" b="b"/>
            <a:pathLst>
              <a:path w="47685" h="41699" extrusionOk="0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04350" y="1766925"/>
            <a:ext cx="5400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904350" y="3073050"/>
            <a:ext cx="43200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 idx="2" hasCustomPrompt="1"/>
          </p:nvPr>
        </p:nvSpPr>
        <p:spPr>
          <a:xfrm>
            <a:off x="904350" y="895275"/>
            <a:ext cx="27159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9" name="Google Shape;59;p7"/>
          <p:cNvGrpSpPr/>
          <p:nvPr/>
        </p:nvGrpSpPr>
        <p:grpSpPr>
          <a:xfrm>
            <a:off x="720007" y="540002"/>
            <a:ext cx="2932971" cy="3803837"/>
            <a:chOff x="458533" y="2896510"/>
            <a:chExt cx="474445" cy="615308"/>
          </a:xfrm>
        </p:grpSpPr>
        <p:sp>
          <p:nvSpPr>
            <p:cNvPr id="60" name="Google Shape;60;p7"/>
            <p:cNvSpPr/>
            <p:nvPr/>
          </p:nvSpPr>
          <p:spPr>
            <a:xfrm>
              <a:off x="458533" y="3472469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911253" y="2896510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79" name="Google Shape;79;p10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024900" y="2833525"/>
              <a:ext cx="1013100" cy="887300"/>
            </a:xfrm>
            <a:custGeom>
              <a:avLst/>
              <a:gdLst/>
              <a:ahLst/>
              <a:cxnLst/>
              <a:rect l="l" t="t" r="r" b="b"/>
              <a:pathLst>
                <a:path w="40524" h="35492" extrusionOk="0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1449900" y="2416900"/>
            <a:ext cx="28440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2"/>
          </p:nvPr>
        </p:nvSpPr>
        <p:spPr>
          <a:xfrm>
            <a:off x="1746000" y="1911575"/>
            <a:ext cx="2239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3"/>
          </p:nvPr>
        </p:nvSpPr>
        <p:spPr>
          <a:xfrm>
            <a:off x="4829400" y="2416900"/>
            <a:ext cx="28440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4"/>
          </p:nvPr>
        </p:nvSpPr>
        <p:spPr>
          <a:xfrm>
            <a:off x="5125675" y="1911575"/>
            <a:ext cx="2239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619312" y="2097704"/>
            <a:ext cx="8136543" cy="2442171"/>
            <a:chOff x="259064" y="3184379"/>
            <a:chExt cx="1316188" cy="395045"/>
          </a:xfrm>
        </p:grpSpPr>
        <p:sp>
          <p:nvSpPr>
            <p:cNvPr id="88" name="Google Shape;88;p10"/>
            <p:cNvSpPr/>
            <p:nvPr/>
          </p:nvSpPr>
          <p:spPr>
            <a:xfrm flipH="1">
              <a:off x="427661" y="3510201"/>
              <a:ext cx="21725" cy="25125"/>
            </a:xfrm>
            <a:custGeom>
              <a:avLst/>
              <a:gdLst/>
              <a:ahLst/>
              <a:cxnLst/>
              <a:rect l="l" t="t" r="r" b="b"/>
              <a:pathLst>
                <a:path w="869" h="1005" extrusionOk="0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543352" y="3184379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427766" y="3535324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59064" y="3376764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TWO_COLUMNS_1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1"/>
          <p:cNvGrpSpPr/>
          <p:nvPr/>
        </p:nvGrpSpPr>
        <p:grpSpPr>
          <a:xfrm rot="-837884">
            <a:off x="3385122" y="1068774"/>
            <a:ext cx="8317345" cy="7273149"/>
            <a:chOff x="2273583" y="3157093"/>
            <a:chExt cx="1192125" cy="1042475"/>
          </a:xfrm>
        </p:grpSpPr>
        <p:sp>
          <p:nvSpPr>
            <p:cNvPr id="94" name="Google Shape;94;p11"/>
            <p:cNvSpPr/>
            <p:nvPr/>
          </p:nvSpPr>
          <p:spPr>
            <a:xfrm>
              <a:off x="2273583" y="3157093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364458" y="3233093"/>
              <a:ext cx="1013100" cy="887300"/>
            </a:xfrm>
            <a:custGeom>
              <a:avLst/>
              <a:gdLst/>
              <a:ahLst/>
              <a:cxnLst/>
              <a:rect l="l" t="t" r="r" b="b"/>
              <a:pathLst>
                <a:path w="40524" h="35492" extrusionOk="0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2455333" y="3310418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720000" y="1725000"/>
            <a:ext cx="4805400" cy="25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173075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2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414792" y="540000"/>
            <a:ext cx="8307979" cy="3959997"/>
            <a:chOff x="215114" y="2923666"/>
            <a:chExt cx="1343920" cy="640569"/>
          </a:xfrm>
        </p:grpSpPr>
        <p:sp>
          <p:nvSpPr>
            <p:cNvPr id="180" name="Google Shape;180;p21"/>
            <p:cNvSpPr/>
            <p:nvPr/>
          </p:nvSpPr>
          <p:spPr>
            <a:xfrm>
              <a:off x="289183" y="2992474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527145" y="2923666"/>
              <a:ext cx="25100" cy="29200"/>
            </a:xfrm>
            <a:custGeom>
              <a:avLst/>
              <a:gdLst/>
              <a:ahLst/>
              <a:cxnLst/>
              <a:rect l="l" t="t" r="r" b="b"/>
              <a:pathLst>
                <a:path w="1004" h="1168" extrusionOk="0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42361" y="3526909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15114" y="3085719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520359" y="3024539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434932" y="2955147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akki Reddy"/>
              <a:buNone/>
              <a:defRPr sz="28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67" r:id="rId9"/>
    <p:sldLayoutId id="2147483670" r:id="rId10"/>
    <p:sldLayoutId id="2147483672" r:id="rId11"/>
    <p:sldLayoutId id="2147483673" r:id="rId12"/>
    <p:sldLayoutId id="2147483674" r:id="rId13"/>
    <p:sldLayoutId id="2147483677" r:id="rId14"/>
    <p:sldLayoutId id="2147483678" r:id="rId15"/>
    <p:sldLayoutId id="2147483679" r:id="rId16"/>
    <p:sldLayoutId id="2147483685" r:id="rId17"/>
    <p:sldLayoutId id="214748368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8.5/python-3.8.5-amd64.ex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4"/>
          <p:cNvGrpSpPr/>
          <p:nvPr/>
        </p:nvGrpSpPr>
        <p:grpSpPr>
          <a:xfrm rot="-409295">
            <a:off x="523180" y="1842274"/>
            <a:ext cx="1776113" cy="3550526"/>
            <a:chOff x="6631900" y="1632850"/>
            <a:chExt cx="537075" cy="1073600"/>
          </a:xfrm>
        </p:grpSpPr>
        <p:sp>
          <p:nvSpPr>
            <p:cNvPr id="374" name="Google Shape;374;p44"/>
            <p:cNvSpPr/>
            <p:nvPr/>
          </p:nvSpPr>
          <p:spPr>
            <a:xfrm>
              <a:off x="6703200" y="2679150"/>
              <a:ext cx="115200" cy="27300"/>
            </a:xfrm>
            <a:custGeom>
              <a:avLst/>
              <a:gdLst/>
              <a:ahLst/>
              <a:cxnLst/>
              <a:rect l="l" t="t" r="r" b="b"/>
              <a:pathLst>
                <a:path w="4608" h="1092" extrusionOk="0">
                  <a:moveTo>
                    <a:pt x="1676" y="38"/>
                  </a:moveTo>
                  <a:cubicBezTo>
                    <a:pt x="1226" y="38"/>
                    <a:pt x="717" y="82"/>
                    <a:pt x="566" y="272"/>
                  </a:cubicBezTo>
                  <a:cubicBezTo>
                    <a:pt x="1" y="978"/>
                    <a:pt x="2214" y="1092"/>
                    <a:pt x="3093" y="1092"/>
                  </a:cubicBezTo>
                  <a:cubicBezTo>
                    <a:pt x="3226" y="1092"/>
                    <a:pt x="3329" y="1089"/>
                    <a:pt x="3387" y="1085"/>
                  </a:cubicBezTo>
                  <a:cubicBezTo>
                    <a:pt x="3685" y="1031"/>
                    <a:pt x="4607" y="923"/>
                    <a:pt x="4146" y="407"/>
                  </a:cubicBezTo>
                  <a:cubicBezTo>
                    <a:pt x="3793" y="0"/>
                    <a:pt x="2654" y="109"/>
                    <a:pt x="2193" y="55"/>
                  </a:cubicBezTo>
                  <a:cubicBezTo>
                    <a:pt x="2054" y="47"/>
                    <a:pt x="1871" y="38"/>
                    <a:pt x="1676" y="38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6890250" y="2670225"/>
              <a:ext cx="110550" cy="36125"/>
            </a:xfrm>
            <a:custGeom>
              <a:avLst/>
              <a:gdLst/>
              <a:ahLst/>
              <a:cxnLst/>
              <a:rect l="l" t="t" r="r" b="b"/>
              <a:pathLst>
                <a:path w="4422" h="1445" extrusionOk="0">
                  <a:moveTo>
                    <a:pt x="3807" y="1"/>
                  </a:moveTo>
                  <a:cubicBezTo>
                    <a:pt x="3283" y="1"/>
                    <a:pt x="2805" y="276"/>
                    <a:pt x="2197" y="276"/>
                  </a:cubicBezTo>
                  <a:cubicBezTo>
                    <a:pt x="2114" y="271"/>
                    <a:pt x="1983" y="266"/>
                    <a:pt x="1831" y="266"/>
                  </a:cubicBezTo>
                  <a:cubicBezTo>
                    <a:pt x="1242" y="266"/>
                    <a:pt x="327" y="332"/>
                    <a:pt x="543" y="656"/>
                  </a:cubicBezTo>
                  <a:cubicBezTo>
                    <a:pt x="136" y="683"/>
                    <a:pt x="0" y="1090"/>
                    <a:pt x="380" y="1307"/>
                  </a:cubicBezTo>
                  <a:cubicBezTo>
                    <a:pt x="624" y="1429"/>
                    <a:pt x="944" y="1444"/>
                    <a:pt x="1238" y="1444"/>
                  </a:cubicBezTo>
                  <a:cubicBezTo>
                    <a:pt x="1336" y="1444"/>
                    <a:pt x="1431" y="1442"/>
                    <a:pt x="1519" y="1442"/>
                  </a:cubicBezTo>
                  <a:cubicBezTo>
                    <a:pt x="2251" y="1442"/>
                    <a:pt x="2957" y="1361"/>
                    <a:pt x="3635" y="1171"/>
                  </a:cubicBezTo>
                  <a:cubicBezTo>
                    <a:pt x="3933" y="1063"/>
                    <a:pt x="4421" y="1036"/>
                    <a:pt x="4286" y="86"/>
                  </a:cubicBezTo>
                  <a:cubicBezTo>
                    <a:pt x="4119" y="25"/>
                    <a:pt x="3961" y="1"/>
                    <a:pt x="3807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6741750" y="2327900"/>
              <a:ext cx="205475" cy="370950"/>
            </a:xfrm>
            <a:custGeom>
              <a:avLst/>
              <a:gdLst/>
              <a:ahLst/>
              <a:cxnLst/>
              <a:rect l="l" t="t" r="r" b="b"/>
              <a:pathLst>
                <a:path w="8219" h="14838" extrusionOk="0">
                  <a:moveTo>
                    <a:pt x="2577" y="0"/>
                  </a:moveTo>
                  <a:cubicBezTo>
                    <a:pt x="2577" y="0"/>
                    <a:pt x="1817" y="7161"/>
                    <a:pt x="1872" y="8816"/>
                  </a:cubicBezTo>
                  <a:cubicBezTo>
                    <a:pt x="1953" y="10524"/>
                    <a:pt x="0" y="13969"/>
                    <a:pt x="0" y="13969"/>
                  </a:cubicBezTo>
                  <a:cubicBezTo>
                    <a:pt x="0" y="13969"/>
                    <a:pt x="2034" y="14837"/>
                    <a:pt x="3906" y="14837"/>
                  </a:cubicBezTo>
                  <a:cubicBezTo>
                    <a:pt x="5777" y="14837"/>
                    <a:pt x="8219" y="14050"/>
                    <a:pt x="8219" y="14050"/>
                  </a:cubicBezTo>
                  <a:cubicBezTo>
                    <a:pt x="8219" y="14050"/>
                    <a:pt x="8137" y="10443"/>
                    <a:pt x="7595" y="7812"/>
                  </a:cubicBezTo>
                  <a:cubicBezTo>
                    <a:pt x="7052" y="5154"/>
                    <a:pt x="7296" y="1167"/>
                    <a:pt x="7134" y="1085"/>
                  </a:cubicBezTo>
                  <a:cubicBezTo>
                    <a:pt x="6998" y="1031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6658325" y="2161075"/>
              <a:ext cx="177700" cy="535050"/>
            </a:xfrm>
            <a:custGeom>
              <a:avLst/>
              <a:gdLst/>
              <a:ahLst/>
              <a:cxnLst/>
              <a:rect l="l" t="t" r="r" b="b"/>
              <a:pathLst>
                <a:path w="7108" h="21402" extrusionOk="0">
                  <a:moveTo>
                    <a:pt x="5507" y="1"/>
                  </a:moveTo>
                  <a:cubicBezTo>
                    <a:pt x="5507" y="1"/>
                    <a:pt x="2876" y="842"/>
                    <a:pt x="2496" y="1927"/>
                  </a:cubicBezTo>
                  <a:cubicBezTo>
                    <a:pt x="2117" y="3012"/>
                    <a:pt x="1249" y="7080"/>
                    <a:pt x="1249" y="7080"/>
                  </a:cubicBezTo>
                  <a:cubicBezTo>
                    <a:pt x="1249" y="7080"/>
                    <a:pt x="1032" y="12234"/>
                    <a:pt x="977" y="15272"/>
                  </a:cubicBezTo>
                  <a:cubicBezTo>
                    <a:pt x="896" y="18282"/>
                    <a:pt x="1" y="20968"/>
                    <a:pt x="1" y="20968"/>
                  </a:cubicBezTo>
                  <a:cubicBezTo>
                    <a:pt x="1" y="20968"/>
                    <a:pt x="936" y="21272"/>
                    <a:pt x="2416" y="21272"/>
                  </a:cubicBezTo>
                  <a:cubicBezTo>
                    <a:pt x="2530" y="21272"/>
                    <a:pt x="2647" y="21270"/>
                    <a:pt x="2767" y="21266"/>
                  </a:cubicBezTo>
                  <a:cubicBezTo>
                    <a:pt x="3042" y="21253"/>
                    <a:pt x="3308" y="21248"/>
                    <a:pt x="3561" y="21248"/>
                  </a:cubicBezTo>
                  <a:cubicBezTo>
                    <a:pt x="4914" y="21248"/>
                    <a:pt x="5914" y="21402"/>
                    <a:pt x="5914" y="21402"/>
                  </a:cubicBezTo>
                  <a:cubicBezTo>
                    <a:pt x="5914" y="21402"/>
                    <a:pt x="6402" y="17496"/>
                    <a:pt x="6402" y="14485"/>
                  </a:cubicBezTo>
                  <a:cubicBezTo>
                    <a:pt x="6402" y="11474"/>
                    <a:pt x="7107" y="8491"/>
                    <a:pt x="7107" y="8491"/>
                  </a:cubicBezTo>
                  <a:cubicBezTo>
                    <a:pt x="7107" y="8491"/>
                    <a:pt x="5860" y="5371"/>
                    <a:pt x="5914" y="3907"/>
                  </a:cubicBezTo>
                  <a:cubicBezTo>
                    <a:pt x="5995" y="2469"/>
                    <a:pt x="5507" y="1"/>
                    <a:pt x="5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6809550" y="2106000"/>
              <a:ext cx="266525" cy="584700"/>
            </a:xfrm>
            <a:custGeom>
              <a:avLst/>
              <a:gdLst/>
              <a:ahLst/>
              <a:cxnLst/>
              <a:rect l="l" t="t" r="r" b="b"/>
              <a:pathLst>
                <a:path w="10661" h="23388" extrusionOk="0">
                  <a:moveTo>
                    <a:pt x="4426" y="1"/>
                  </a:moveTo>
                  <a:cubicBezTo>
                    <a:pt x="3925" y="1"/>
                    <a:pt x="3211" y="215"/>
                    <a:pt x="2523" y="1173"/>
                  </a:cubicBezTo>
                  <a:cubicBezTo>
                    <a:pt x="1275" y="2936"/>
                    <a:pt x="543" y="4347"/>
                    <a:pt x="326" y="5459"/>
                  </a:cubicBezTo>
                  <a:cubicBezTo>
                    <a:pt x="0" y="6625"/>
                    <a:pt x="624" y="9419"/>
                    <a:pt x="624" y="9419"/>
                  </a:cubicBezTo>
                  <a:cubicBezTo>
                    <a:pt x="624" y="9419"/>
                    <a:pt x="1465" y="12077"/>
                    <a:pt x="1709" y="13731"/>
                  </a:cubicBezTo>
                  <a:cubicBezTo>
                    <a:pt x="1953" y="15413"/>
                    <a:pt x="2360" y="17692"/>
                    <a:pt x="2414" y="18885"/>
                  </a:cubicBezTo>
                  <a:cubicBezTo>
                    <a:pt x="2496" y="20078"/>
                    <a:pt x="3038" y="21896"/>
                    <a:pt x="3445" y="22384"/>
                  </a:cubicBezTo>
                  <a:cubicBezTo>
                    <a:pt x="3852" y="22845"/>
                    <a:pt x="3906" y="23388"/>
                    <a:pt x="3906" y="23388"/>
                  </a:cubicBezTo>
                  <a:cubicBezTo>
                    <a:pt x="3906" y="23388"/>
                    <a:pt x="5432" y="22918"/>
                    <a:pt x="6824" y="22918"/>
                  </a:cubicBezTo>
                  <a:cubicBezTo>
                    <a:pt x="6928" y="22918"/>
                    <a:pt x="7032" y="22921"/>
                    <a:pt x="7134" y="22926"/>
                  </a:cubicBezTo>
                  <a:cubicBezTo>
                    <a:pt x="7378" y="22935"/>
                    <a:pt x="7628" y="22939"/>
                    <a:pt x="7876" y="22939"/>
                  </a:cubicBezTo>
                  <a:cubicBezTo>
                    <a:pt x="9113" y="22939"/>
                    <a:pt x="10280" y="22845"/>
                    <a:pt x="10280" y="22845"/>
                  </a:cubicBezTo>
                  <a:cubicBezTo>
                    <a:pt x="10280" y="22845"/>
                    <a:pt x="10660" y="20892"/>
                    <a:pt x="9819" y="19265"/>
                  </a:cubicBezTo>
                  <a:cubicBezTo>
                    <a:pt x="8951" y="17637"/>
                    <a:pt x="8111" y="14355"/>
                    <a:pt x="7839" y="12538"/>
                  </a:cubicBezTo>
                  <a:cubicBezTo>
                    <a:pt x="7541" y="10748"/>
                    <a:pt x="6293" y="7466"/>
                    <a:pt x="6049" y="5893"/>
                  </a:cubicBezTo>
                  <a:cubicBezTo>
                    <a:pt x="5805" y="4347"/>
                    <a:pt x="5100" y="142"/>
                    <a:pt x="5100" y="142"/>
                  </a:cubicBezTo>
                  <a:cubicBezTo>
                    <a:pt x="5100" y="142"/>
                    <a:pt x="4833" y="1"/>
                    <a:pt x="4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6871925" y="2085150"/>
              <a:ext cx="269925" cy="280200"/>
            </a:xfrm>
            <a:custGeom>
              <a:avLst/>
              <a:gdLst/>
              <a:ahLst/>
              <a:cxnLst/>
              <a:rect l="l" t="t" r="r" b="b"/>
              <a:pathLst>
                <a:path w="10797" h="11208" extrusionOk="0">
                  <a:moveTo>
                    <a:pt x="2496" y="0"/>
                  </a:moveTo>
                  <a:lnTo>
                    <a:pt x="1" y="2007"/>
                  </a:lnTo>
                  <a:cubicBezTo>
                    <a:pt x="1" y="2007"/>
                    <a:pt x="815" y="5560"/>
                    <a:pt x="1628" y="6618"/>
                  </a:cubicBezTo>
                  <a:cubicBezTo>
                    <a:pt x="2876" y="8273"/>
                    <a:pt x="3825" y="9032"/>
                    <a:pt x="6266" y="10199"/>
                  </a:cubicBezTo>
                  <a:cubicBezTo>
                    <a:pt x="8238" y="11119"/>
                    <a:pt x="9803" y="11207"/>
                    <a:pt x="10332" y="11207"/>
                  </a:cubicBezTo>
                  <a:cubicBezTo>
                    <a:pt x="10458" y="11207"/>
                    <a:pt x="10525" y="11202"/>
                    <a:pt x="10525" y="11202"/>
                  </a:cubicBezTo>
                  <a:cubicBezTo>
                    <a:pt x="10525" y="11202"/>
                    <a:pt x="9955" y="8164"/>
                    <a:pt x="10037" y="7079"/>
                  </a:cubicBezTo>
                  <a:cubicBezTo>
                    <a:pt x="10091" y="5994"/>
                    <a:pt x="10796" y="2387"/>
                    <a:pt x="10661" y="1926"/>
                  </a:cubicBezTo>
                  <a:cubicBezTo>
                    <a:pt x="10632" y="1757"/>
                    <a:pt x="10516" y="1702"/>
                    <a:pt x="10377" y="1702"/>
                  </a:cubicBezTo>
                  <a:cubicBezTo>
                    <a:pt x="10113" y="1702"/>
                    <a:pt x="9765" y="1899"/>
                    <a:pt x="9765" y="1899"/>
                  </a:cubicBezTo>
                  <a:cubicBezTo>
                    <a:pt x="9765" y="1899"/>
                    <a:pt x="9223" y="2875"/>
                    <a:pt x="7785" y="3879"/>
                  </a:cubicBezTo>
                  <a:cubicBezTo>
                    <a:pt x="7293" y="4229"/>
                    <a:pt x="6880" y="4378"/>
                    <a:pt x="6500" y="4378"/>
                  </a:cubicBezTo>
                  <a:cubicBezTo>
                    <a:pt x="5792" y="4378"/>
                    <a:pt x="5199" y="3862"/>
                    <a:pt x="4422" y="3173"/>
                  </a:cubicBezTo>
                  <a:cubicBezTo>
                    <a:pt x="3201" y="2116"/>
                    <a:pt x="2496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6755300" y="2356375"/>
              <a:ext cx="1375" cy="700"/>
            </a:xfrm>
            <a:custGeom>
              <a:avLst/>
              <a:gdLst/>
              <a:ahLst/>
              <a:cxnLst/>
              <a:rect l="l" t="t" r="r" b="b"/>
              <a:pathLst>
                <a:path w="55" h="28" extrusionOk="0">
                  <a:moveTo>
                    <a:pt x="1" y="1"/>
                  </a:moveTo>
                  <a:lnTo>
                    <a:pt x="55" y="2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6631900" y="2030900"/>
              <a:ext cx="180375" cy="421100"/>
            </a:xfrm>
            <a:custGeom>
              <a:avLst/>
              <a:gdLst/>
              <a:ahLst/>
              <a:cxnLst/>
              <a:rect l="l" t="t" r="r" b="b"/>
              <a:pathLst>
                <a:path w="7215" h="16844" extrusionOk="0">
                  <a:moveTo>
                    <a:pt x="3906" y="0"/>
                  </a:moveTo>
                  <a:cubicBezTo>
                    <a:pt x="3906" y="0"/>
                    <a:pt x="3662" y="895"/>
                    <a:pt x="3146" y="1817"/>
                  </a:cubicBezTo>
                  <a:cubicBezTo>
                    <a:pt x="2631" y="2740"/>
                    <a:pt x="1763" y="3743"/>
                    <a:pt x="868" y="5777"/>
                  </a:cubicBezTo>
                  <a:cubicBezTo>
                    <a:pt x="0" y="7812"/>
                    <a:pt x="54" y="10307"/>
                    <a:pt x="895" y="13209"/>
                  </a:cubicBezTo>
                  <a:cubicBezTo>
                    <a:pt x="1438" y="15108"/>
                    <a:pt x="1844" y="16139"/>
                    <a:pt x="2116" y="16573"/>
                  </a:cubicBezTo>
                  <a:cubicBezTo>
                    <a:pt x="2251" y="16817"/>
                    <a:pt x="2387" y="16844"/>
                    <a:pt x="2387" y="16844"/>
                  </a:cubicBezTo>
                  <a:cubicBezTo>
                    <a:pt x="2387" y="16844"/>
                    <a:pt x="2441" y="15596"/>
                    <a:pt x="2767" y="14538"/>
                  </a:cubicBezTo>
                  <a:cubicBezTo>
                    <a:pt x="3038" y="13698"/>
                    <a:pt x="3418" y="12938"/>
                    <a:pt x="3824" y="12341"/>
                  </a:cubicBezTo>
                  <a:cubicBezTo>
                    <a:pt x="4367" y="11473"/>
                    <a:pt x="4937" y="10850"/>
                    <a:pt x="5343" y="10470"/>
                  </a:cubicBezTo>
                  <a:lnTo>
                    <a:pt x="5425" y="10389"/>
                  </a:lnTo>
                  <a:cubicBezTo>
                    <a:pt x="5750" y="10090"/>
                    <a:pt x="5967" y="9927"/>
                    <a:pt x="5967" y="9927"/>
                  </a:cubicBezTo>
                  <a:cubicBezTo>
                    <a:pt x="5967" y="9927"/>
                    <a:pt x="6781" y="8870"/>
                    <a:pt x="7025" y="8327"/>
                  </a:cubicBezTo>
                  <a:cubicBezTo>
                    <a:pt x="7215" y="7785"/>
                    <a:pt x="6971" y="6862"/>
                    <a:pt x="6483" y="5750"/>
                  </a:cubicBezTo>
                  <a:cubicBezTo>
                    <a:pt x="5967" y="4638"/>
                    <a:pt x="5615" y="4476"/>
                    <a:pt x="4909" y="3580"/>
                  </a:cubicBezTo>
                  <a:cubicBezTo>
                    <a:pt x="4204" y="2712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7089600" y="2136000"/>
              <a:ext cx="79375" cy="228700"/>
            </a:xfrm>
            <a:custGeom>
              <a:avLst/>
              <a:gdLst/>
              <a:ahLst/>
              <a:cxnLst/>
              <a:rect l="l" t="t" r="r" b="b"/>
              <a:pathLst>
                <a:path w="3175" h="9148" extrusionOk="0">
                  <a:moveTo>
                    <a:pt x="977" y="0"/>
                  </a:moveTo>
                  <a:cubicBezTo>
                    <a:pt x="977" y="678"/>
                    <a:pt x="326" y="3825"/>
                    <a:pt x="299" y="4693"/>
                  </a:cubicBezTo>
                  <a:cubicBezTo>
                    <a:pt x="245" y="6103"/>
                    <a:pt x="1" y="7622"/>
                    <a:pt x="950" y="8734"/>
                  </a:cubicBezTo>
                  <a:cubicBezTo>
                    <a:pt x="1190" y="9027"/>
                    <a:pt x="1452" y="9147"/>
                    <a:pt x="1705" y="9147"/>
                  </a:cubicBezTo>
                  <a:cubicBezTo>
                    <a:pt x="2368" y="9147"/>
                    <a:pt x="2980" y="8328"/>
                    <a:pt x="3039" y="7622"/>
                  </a:cubicBezTo>
                  <a:cubicBezTo>
                    <a:pt x="3174" y="6374"/>
                    <a:pt x="2822" y="5154"/>
                    <a:pt x="2496" y="3960"/>
                  </a:cubicBezTo>
                  <a:cubicBezTo>
                    <a:pt x="2306" y="3120"/>
                    <a:pt x="2360" y="2252"/>
                    <a:pt x="2306" y="1411"/>
                  </a:cubicBezTo>
                  <a:cubicBezTo>
                    <a:pt x="2279" y="1139"/>
                    <a:pt x="2198" y="760"/>
                    <a:pt x="2089" y="489"/>
                  </a:cubicBezTo>
                  <a:cubicBezTo>
                    <a:pt x="1899" y="136"/>
                    <a:pt x="1682" y="136"/>
                    <a:pt x="977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7106550" y="2137350"/>
              <a:ext cx="40050" cy="56300"/>
            </a:xfrm>
            <a:custGeom>
              <a:avLst/>
              <a:gdLst/>
              <a:ahLst/>
              <a:cxnLst/>
              <a:rect l="l" t="t" r="r" b="b"/>
              <a:pathLst>
                <a:path w="1602" h="2252" extrusionOk="0">
                  <a:moveTo>
                    <a:pt x="570" y="1"/>
                  </a:moveTo>
                  <a:cubicBezTo>
                    <a:pt x="462" y="82"/>
                    <a:pt x="380" y="163"/>
                    <a:pt x="299" y="245"/>
                  </a:cubicBezTo>
                  <a:cubicBezTo>
                    <a:pt x="272" y="679"/>
                    <a:pt x="136" y="1465"/>
                    <a:pt x="1" y="2252"/>
                  </a:cubicBezTo>
                  <a:lnTo>
                    <a:pt x="191" y="2143"/>
                  </a:lnTo>
                  <a:cubicBezTo>
                    <a:pt x="679" y="1899"/>
                    <a:pt x="1194" y="1574"/>
                    <a:pt x="1601" y="1194"/>
                  </a:cubicBezTo>
                  <a:lnTo>
                    <a:pt x="1601" y="1058"/>
                  </a:lnTo>
                  <a:cubicBezTo>
                    <a:pt x="1520" y="1031"/>
                    <a:pt x="1465" y="950"/>
                    <a:pt x="1411" y="923"/>
                  </a:cubicBezTo>
                  <a:cubicBezTo>
                    <a:pt x="1276" y="706"/>
                    <a:pt x="1276" y="435"/>
                    <a:pt x="1221" y="218"/>
                  </a:cubicBezTo>
                  <a:cubicBezTo>
                    <a:pt x="1086" y="109"/>
                    <a:pt x="869" y="82"/>
                    <a:pt x="57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6715000" y="1674975"/>
              <a:ext cx="216625" cy="221675"/>
            </a:xfrm>
            <a:custGeom>
              <a:avLst/>
              <a:gdLst/>
              <a:ahLst/>
              <a:cxnLst/>
              <a:rect l="l" t="t" r="r" b="b"/>
              <a:pathLst>
                <a:path w="8665" h="8867" extrusionOk="0">
                  <a:moveTo>
                    <a:pt x="202" y="0"/>
                  </a:moveTo>
                  <a:cubicBezTo>
                    <a:pt x="1" y="0"/>
                    <a:pt x="39" y="214"/>
                    <a:pt x="39" y="214"/>
                  </a:cubicBezTo>
                  <a:cubicBezTo>
                    <a:pt x="39" y="214"/>
                    <a:pt x="1260" y="865"/>
                    <a:pt x="1531" y="4093"/>
                  </a:cubicBezTo>
                  <a:cubicBezTo>
                    <a:pt x="1802" y="7321"/>
                    <a:pt x="1016" y="8867"/>
                    <a:pt x="1016" y="8867"/>
                  </a:cubicBezTo>
                  <a:cubicBezTo>
                    <a:pt x="1016" y="8867"/>
                    <a:pt x="2352" y="8285"/>
                    <a:pt x="4273" y="8285"/>
                  </a:cubicBezTo>
                  <a:cubicBezTo>
                    <a:pt x="4625" y="8285"/>
                    <a:pt x="4996" y="8305"/>
                    <a:pt x="5383" y="8351"/>
                  </a:cubicBezTo>
                  <a:cubicBezTo>
                    <a:pt x="7905" y="8677"/>
                    <a:pt x="8529" y="8812"/>
                    <a:pt x="8529" y="8812"/>
                  </a:cubicBezTo>
                  <a:cubicBezTo>
                    <a:pt x="8529" y="8812"/>
                    <a:pt x="8665" y="7239"/>
                    <a:pt x="5247" y="3984"/>
                  </a:cubicBezTo>
                  <a:cubicBezTo>
                    <a:pt x="1830" y="729"/>
                    <a:pt x="663" y="187"/>
                    <a:pt x="338" y="24"/>
                  </a:cubicBezTo>
                  <a:cubicBezTo>
                    <a:pt x="283" y="8"/>
                    <a:pt x="239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6659000" y="1880425"/>
              <a:ext cx="120050" cy="164125"/>
            </a:xfrm>
            <a:custGeom>
              <a:avLst/>
              <a:gdLst/>
              <a:ahLst/>
              <a:cxnLst/>
              <a:rect l="l" t="t" r="r" b="b"/>
              <a:pathLst>
                <a:path w="4802" h="6565" extrusionOk="0">
                  <a:moveTo>
                    <a:pt x="2703" y="1"/>
                  </a:moveTo>
                  <a:cubicBezTo>
                    <a:pt x="2510" y="1"/>
                    <a:pt x="2314" y="35"/>
                    <a:pt x="2171" y="106"/>
                  </a:cubicBezTo>
                  <a:cubicBezTo>
                    <a:pt x="1330" y="486"/>
                    <a:pt x="1547" y="1137"/>
                    <a:pt x="1601" y="1815"/>
                  </a:cubicBezTo>
                  <a:cubicBezTo>
                    <a:pt x="1467" y="1731"/>
                    <a:pt x="1330" y="1694"/>
                    <a:pt x="1197" y="1694"/>
                  </a:cubicBezTo>
                  <a:cubicBezTo>
                    <a:pt x="685" y="1694"/>
                    <a:pt x="223" y="2236"/>
                    <a:pt x="137" y="2710"/>
                  </a:cubicBezTo>
                  <a:cubicBezTo>
                    <a:pt x="1" y="3605"/>
                    <a:pt x="571" y="4202"/>
                    <a:pt x="1330" y="4554"/>
                  </a:cubicBezTo>
                  <a:cubicBezTo>
                    <a:pt x="1322" y="4554"/>
                    <a:pt x="1315" y="4554"/>
                    <a:pt x="1307" y="4554"/>
                  </a:cubicBezTo>
                  <a:cubicBezTo>
                    <a:pt x="680" y="4554"/>
                    <a:pt x="736" y="5671"/>
                    <a:pt x="977" y="6019"/>
                  </a:cubicBezTo>
                  <a:cubicBezTo>
                    <a:pt x="1302" y="6418"/>
                    <a:pt x="1717" y="6565"/>
                    <a:pt x="2183" y="6565"/>
                  </a:cubicBezTo>
                  <a:cubicBezTo>
                    <a:pt x="2224" y="6565"/>
                    <a:pt x="2265" y="6564"/>
                    <a:pt x="2306" y="6562"/>
                  </a:cubicBezTo>
                  <a:cubicBezTo>
                    <a:pt x="2876" y="6562"/>
                    <a:pt x="3391" y="6317"/>
                    <a:pt x="3853" y="5938"/>
                  </a:cubicBezTo>
                  <a:cubicBezTo>
                    <a:pt x="4802" y="5151"/>
                    <a:pt x="4504" y="4175"/>
                    <a:pt x="4395" y="3063"/>
                  </a:cubicBezTo>
                  <a:cubicBezTo>
                    <a:pt x="4368" y="2547"/>
                    <a:pt x="4449" y="1137"/>
                    <a:pt x="4042" y="866"/>
                  </a:cubicBezTo>
                  <a:cubicBezTo>
                    <a:pt x="3690" y="649"/>
                    <a:pt x="3554" y="242"/>
                    <a:pt x="3174" y="79"/>
                  </a:cubicBezTo>
                  <a:cubicBezTo>
                    <a:pt x="3046" y="28"/>
                    <a:pt x="287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6903125" y="1894800"/>
              <a:ext cx="108525" cy="134500"/>
            </a:xfrm>
            <a:custGeom>
              <a:avLst/>
              <a:gdLst/>
              <a:ahLst/>
              <a:cxnLst/>
              <a:rect l="l" t="t" r="r" b="b"/>
              <a:pathLst>
                <a:path w="4341" h="5380" extrusionOk="0">
                  <a:moveTo>
                    <a:pt x="1545" y="1"/>
                  </a:moveTo>
                  <a:cubicBezTo>
                    <a:pt x="1186" y="1"/>
                    <a:pt x="832" y="180"/>
                    <a:pt x="597" y="616"/>
                  </a:cubicBezTo>
                  <a:cubicBezTo>
                    <a:pt x="950" y="1267"/>
                    <a:pt x="570" y="2596"/>
                    <a:pt x="299" y="3301"/>
                  </a:cubicBezTo>
                  <a:cubicBezTo>
                    <a:pt x="190" y="3681"/>
                    <a:pt x="1" y="4034"/>
                    <a:pt x="190" y="4413"/>
                  </a:cubicBezTo>
                  <a:cubicBezTo>
                    <a:pt x="407" y="4766"/>
                    <a:pt x="950" y="5064"/>
                    <a:pt x="1275" y="5227"/>
                  </a:cubicBezTo>
                  <a:cubicBezTo>
                    <a:pt x="1504" y="5331"/>
                    <a:pt x="1757" y="5379"/>
                    <a:pt x="2012" y="5379"/>
                  </a:cubicBezTo>
                  <a:cubicBezTo>
                    <a:pt x="2423" y="5379"/>
                    <a:pt x="2840" y="5255"/>
                    <a:pt x="3174" y="5037"/>
                  </a:cubicBezTo>
                  <a:cubicBezTo>
                    <a:pt x="4340" y="4224"/>
                    <a:pt x="4259" y="1999"/>
                    <a:pt x="2632" y="1945"/>
                  </a:cubicBezTo>
                  <a:cubicBezTo>
                    <a:pt x="3260" y="993"/>
                    <a:pt x="2391" y="1"/>
                    <a:pt x="1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6710900" y="1876900"/>
              <a:ext cx="266100" cy="154025"/>
            </a:xfrm>
            <a:custGeom>
              <a:avLst/>
              <a:gdLst/>
              <a:ahLst/>
              <a:cxnLst/>
              <a:rect l="l" t="t" r="r" b="b"/>
              <a:pathLst>
                <a:path w="10644" h="6161" extrusionOk="0">
                  <a:moveTo>
                    <a:pt x="4890" y="1"/>
                  </a:moveTo>
                  <a:cubicBezTo>
                    <a:pt x="4271" y="1"/>
                    <a:pt x="3610" y="198"/>
                    <a:pt x="2997" y="274"/>
                  </a:cubicBezTo>
                  <a:cubicBezTo>
                    <a:pt x="2863" y="299"/>
                    <a:pt x="2729" y="312"/>
                    <a:pt x="2595" y="312"/>
                  </a:cubicBezTo>
                  <a:cubicBezTo>
                    <a:pt x="2431" y="312"/>
                    <a:pt x="2266" y="292"/>
                    <a:pt x="2102" y="247"/>
                  </a:cubicBezTo>
                  <a:cubicBezTo>
                    <a:pt x="1641" y="681"/>
                    <a:pt x="1560" y="1576"/>
                    <a:pt x="1505" y="2146"/>
                  </a:cubicBezTo>
                  <a:lnTo>
                    <a:pt x="1505" y="2553"/>
                  </a:lnTo>
                  <a:cubicBezTo>
                    <a:pt x="1279" y="2451"/>
                    <a:pt x="1015" y="2377"/>
                    <a:pt x="777" y="2377"/>
                  </a:cubicBezTo>
                  <a:cubicBezTo>
                    <a:pt x="443" y="2377"/>
                    <a:pt x="158" y="2521"/>
                    <a:pt x="95" y="2932"/>
                  </a:cubicBezTo>
                  <a:cubicBezTo>
                    <a:pt x="1" y="3441"/>
                    <a:pt x="443" y="3622"/>
                    <a:pt x="903" y="3622"/>
                  </a:cubicBezTo>
                  <a:cubicBezTo>
                    <a:pt x="1106" y="3622"/>
                    <a:pt x="1312" y="3587"/>
                    <a:pt x="1478" y="3529"/>
                  </a:cubicBezTo>
                  <a:cubicBezTo>
                    <a:pt x="1505" y="3529"/>
                    <a:pt x="1560" y="3502"/>
                    <a:pt x="1587" y="3502"/>
                  </a:cubicBezTo>
                  <a:cubicBezTo>
                    <a:pt x="1614" y="3882"/>
                    <a:pt x="1722" y="4289"/>
                    <a:pt x="1885" y="4614"/>
                  </a:cubicBezTo>
                  <a:cubicBezTo>
                    <a:pt x="2156" y="5238"/>
                    <a:pt x="2482" y="5563"/>
                    <a:pt x="3133" y="5780"/>
                  </a:cubicBezTo>
                  <a:cubicBezTo>
                    <a:pt x="3811" y="6024"/>
                    <a:pt x="4489" y="6160"/>
                    <a:pt x="5248" y="6160"/>
                  </a:cubicBezTo>
                  <a:cubicBezTo>
                    <a:pt x="6388" y="6160"/>
                    <a:pt x="7988" y="5753"/>
                    <a:pt x="8585" y="4668"/>
                  </a:cubicBezTo>
                  <a:cubicBezTo>
                    <a:pt x="8775" y="4343"/>
                    <a:pt x="8910" y="4017"/>
                    <a:pt x="9019" y="3638"/>
                  </a:cubicBezTo>
                  <a:cubicBezTo>
                    <a:pt x="9168" y="3656"/>
                    <a:pt x="9331" y="3688"/>
                    <a:pt x="9498" y="3688"/>
                  </a:cubicBezTo>
                  <a:cubicBezTo>
                    <a:pt x="9572" y="3688"/>
                    <a:pt x="9648" y="3682"/>
                    <a:pt x="9724" y="3665"/>
                  </a:cubicBezTo>
                  <a:cubicBezTo>
                    <a:pt x="9746" y="3669"/>
                    <a:pt x="9770" y="3671"/>
                    <a:pt x="9795" y="3671"/>
                  </a:cubicBezTo>
                  <a:cubicBezTo>
                    <a:pt x="10112" y="3671"/>
                    <a:pt x="10643" y="3364"/>
                    <a:pt x="10266" y="2987"/>
                  </a:cubicBezTo>
                  <a:cubicBezTo>
                    <a:pt x="10144" y="2864"/>
                    <a:pt x="9971" y="2819"/>
                    <a:pt x="9784" y="2819"/>
                  </a:cubicBezTo>
                  <a:cubicBezTo>
                    <a:pt x="9557" y="2819"/>
                    <a:pt x="9308" y="2885"/>
                    <a:pt x="9100" y="2959"/>
                  </a:cubicBezTo>
                  <a:cubicBezTo>
                    <a:pt x="9181" y="2173"/>
                    <a:pt x="9073" y="1359"/>
                    <a:pt x="8747" y="735"/>
                  </a:cubicBezTo>
                  <a:cubicBezTo>
                    <a:pt x="8530" y="383"/>
                    <a:pt x="8368" y="410"/>
                    <a:pt x="7988" y="356"/>
                  </a:cubicBezTo>
                  <a:cubicBezTo>
                    <a:pt x="7011" y="220"/>
                    <a:pt x="6035" y="57"/>
                    <a:pt x="5004" y="3"/>
                  </a:cubicBezTo>
                  <a:cubicBezTo>
                    <a:pt x="4966" y="1"/>
                    <a:pt x="4928" y="1"/>
                    <a:pt x="4890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6781075" y="1901575"/>
              <a:ext cx="54275" cy="24925"/>
            </a:xfrm>
            <a:custGeom>
              <a:avLst/>
              <a:gdLst/>
              <a:ahLst/>
              <a:cxnLst/>
              <a:rect l="l" t="t" r="r" b="b"/>
              <a:pathLst>
                <a:path w="2171" h="997" extrusionOk="0">
                  <a:moveTo>
                    <a:pt x="431" y="0"/>
                  </a:moveTo>
                  <a:cubicBezTo>
                    <a:pt x="284" y="0"/>
                    <a:pt x="145" y="13"/>
                    <a:pt x="27" y="47"/>
                  </a:cubicBezTo>
                  <a:cubicBezTo>
                    <a:pt x="109" y="182"/>
                    <a:pt x="0" y="237"/>
                    <a:pt x="163" y="345"/>
                  </a:cubicBezTo>
                  <a:cubicBezTo>
                    <a:pt x="326" y="454"/>
                    <a:pt x="597" y="454"/>
                    <a:pt x="814" y="508"/>
                  </a:cubicBezTo>
                  <a:cubicBezTo>
                    <a:pt x="1194" y="616"/>
                    <a:pt x="1736" y="725"/>
                    <a:pt x="2035" y="996"/>
                  </a:cubicBezTo>
                  <a:cubicBezTo>
                    <a:pt x="2089" y="833"/>
                    <a:pt x="2170" y="616"/>
                    <a:pt x="2170" y="426"/>
                  </a:cubicBezTo>
                  <a:cubicBezTo>
                    <a:pt x="2035" y="209"/>
                    <a:pt x="1628" y="182"/>
                    <a:pt x="1411" y="101"/>
                  </a:cubicBezTo>
                  <a:cubicBezTo>
                    <a:pt x="1130" y="64"/>
                    <a:pt x="759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6860400" y="1900625"/>
              <a:ext cx="52925" cy="29925"/>
            </a:xfrm>
            <a:custGeom>
              <a:avLst/>
              <a:gdLst/>
              <a:ahLst/>
              <a:cxnLst/>
              <a:rect l="l" t="t" r="r" b="b"/>
              <a:pathLst>
                <a:path w="2117" h="1197" extrusionOk="0">
                  <a:moveTo>
                    <a:pt x="1969" y="0"/>
                  </a:moveTo>
                  <a:cubicBezTo>
                    <a:pt x="1575" y="0"/>
                    <a:pt x="1082" y="149"/>
                    <a:pt x="706" y="275"/>
                  </a:cubicBezTo>
                  <a:cubicBezTo>
                    <a:pt x="543" y="329"/>
                    <a:pt x="136" y="410"/>
                    <a:pt x="1" y="627"/>
                  </a:cubicBezTo>
                  <a:cubicBezTo>
                    <a:pt x="55" y="817"/>
                    <a:pt x="136" y="1034"/>
                    <a:pt x="218" y="1197"/>
                  </a:cubicBezTo>
                  <a:cubicBezTo>
                    <a:pt x="489" y="898"/>
                    <a:pt x="1004" y="736"/>
                    <a:pt x="1357" y="546"/>
                  </a:cubicBezTo>
                  <a:cubicBezTo>
                    <a:pt x="1547" y="492"/>
                    <a:pt x="1791" y="410"/>
                    <a:pt x="1981" y="329"/>
                  </a:cubicBezTo>
                  <a:cubicBezTo>
                    <a:pt x="2116" y="220"/>
                    <a:pt x="2008" y="139"/>
                    <a:pt x="2062" y="3"/>
                  </a:cubicBezTo>
                  <a:cubicBezTo>
                    <a:pt x="2032" y="1"/>
                    <a:pt x="200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6717325" y="1963750"/>
              <a:ext cx="242775" cy="474300"/>
            </a:xfrm>
            <a:custGeom>
              <a:avLst/>
              <a:gdLst/>
              <a:ahLst/>
              <a:cxnLst/>
              <a:rect l="l" t="t" r="r" b="b"/>
              <a:pathLst>
                <a:path w="9711" h="18972" extrusionOk="0">
                  <a:moveTo>
                    <a:pt x="5236" y="1"/>
                  </a:moveTo>
                  <a:cubicBezTo>
                    <a:pt x="4015" y="1330"/>
                    <a:pt x="1845" y="733"/>
                    <a:pt x="679" y="2279"/>
                  </a:cubicBezTo>
                  <a:cubicBezTo>
                    <a:pt x="109" y="3012"/>
                    <a:pt x="1" y="4368"/>
                    <a:pt x="245" y="5290"/>
                  </a:cubicBezTo>
                  <a:cubicBezTo>
                    <a:pt x="570" y="6565"/>
                    <a:pt x="1709" y="7324"/>
                    <a:pt x="2306" y="8436"/>
                  </a:cubicBezTo>
                  <a:cubicBezTo>
                    <a:pt x="2713" y="9223"/>
                    <a:pt x="2713" y="9901"/>
                    <a:pt x="2550" y="10742"/>
                  </a:cubicBezTo>
                  <a:cubicBezTo>
                    <a:pt x="2333" y="11800"/>
                    <a:pt x="2252" y="12912"/>
                    <a:pt x="2388" y="13970"/>
                  </a:cubicBezTo>
                  <a:cubicBezTo>
                    <a:pt x="2469" y="14838"/>
                    <a:pt x="2957" y="15977"/>
                    <a:pt x="3771" y="16465"/>
                  </a:cubicBezTo>
                  <a:cubicBezTo>
                    <a:pt x="4286" y="16790"/>
                    <a:pt x="5263" y="16818"/>
                    <a:pt x="5670" y="17333"/>
                  </a:cubicBezTo>
                  <a:cubicBezTo>
                    <a:pt x="6076" y="17875"/>
                    <a:pt x="5453" y="18282"/>
                    <a:pt x="5290" y="18689"/>
                  </a:cubicBezTo>
                  <a:cubicBezTo>
                    <a:pt x="5186" y="18918"/>
                    <a:pt x="5225" y="18971"/>
                    <a:pt x="5422" y="18971"/>
                  </a:cubicBezTo>
                  <a:cubicBezTo>
                    <a:pt x="5481" y="18971"/>
                    <a:pt x="5554" y="18967"/>
                    <a:pt x="5642" y="18960"/>
                  </a:cubicBezTo>
                  <a:cubicBezTo>
                    <a:pt x="6185" y="18906"/>
                    <a:pt x="6673" y="18689"/>
                    <a:pt x="6999" y="18201"/>
                  </a:cubicBezTo>
                  <a:cubicBezTo>
                    <a:pt x="7758" y="17062"/>
                    <a:pt x="7053" y="16112"/>
                    <a:pt x="6348" y="15163"/>
                  </a:cubicBezTo>
                  <a:cubicBezTo>
                    <a:pt x="5561" y="14132"/>
                    <a:pt x="4639" y="13264"/>
                    <a:pt x="4829" y="11827"/>
                  </a:cubicBezTo>
                  <a:cubicBezTo>
                    <a:pt x="5019" y="10281"/>
                    <a:pt x="6619" y="8979"/>
                    <a:pt x="7541" y="7785"/>
                  </a:cubicBezTo>
                  <a:cubicBezTo>
                    <a:pt x="8273" y="6836"/>
                    <a:pt x="8816" y="5832"/>
                    <a:pt x="9114" y="4666"/>
                  </a:cubicBezTo>
                  <a:cubicBezTo>
                    <a:pt x="9711" y="2361"/>
                    <a:pt x="7704" y="1086"/>
                    <a:pt x="5859" y="435"/>
                  </a:cubicBezTo>
                  <a:cubicBezTo>
                    <a:pt x="5642" y="381"/>
                    <a:pt x="5371" y="136"/>
                    <a:pt x="5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6831925" y="1925775"/>
              <a:ext cx="52250" cy="99750"/>
            </a:xfrm>
            <a:custGeom>
              <a:avLst/>
              <a:gdLst/>
              <a:ahLst/>
              <a:cxnLst/>
              <a:rect l="l" t="t" r="r" b="b"/>
              <a:pathLst>
                <a:path w="2090" h="3990" extrusionOk="0">
                  <a:moveTo>
                    <a:pt x="869" y="1"/>
                  </a:moveTo>
                  <a:cubicBezTo>
                    <a:pt x="652" y="489"/>
                    <a:pt x="462" y="1303"/>
                    <a:pt x="326" y="1845"/>
                  </a:cubicBezTo>
                  <a:cubicBezTo>
                    <a:pt x="245" y="2334"/>
                    <a:pt x="1" y="3120"/>
                    <a:pt x="299" y="3554"/>
                  </a:cubicBezTo>
                  <a:cubicBezTo>
                    <a:pt x="464" y="3809"/>
                    <a:pt x="820" y="3990"/>
                    <a:pt x="1165" y="3990"/>
                  </a:cubicBezTo>
                  <a:cubicBezTo>
                    <a:pt x="1443" y="3990"/>
                    <a:pt x="1715" y="3872"/>
                    <a:pt x="1872" y="3581"/>
                  </a:cubicBezTo>
                  <a:cubicBezTo>
                    <a:pt x="2089" y="3147"/>
                    <a:pt x="1465" y="2605"/>
                    <a:pt x="1221" y="1710"/>
                  </a:cubicBezTo>
                  <a:cubicBezTo>
                    <a:pt x="1113" y="1411"/>
                    <a:pt x="950" y="137"/>
                    <a:pt x="869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6785250" y="1933175"/>
              <a:ext cx="49425" cy="30050"/>
            </a:xfrm>
            <a:custGeom>
              <a:avLst/>
              <a:gdLst/>
              <a:ahLst/>
              <a:cxnLst/>
              <a:rect l="l" t="t" r="r" b="b"/>
              <a:pathLst>
                <a:path w="1977" h="1202" extrusionOk="0">
                  <a:moveTo>
                    <a:pt x="1676" y="1"/>
                  </a:moveTo>
                  <a:cubicBezTo>
                    <a:pt x="1638" y="1"/>
                    <a:pt x="1596" y="24"/>
                    <a:pt x="1596" y="58"/>
                  </a:cubicBezTo>
                  <a:cubicBezTo>
                    <a:pt x="1596" y="546"/>
                    <a:pt x="1461" y="1007"/>
                    <a:pt x="891" y="1007"/>
                  </a:cubicBezTo>
                  <a:cubicBezTo>
                    <a:pt x="376" y="1007"/>
                    <a:pt x="240" y="654"/>
                    <a:pt x="213" y="193"/>
                  </a:cubicBezTo>
                  <a:cubicBezTo>
                    <a:pt x="213" y="152"/>
                    <a:pt x="179" y="132"/>
                    <a:pt x="145" y="132"/>
                  </a:cubicBezTo>
                  <a:cubicBezTo>
                    <a:pt x="111" y="132"/>
                    <a:pt x="77" y="152"/>
                    <a:pt x="77" y="193"/>
                  </a:cubicBezTo>
                  <a:cubicBezTo>
                    <a:pt x="0" y="758"/>
                    <a:pt x="312" y="1201"/>
                    <a:pt x="874" y="1201"/>
                  </a:cubicBezTo>
                  <a:cubicBezTo>
                    <a:pt x="906" y="1201"/>
                    <a:pt x="939" y="1200"/>
                    <a:pt x="972" y="1197"/>
                  </a:cubicBezTo>
                  <a:cubicBezTo>
                    <a:pt x="1488" y="1115"/>
                    <a:pt x="1976" y="546"/>
                    <a:pt x="1732" y="30"/>
                  </a:cubicBezTo>
                  <a:cubicBezTo>
                    <a:pt x="1722" y="10"/>
                    <a:pt x="1699" y="1"/>
                    <a:pt x="1676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6868550" y="1933075"/>
              <a:ext cx="42050" cy="31225"/>
            </a:xfrm>
            <a:custGeom>
              <a:avLst/>
              <a:gdLst/>
              <a:ahLst/>
              <a:cxnLst/>
              <a:rect l="l" t="t" r="r" b="b"/>
              <a:pathLst>
                <a:path w="1682" h="1249" extrusionOk="0">
                  <a:moveTo>
                    <a:pt x="202" y="1"/>
                  </a:moveTo>
                  <a:cubicBezTo>
                    <a:pt x="173" y="1"/>
                    <a:pt x="146" y="13"/>
                    <a:pt x="136" y="34"/>
                  </a:cubicBezTo>
                  <a:cubicBezTo>
                    <a:pt x="0" y="523"/>
                    <a:pt x="217" y="1065"/>
                    <a:pt x="705" y="1228"/>
                  </a:cubicBezTo>
                  <a:cubicBezTo>
                    <a:pt x="769" y="1242"/>
                    <a:pt x="830" y="1249"/>
                    <a:pt x="890" y="1249"/>
                  </a:cubicBezTo>
                  <a:cubicBezTo>
                    <a:pt x="1062" y="1249"/>
                    <a:pt x="1223" y="1193"/>
                    <a:pt x="1384" y="1092"/>
                  </a:cubicBezTo>
                  <a:cubicBezTo>
                    <a:pt x="1519" y="957"/>
                    <a:pt x="1682" y="712"/>
                    <a:pt x="1573" y="523"/>
                  </a:cubicBezTo>
                  <a:cubicBezTo>
                    <a:pt x="1573" y="496"/>
                    <a:pt x="1560" y="482"/>
                    <a:pt x="1546" y="482"/>
                  </a:cubicBezTo>
                  <a:cubicBezTo>
                    <a:pt x="1533" y="482"/>
                    <a:pt x="1519" y="496"/>
                    <a:pt x="1519" y="523"/>
                  </a:cubicBezTo>
                  <a:cubicBezTo>
                    <a:pt x="1411" y="604"/>
                    <a:pt x="1384" y="740"/>
                    <a:pt x="1302" y="875"/>
                  </a:cubicBezTo>
                  <a:cubicBezTo>
                    <a:pt x="1187" y="1029"/>
                    <a:pt x="1031" y="1101"/>
                    <a:pt x="872" y="1101"/>
                  </a:cubicBezTo>
                  <a:cubicBezTo>
                    <a:pt x="807" y="1101"/>
                    <a:pt x="742" y="1089"/>
                    <a:pt x="678" y="1065"/>
                  </a:cubicBezTo>
                  <a:cubicBezTo>
                    <a:pt x="326" y="875"/>
                    <a:pt x="217" y="441"/>
                    <a:pt x="299" y="116"/>
                  </a:cubicBezTo>
                  <a:cubicBezTo>
                    <a:pt x="299" y="33"/>
                    <a:pt x="248" y="1"/>
                    <a:pt x="202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6739700" y="1864875"/>
              <a:ext cx="196675" cy="41950"/>
            </a:xfrm>
            <a:custGeom>
              <a:avLst/>
              <a:gdLst/>
              <a:ahLst/>
              <a:cxnLst/>
              <a:rect l="l" t="t" r="r" b="b"/>
              <a:pathLst>
                <a:path w="7867" h="1678" extrusionOk="0">
                  <a:moveTo>
                    <a:pt x="3993" y="0"/>
                  </a:moveTo>
                  <a:cubicBezTo>
                    <a:pt x="3727" y="0"/>
                    <a:pt x="3445" y="7"/>
                    <a:pt x="3147" y="23"/>
                  </a:cubicBezTo>
                  <a:cubicBezTo>
                    <a:pt x="814" y="131"/>
                    <a:pt x="1" y="674"/>
                    <a:pt x="1" y="674"/>
                  </a:cubicBezTo>
                  <a:lnTo>
                    <a:pt x="326" y="1650"/>
                  </a:lnTo>
                  <a:cubicBezTo>
                    <a:pt x="326" y="1650"/>
                    <a:pt x="842" y="1108"/>
                    <a:pt x="3852" y="999"/>
                  </a:cubicBezTo>
                  <a:cubicBezTo>
                    <a:pt x="4047" y="992"/>
                    <a:pt x="4232" y="989"/>
                    <a:pt x="4410" y="989"/>
                  </a:cubicBezTo>
                  <a:cubicBezTo>
                    <a:pt x="6988" y="989"/>
                    <a:pt x="7867" y="1677"/>
                    <a:pt x="7867" y="1677"/>
                  </a:cubicBezTo>
                  <a:cubicBezTo>
                    <a:pt x="7867" y="1677"/>
                    <a:pt x="7731" y="674"/>
                    <a:pt x="7406" y="538"/>
                  </a:cubicBezTo>
                  <a:cubicBezTo>
                    <a:pt x="7141" y="418"/>
                    <a:pt x="6048" y="0"/>
                    <a:pt x="399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6671900" y="1632850"/>
              <a:ext cx="113250" cy="107850"/>
            </a:xfrm>
            <a:custGeom>
              <a:avLst/>
              <a:gdLst/>
              <a:ahLst/>
              <a:cxnLst/>
              <a:rect l="l" t="t" r="r" b="b"/>
              <a:pathLst>
                <a:path w="4530" h="4314" extrusionOk="0">
                  <a:moveTo>
                    <a:pt x="597" y="0"/>
                  </a:moveTo>
                  <a:lnTo>
                    <a:pt x="1492" y="1736"/>
                  </a:lnTo>
                  <a:lnTo>
                    <a:pt x="0" y="2360"/>
                  </a:lnTo>
                  <a:lnTo>
                    <a:pt x="1709" y="2414"/>
                  </a:lnTo>
                  <a:lnTo>
                    <a:pt x="1790" y="4313"/>
                  </a:lnTo>
                  <a:lnTo>
                    <a:pt x="2496" y="2360"/>
                  </a:lnTo>
                  <a:lnTo>
                    <a:pt x="4530" y="2252"/>
                  </a:lnTo>
                  <a:lnTo>
                    <a:pt x="2631" y="1736"/>
                  </a:lnTo>
                  <a:lnTo>
                    <a:pt x="3309" y="0"/>
                  </a:lnTo>
                  <a:lnTo>
                    <a:pt x="2035" y="1221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6690875" y="2339425"/>
              <a:ext cx="61050" cy="114600"/>
            </a:xfrm>
            <a:custGeom>
              <a:avLst/>
              <a:gdLst/>
              <a:ahLst/>
              <a:cxnLst/>
              <a:rect l="l" t="t" r="r" b="b"/>
              <a:pathLst>
                <a:path w="2442" h="4584" extrusionOk="0">
                  <a:moveTo>
                    <a:pt x="1438" y="0"/>
                  </a:moveTo>
                  <a:cubicBezTo>
                    <a:pt x="1059" y="597"/>
                    <a:pt x="679" y="1357"/>
                    <a:pt x="381" y="2197"/>
                  </a:cubicBezTo>
                  <a:cubicBezTo>
                    <a:pt x="55" y="3201"/>
                    <a:pt x="1" y="4394"/>
                    <a:pt x="1" y="4503"/>
                  </a:cubicBezTo>
                  <a:cubicBezTo>
                    <a:pt x="77" y="4559"/>
                    <a:pt x="163" y="4584"/>
                    <a:pt x="253" y="4584"/>
                  </a:cubicBezTo>
                  <a:cubicBezTo>
                    <a:pt x="773" y="4584"/>
                    <a:pt x="1467" y="3769"/>
                    <a:pt x="1628" y="3445"/>
                  </a:cubicBezTo>
                  <a:cubicBezTo>
                    <a:pt x="1981" y="2848"/>
                    <a:pt x="2225" y="2252"/>
                    <a:pt x="2415" y="1574"/>
                  </a:cubicBezTo>
                  <a:cubicBezTo>
                    <a:pt x="2415" y="1546"/>
                    <a:pt x="2442" y="1519"/>
                    <a:pt x="2442" y="1492"/>
                  </a:cubicBezTo>
                  <a:cubicBezTo>
                    <a:pt x="2388" y="1384"/>
                    <a:pt x="2361" y="1275"/>
                    <a:pt x="2306" y="1167"/>
                  </a:cubicBezTo>
                  <a:cubicBezTo>
                    <a:pt x="2144" y="814"/>
                    <a:pt x="1764" y="407"/>
                    <a:pt x="1493" y="82"/>
                  </a:cubicBezTo>
                  <a:cubicBezTo>
                    <a:pt x="1465" y="55"/>
                    <a:pt x="1438" y="28"/>
                    <a:pt x="1438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726825" y="2291950"/>
              <a:ext cx="65800" cy="94050"/>
            </a:xfrm>
            <a:custGeom>
              <a:avLst/>
              <a:gdLst/>
              <a:ahLst/>
              <a:cxnLst/>
              <a:rect l="l" t="t" r="r" b="b"/>
              <a:pathLst>
                <a:path w="2632" h="3762" extrusionOk="0">
                  <a:moveTo>
                    <a:pt x="1601" y="1"/>
                  </a:moveTo>
                  <a:lnTo>
                    <a:pt x="1519" y="55"/>
                  </a:lnTo>
                  <a:cubicBezTo>
                    <a:pt x="1112" y="462"/>
                    <a:pt x="543" y="1086"/>
                    <a:pt x="0" y="1927"/>
                  </a:cubicBezTo>
                  <a:cubicBezTo>
                    <a:pt x="27" y="1954"/>
                    <a:pt x="27" y="1981"/>
                    <a:pt x="55" y="2035"/>
                  </a:cubicBezTo>
                  <a:cubicBezTo>
                    <a:pt x="326" y="2361"/>
                    <a:pt x="706" y="2767"/>
                    <a:pt x="868" y="3120"/>
                  </a:cubicBezTo>
                  <a:cubicBezTo>
                    <a:pt x="923" y="3174"/>
                    <a:pt x="950" y="3283"/>
                    <a:pt x="977" y="3391"/>
                  </a:cubicBezTo>
                  <a:cubicBezTo>
                    <a:pt x="1069" y="3576"/>
                    <a:pt x="1142" y="3761"/>
                    <a:pt x="1246" y="3761"/>
                  </a:cubicBezTo>
                  <a:cubicBezTo>
                    <a:pt x="1264" y="3761"/>
                    <a:pt x="1282" y="3756"/>
                    <a:pt x="1302" y="3744"/>
                  </a:cubicBezTo>
                  <a:cubicBezTo>
                    <a:pt x="1574" y="3527"/>
                    <a:pt x="1275" y="3066"/>
                    <a:pt x="1167" y="2632"/>
                  </a:cubicBezTo>
                  <a:lnTo>
                    <a:pt x="1167" y="2605"/>
                  </a:lnTo>
                  <a:lnTo>
                    <a:pt x="1221" y="2605"/>
                  </a:lnTo>
                  <a:cubicBezTo>
                    <a:pt x="1460" y="2738"/>
                    <a:pt x="1622" y="3419"/>
                    <a:pt x="1884" y="3419"/>
                  </a:cubicBezTo>
                  <a:cubicBezTo>
                    <a:pt x="1889" y="3419"/>
                    <a:pt x="1894" y="3419"/>
                    <a:pt x="1899" y="3418"/>
                  </a:cubicBezTo>
                  <a:cubicBezTo>
                    <a:pt x="2306" y="3337"/>
                    <a:pt x="1709" y="2252"/>
                    <a:pt x="1655" y="2035"/>
                  </a:cubicBezTo>
                  <a:cubicBezTo>
                    <a:pt x="1890" y="2035"/>
                    <a:pt x="2065" y="2710"/>
                    <a:pt x="2320" y="2710"/>
                  </a:cubicBezTo>
                  <a:cubicBezTo>
                    <a:pt x="2358" y="2710"/>
                    <a:pt x="2399" y="2695"/>
                    <a:pt x="2442" y="2659"/>
                  </a:cubicBezTo>
                  <a:cubicBezTo>
                    <a:pt x="2631" y="2469"/>
                    <a:pt x="2306" y="1818"/>
                    <a:pt x="2197" y="1628"/>
                  </a:cubicBezTo>
                  <a:cubicBezTo>
                    <a:pt x="2143" y="1493"/>
                    <a:pt x="1682" y="814"/>
                    <a:pt x="1791" y="706"/>
                  </a:cubicBezTo>
                  <a:cubicBezTo>
                    <a:pt x="1818" y="679"/>
                    <a:pt x="1879" y="674"/>
                    <a:pt x="1952" y="674"/>
                  </a:cubicBezTo>
                  <a:cubicBezTo>
                    <a:pt x="1997" y="674"/>
                    <a:pt x="2045" y="676"/>
                    <a:pt x="2094" y="676"/>
                  </a:cubicBezTo>
                  <a:cubicBezTo>
                    <a:pt x="2290" y="676"/>
                    <a:pt x="2485" y="646"/>
                    <a:pt x="2387" y="353"/>
                  </a:cubicBezTo>
                  <a:cubicBezTo>
                    <a:pt x="2333" y="191"/>
                    <a:pt x="1953" y="55"/>
                    <a:pt x="1601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7080800" y="1817975"/>
              <a:ext cx="80025" cy="52225"/>
            </a:xfrm>
            <a:custGeom>
              <a:avLst/>
              <a:gdLst/>
              <a:ahLst/>
              <a:cxnLst/>
              <a:rect l="l" t="t" r="r" b="b"/>
              <a:pathLst>
                <a:path w="3201" h="2089" extrusionOk="0">
                  <a:moveTo>
                    <a:pt x="1899" y="0"/>
                  </a:moveTo>
                  <a:lnTo>
                    <a:pt x="1004" y="163"/>
                  </a:lnTo>
                  <a:lnTo>
                    <a:pt x="0" y="1790"/>
                  </a:lnTo>
                  <a:lnTo>
                    <a:pt x="1573" y="2089"/>
                  </a:lnTo>
                  <a:lnTo>
                    <a:pt x="3201" y="1248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7082150" y="1849150"/>
              <a:ext cx="78675" cy="76650"/>
            </a:xfrm>
            <a:custGeom>
              <a:avLst/>
              <a:gdLst/>
              <a:ahLst/>
              <a:cxnLst/>
              <a:rect l="l" t="t" r="r" b="b"/>
              <a:pathLst>
                <a:path w="3147" h="3066" extrusionOk="0">
                  <a:moveTo>
                    <a:pt x="3147" y="1"/>
                  </a:moveTo>
                  <a:lnTo>
                    <a:pt x="0" y="489"/>
                  </a:lnTo>
                  <a:lnTo>
                    <a:pt x="1221" y="3066"/>
                  </a:lnTo>
                  <a:lnTo>
                    <a:pt x="2224" y="3012"/>
                  </a:lnTo>
                  <a:lnTo>
                    <a:pt x="3147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7090950" y="1786075"/>
              <a:ext cx="50225" cy="41325"/>
            </a:xfrm>
            <a:custGeom>
              <a:avLst/>
              <a:gdLst/>
              <a:ahLst/>
              <a:cxnLst/>
              <a:rect l="l" t="t" r="r" b="b"/>
              <a:pathLst>
                <a:path w="2009" h="1653" extrusionOk="0">
                  <a:moveTo>
                    <a:pt x="1193" y="1"/>
                  </a:moveTo>
                  <a:cubicBezTo>
                    <a:pt x="1085" y="1"/>
                    <a:pt x="974" y="12"/>
                    <a:pt x="869" y="29"/>
                  </a:cubicBezTo>
                  <a:cubicBezTo>
                    <a:pt x="489" y="110"/>
                    <a:pt x="136" y="300"/>
                    <a:pt x="82" y="734"/>
                  </a:cubicBezTo>
                  <a:cubicBezTo>
                    <a:pt x="1" y="1059"/>
                    <a:pt x="136" y="1439"/>
                    <a:pt x="489" y="1575"/>
                  </a:cubicBezTo>
                  <a:cubicBezTo>
                    <a:pt x="625" y="1629"/>
                    <a:pt x="751" y="1653"/>
                    <a:pt x="873" y="1653"/>
                  </a:cubicBezTo>
                  <a:cubicBezTo>
                    <a:pt x="1116" y="1653"/>
                    <a:pt x="1339" y="1557"/>
                    <a:pt x="1574" y="1412"/>
                  </a:cubicBezTo>
                  <a:cubicBezTo>
                    <a:pt x="1900" y="1141"/>
                    <a:pt x="2008" y="707"/>
                    <a:pt x="1845" y="273"/>
                  </a:cubicBezTo>
                  <a:cubicBezTo>
                    <a:pt x="1693" y="63"/>
                    <a:pt x="1448" y="1"/>
                    <a:pt x="1193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7111300" y="1914175"/>
              <a:ext cx="55625" cy="574450"/>
            </a:xfrm>
            <a:custGeom>
              <a:avLst/>
              <a:gdLst/>
              <a:ahLst/>
              <a:cxnLst/>
              <a:rect l="l" t="t" r="r" b="b"/>
              <a:pathLst>
                <a:path w="2225" h="22978" extrusionOk="0">
                  <a:moveTo>
                    <a:pt x="909" y="1"/>
                  </a:moveTo>
                  <a:cubicBezTo>
                    <a:pt x="896" y="1"/>
                    <a:pt x="882" y="2"/>
                    <a:pt x="869" y="4"/>
                  </a:cubicBezTo>
                  <a:lnTo>
                    <a:pt x="624" y="58"/>
                  </a:lnTo>
                  <a:cubicBezTo>
                    <a:pt x="462" y="85"/>
                    <a:pt x="1" y="194"/>
                    <a:pt x="55" y="356"/>
                  </a:cubicBezTo>
                  <a:lnTo>
                    <a:pt x="1547" y="22625"/>
                  </a:lnTo>
                  <a:cubicBezTo>
                    <a:pt x="1547" y="22788"/>
                    <a:pt x="1709" y="22978"/>
                    <a:pt x="1872" y="22978"/>
                  </a:cubicBezTo>
                  <a:cubicBezTo>
                    <a:pt x="2089" y="22978"/>
                    <a:pt x="2225" y="22788"/>
                    <a:pt x="2225" y="22598"/>
                  </a:cubicBezTo>
                  <a:lnTo>
                    <a:pt x="1194" y="356"/>
                  </a:lnTo>
                  <a:cubicBezTo>
                    <a:pt x="1194" y="155"/>
                    <a:pt x="1078" y="1"/>
                    <a:pt x="909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7076050" y="1871550"/>
              <a:ext cx="41375" cy="67825"/>
            </a:xfrm>
            <a:custGeom>
              <a:avLst/>
              <a:gdLst/>
              <a:ahLst/>
              <a:cxnLst/>
              <a:rect l="l" t="t" r="r" b="b"/>
              <a:pathLst>
                <a:path w="1655" h="2713" extrusionOk="0">
                  <a:moveTo>
                    <a:pt x="326" y="0"/>
                  </a:moveTo>
                  <a:cubicBezTo>
                    <a:pt x="326" y="0"/>
                    <a:pt x="136" y="136"/>
                    <a:pt x="54" y="461"/>
                  </a:cubicBezTo>
                  <a:cubicBezTo>
                    <a:pt x="0" y="814"/>
                    <a:pt x="0" y="1356"/>
                    <a:pt x="326" y="1844"/>
                  </a:cubicBezTo>
                  <a:cubicBezTo>
                    <a:pt x="678" y="2360"/>
                    <a:pt x="1600" y="2712"/>
                    <a:pt x="1600" y="2712"/>
                  </a:cubicBezTo>
                  <a:lnTo>
                    <a:pt x="1655" y="2089"/>
                  </a:lnTo>
                  <a:cubicBezTo>
                    <a:pt x="1655" y="2089"/>
                    <a:pt x="1112" y="1980"/>
                    <a:pt x="705" y="1492"/>
                  </a:cubicBezTo>
                  <a:cubicBezTo>
                    <a:pt x="299" y="977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7112650" y="1870175"/>
              <a:ext cx="31225" cy="55625"/>
            </a:xfrm>
            <a:custGeom>
              <a:avLst/>
              <a:gdLst/>
              <a:ahLst/>
              <a:cxnLst/>
              <a:rect l="l" t="t" r="r" b="b"/>
              <a:pathLst>
                <a:path w="1249" h="2225" extrusionOk="0">
                  <a:moveTo>
                    <a:pt x="435" y="1"/>
                  </a:moveTo>
                  <a:cubicBezTo>
                    <a:pt x="435" y="1"/>
                    <a:pt x="272" y="869"/>
                    <a:pt x="164" y="1276"/>
                  </a:cubicBezTo>
                  <a:cubicBezTo>
                    <a:pt x="55" y="1710"/>
                    <a:pt x="1" y="2225"/>
                    <a:pt x="1" y="2225"/>
                  </a:cubicBezTo>
                  <a:lnTo>
                    <a:pt x="1249" y="22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7129600" y="1872900"/>
              <a:ext cx="35975" cy="67825"/>
            </a:xfrm>
            <a:custGeom>
              <a:avLst/>
              <a:gdLst/>
              <a:ahLst/>
              <a:cxnLst/>
              <a:rect l="l" t="t" r="r" b="b"/>
              <a:pathLst>
                <a:path w="1439" h="2713" extrusionOk="0">
                  <a:moveTo>
                    <a:pt x="896" y="0"/>
                  </a:moveTo>
                  <a:cubicBezTo>
                    <a:pt x="896" y="27"/>
                    <a:pt x="1222" y="651"/>
                    <a:pt x="760" y="1302"/>
                  </a:cubicBezTo>
                  <a:cubicBezTo>
                    <a:pt x="543" y="1628"/>
                    <a:pt x="1" y="2035"/>
                    <a:pt x="1" y="2035"/>
                  </a:cubicBezTo>
                  <a:lnTo>
                    <a:pt x="28" y="2713"/>
                  </a:lnTo>
                  <a:cubicBezTo>
                    <a:pt x="28" y="2713"/>
                    <a:pt x="706" y="2414"/>
                    <a:pt x="1032" y="1790"/>
                  </a:cubicBezTo>
                  <a:cubicBezTo>
                    <a:pt x="1384" y="1194"/>
                    <a:pt x="1439" y="922"/>
                    <a:pt x="1276" y="488"/>
                  </a:cubicBezTo>
                  <a:cubicBezTo>
                    <a:pt x="1222" y="136"/>
                    <a:pt x="896" y="0"/>
                    <a:pt x="89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7091625" y="2102100"/>
              <a:ext cx="75300" cy="40775"/>
            </a:xfrm>
            <a:custGeom>
              <a:avLst/>
              <a:gdLst/>
              <a:ahLst/>
              <a:cxnLst/>
              <a:rect l="l" t="t" r="r" b="b"/>
              <a:pathLst>
                <a:path w="3012" h="1631" extrusionOk="0">
                  <a:moveTo>
                    <a:pt x="2632" y="0"/>
                  </a:moveTo>
                  <a:cubicBezTo>
                    <a:pt x="2361" y="54"/>
                    <a:pt x="1" y="1085"/>
                    <a:pt x="652" y="1573"/>
                  </a:cubicBezTo>
                  <a:cubicBezTo>
                    <a:pt x="705" y="1613"/>
                    <a:pt x="783" y="1631"/>
                    <a:pt x="878" y="1631"/>
                  </a:cubicBezTo>
                  <a:cubicBezTo>
                    <a:pt x="1360" y="1631"/>
                    <a:pt x="2270" y="1176"/>
                    <a:pt x="2496" y="949"/>
                  </a:cubicBezTo>
                  <a:cubicBezTo>
                    <a:pt x="2686" y="705"/>
                    <a:pt x="3012" y="163"/>
                    <a:pt x="2632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7110625" y="2122450"/>
              <a:ext cx="53725" cy="41625"/>
            </a:xfrm>
            <a:custGeom>
              <a:avLst/>
              <a:gdLst/>
              <a:ahLst/>
              <a:cxnLst/>
              <a:rect l="l" t="t" r="r" b="b"/>
              <a:pathLst>
                <a:path w="2149" h="1665" extrusionOk="0">
                  <a:moveTo>
                    <a:pt x="1735" y="0"/>
                  </a:moveTo>
                  <a:cubicBezTo>
                    <a:pt x="1686" y="0"/>
                    <a:pt x="1632" y="9"/>
                    <a:pt x="1574" y="27"/>
                  </a:cubicBezTo>
                  <a:cubicBezTo>
                    <a:pt x="1248" y="81"/>
                    <a:pt x="787" y="461"/>
                    <a:pt x="543" y="678"/>
                  </a:cubicBezTo>
                  <a:cubicBezTo>
                    <a:pt x="380" y="814"/>
                    <a:pt x="0" y="1248"/>
                    <a:pt x="163" y="1519"/>
                  </a:cubicBezTo>
                  <a:cubicBezTo>
                    <a:pt x="234" y="1625"/>
                    <a:pt x="342" y="1664"/>
                    <a:pt x="463" y="1664"/>
                  </a:cubicBezTo>
                  <a:cubicBezTo>
                    <a:pt x="713" y="1664"/>
                    <a:pt x="1020" y="1493"/>
                    <a:pt x="1167" y="1383"/>
                  </a:cubicBezTo>
                  <a:cubicBezTo>
                    <a:pt x="1438" y="1166"/>
                    <a:pt x="1736" y="895"/>
                    <a:pt x="2008" y="624"/>
                  </a:cubicBezTo>
                  <a:cubicBezTo>
                    <a:pt x="2148" y="342"/>
                    <a:pt x="2046" y="0"/>
                    <a:pt x="1735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7119450" y="2146425"/>
              <a:ext cx="44100" cy="34550"/>
            </a:xfrm>
            <a:custGeom>
              <a:avLst/>
              <a:gdLst/>
              <a:ahLst/>
              <a:cxnLst/>
              <a:rect l="l" t="t" r="r" b="b"/>
              <a:pathLst>
                <a:path w="1764" h="1382" extrusionOk="0">
                  <a:moveTo>
                    <a:pt x="1541" y="1"/>
                  </a:moveTo>
                  <a:cubicBezTo>
                    <a:pt x="1200" y="1"/>
                    <a:pt x="571" y="470"/>
                    <a:pt x="434" y="587"/>
                  </a:cubicBezTo>
                  <a:cubicBezTo>
                    <a:pt x="298" y="722"/>
                    <a:pt x="0" y="1075"/>
                    <a:pt x="81" y="1265"/>
                  </a:cubicBezTo>
                  <a:cubicBezTo>
                    <a:pt x="124" y="1350"/>
                    <a:pt x="201" y="1382"/>
                    <a:pt x="293" y="1382"/>
                  </a:cubicBezTo>
                  <a:cubicBezTo>
                    <a:pt x="492" y="1382"/>
                    <a:pt x="756" y="1231"/>
                    <a:pt x="868" y="1156"/>
                  </a:cubicBezTo>
                  <a:cubicBezTo>
                    <a:pt x="1221" y="967"/>
                    <a:pt x="1546" y="722"/>
                    <a:pt x="1763" y="261"/>
                  </a:cubicBezTo>
                  <a:cubicBezTo>
                    <a:pt x="1763" y="72"/>
                    <a:pt x="1674" y="1"/>
                    <a:pt x="1541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2657010" y="1288350"/>
            <a:ext cx="3977677" cy="20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ym typeface="Lakki Reddy"/>
              </a:rPr>
              <a:t>Lets Learn</a:t>
            </a:r>
            <a:br>
              <a:rPr lang="en" sz="4000" dirty="0" smtClean="0">
                <a:sym typeface="Lakki Reddy"/>
              </a:rPr>
            </a:br>
            <a:r>
              <a:rPr lang="en" sz="4000" dirty="0" smtClean="0"/>
              <a:t>Python Just Like Magic</a:t>
            </a:r>
            <a:r>
              <a:rPr lang="en" sz="4000" dirty="0" smtClean="0">
                <a:sym typeface="Lakki Reddy"/>
              </a:rPr>
              <a:t>!</a:t>
            </a:r>
            <a:endParaRPr sz="4000" dirty="0">
              <a:sym typeface="Lakki Reddy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subTitle" idx="1"/>
          </p:nvPr>
        </p:nvSpPr>
        <p:spPr>
          <a:xfrm>
            <a:off x="2236491" y="3270455"/>
            <a:ext cx="4996721" cy="63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Lets make this learning journey fun!</a:t>
            </a: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300" dirty="0" smtClean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dirty="0" smtClean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Day1: Aug 01 2020</a:t>
            </a:r>
            <a:endParaRPr sz="2300" dirty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0" name="Google Shape;410;p44"/>
          <p:cNvGrpSpPr/>
          <p:nvPr/>
        </p:nvGrpSpPr>
        <p:grpSpPr>
          <a:xfrm rot="-822580" flipH="1">
            <a:off x="7018503" y="727384"/>
            <a:ext cx="1335924" cy="1942045"/>
            <a:chOff x="7485600" y="-63075"/>
            <a:chExt cx="533025" cy="901900"/>
          </a:xfrm>
        </p:grpSpPr>
        <p:sp>
          <p:nvSpPr>
            <p:cNvPr id="411" name="Google Shape;411;p44"/>
            <p:cNvSpPr/>
            <p:nvPr/>
          </p:nvSpPr>
          <p:spPr>
            <a:xfrm>
              <a:off x="7683475" y="-12200"/>
              <a:ext cx="301250" cy="432650"/>
            </a:xfrm>
            <a:custGeom>
              <a:avLst/>
              <a:gdLst/>
              <a:ahLst/>
              <a:cxnLst/>
              <a:rect l="l" t="t" r="r" b="b"/>
              <a:pathLst>
                <a:path w="12050" h="17306" extrusionOk="0">
                  <a:moveTo>
                    <a:pt x="8089" y="0"/>
                  </a:moveTo>
                  <a:lnTo>
                    <a:pt x="8089" y="0"/>
                  </a:lnTo>
                  <a:cubicBezTo>
                    <a:pt x="8089" y="0"/>
                    <a:pt x="8089" y="0"/>
                    <a:pt x="8089" y="0"/>
                  </a:cubicBezTo>
                  <a:cubicBezTo>
                    <a:pt x="8089" y="0"/>
                    <a:pt x="8089" y="0"/>
                    <a:pt x="8089" y="0"/>
                  </a:cubicBezTo>
                  <a:lnTo>
                    <a:pt x="8089" y="0"/>
                  </a:lnTo>
                  <a:cubicBezTo>
                    <a:pt x="8089" y="0"/>
                    <a:pt x="8089" y="0"/>
                    <a:pt x="8089" y="0"/>
                  </a:cubicBezTo>
                  <a:close/>
                  <a:moveTo>
                    <a:pt x="8089" y="0"/>
                  </a:moveTo>
                  <a:lnTo>
                    <a:pt x="8089" y="0"/>
                  </a:lnTo>
                  <a:cubicBezTo>
                    <a:pt x="8076" y="59"/>
                    <a:pt x="0" y="17170"/>
                    <a:pt x="8442" y="17305"/>
                  </a:cubicBezTo>
                  <a:cubicBezTo>
                    <a:pt x="8442" y="17305"/>
                    <a:pt x="12049" y="9331"/>
                    <a:pt x="8089" y="0"/>
                  </a:cubicBezTo>
                  <a:close/>
                </a:path>
              </a:pathLst>
            </a:custGeom>
            <a:solidFill>
              <a:srgbClr val="FFFFFF">
                <a:alpha val="61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7712775" y="409550"/>
              <a:ext cx="184475" cy="187200"/>
            </a:xfrm>
            <a:custGeom>
              <a:avLst/>
              <a:gdLst/>
              <a:ahLst/>
              <a:cxnLst/>
              <a:rect l="l" t="t" r="r" b="b"/>
              <a:pathLst>
                <a:path w="7379" h="7488" extrusionOk="0">
                  <a:moveTo>
                    <a:pt x="7041" y="0"/>
                  </a:moveTo>
                  <a:cubicBezTo>
                    <a:pt x="6029" y="0"/>
                    <a:pt x="2904" y="607"/>
                    <a:pt x="0" y="7487"/>
                  </a:cubicBezTo>
                  <a:cubicBezTo>
                    <a:pt x="896" y="7406"/>
                    <a:pt x="4964" y="7352"/>
                    <a:pt x="7378" y="28"/>
                  </a:cubicBezTo>
                  <a:cubicBezTo>
                    <a:pt x="7378" y="28"/>
                    <a:pt x="7258" y="0"/>
                    <a:pt x="7041" y="0"/>
                  </a:cubicBezTo>
                  <a:close/>
                </a:path>
              </a:pathLst>
            </a:custGeom>
            <a:solidFill>
              <a:srgbClr val="FFFFFF">
                <a:alpha val="61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7502825" y="-63075"/>
              <a:ext cx="351025" cy="474700"/>
            </a:xfrm>
            <a:custGeom>
              <a:avLst/>
              <a:gdLst/>
              <a:ahLst/>
              <a:cxnLst/>
              <a:rect l="l" t="t" r="r" b="b"/>
              <a:pathLst>
                <a:path w="14041" h="18988" extrusionOk="0">
                  <a:moveTo>
                    <a:pt x="5469" y="1"/>
                  </a:moveTo>
                  <a:lnTo>
                    <a:pt x="5469" y="1"/>
                  </a:lnTo>
                  <a:cubicBezTo>
                    <a:pt x="5461" y="1"/>
                    <a:pt x="0" y="18879"/>
                    <a:pt x="14040" y="18987"/>
                  </a:cubicBezTo>
                  <a:lnTo>
                    <a:pt x="14040" y="18987"/>
                  </a:lnTo>
                  <a:cubicBezTo>
                    <a:pt x="14040" y="18987"/>
                    <a:pt x="13416" y="7324"/>
                    <a:pt x="5469" y="1"/>
                  </a:cubicBezTo>
                  <a:cubicBezTo>
                    <a:pt x="5469" y="1"/>
                    <a:pt x="5469" y="1"/>
                    <a:pt x="5469" y="1"/>
                  </a:cubicBez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7485600" y="387425"/>
              <a:ext cx="370950" cy="167275"/>
            </a:xfrm>
            <a:custGeom>
              <a:avLst/>
              <a:gdLst/>
              <a:ahLst/>
              <a:cxnLst/>
              <a:rect l="l" t="t" r="r" b="b"/>
              <a:pathLst>
                <a:path w="14838" h="6691" extrusionOk="0">
                  <a:moveTo>
                    <a:pt x="11414" y="1"/>
                  </a:moveTo>
                  <a:cubicBezTo>
                    <a:pt x="8467" y="1"/>
                    <a:pt x="4061" y="1132"/>
                    <a:pt x="1" y="6609"/>
                  </a:cubicBezTo>
                  <a:cubicBezTo>
                    <a:pt x="1" y="6609"/>
                    <a:pt x="781" y="6690"/>
                    <a:pt x="1991" y="6690"/>
                  </a:cubicBezTo>
                  <a:cubicBezTo>
                    <a:pt x="5528" y="6690"/>
                    <a:pt x="12736" y="5997"/>
                    <a:pt x="14838" y="561"/>
                  </a:cubicBezTo>
                  <a:cubicBezTo>
                    <a:pt x="14838" y="561"/>
                    <a:pt x="13487" y="1"/>
                    <a:pt x="11414" y="1"/>
                  </a:cubicBez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7892475" y="342425"/>
              <a:ext cx="126150" cy="177050"/>
            </a:xfrm>
            <a:custGeom>
              <a:avLst/>
              <a:gdLst/>
              <a:ahLst/>
              <a:cxnLst/>
              <a:rect l="l" t="t" r="r" b="b"/>
              <a:pathLst>
                <a:path w="5046" h="7082" extrusionOk="0">
                  <a:moveTo>
                    <a:pt x="489" y="1"/>
                  </a:moveTo>
                  <a:lnTo>
                    <a:pt x="0" y="1900"/>
                  </a:lnTo>
                  <a:lnTo>
                    <a:pt x="1112" y="3690"/>
                  </a:lnTo>
                  <a:lnTo>
                    <a:pt x="3201" y="6456"/>
                  </a:lnTo>
                  <a:cubicBezTo>
                    <a:pt x="3482" y="7041"/>
                    <a:pt x="3984" y="7081"/>
                    <a:pt x="4117" y="7081"/>
                  </a:cubicBezTo>
                  <a:cubicBezTo>
                    <a:pt x="4138" y="7081"/>
                    <a:pt x="4150" y="7080"/>
                    <a:pt x="4150" y="7080"/>
                  </a:cubicBezTo>
                  <a:lnTo>
                    <a:pt x="3743" y="6592"/>
                  </a:lnTo>
                  <a:lnTo>
                    <a:pt x="3743" y="6592"/>
                  </a:lnTo>
                  <a:cubicBezTo>
                    <a:pt x="3831" y="6600"/>
                    <a:pt x="3913" y="6604"/>
                    <a:pt x="3989" y="6604"/>
                  </a:cubicBezTo>
                  <a:cubicBezTo>
                    <a:pt x="4907" y="6604"/>
                    <a:pt x="5045" y="6049"/>
                    <a:pt x="5045" y="6049"/>
                  </a:cubicBezTo>
                  <a:cubicBezTo>
                    <a:pt x="5045" y="6049"/>
                    <a:pt x="4612" y="5944"/>
                    <a:pt x="4157" y="5944"/>
                  </a:cubicBezTo>
                  <a:cubicBezTo>
                    <a:pt x="3958" y="5944"/>
                    <a:pt x="3754" y="5965"/>
                    <a:pt x="3581" y="6022"/>
                  </a:cubicBezTo>
                  <a:lnTo>
                    <a:pt x="2035" y="325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7706675" y="520775"/>
              <a:ext cx="172250" cy="318050"/>
            </a:xfrm>
            <a:custGeom>
              <a:avLst/>
              <a:gdLst/>
              <a:ahLst/>
              <a:cxnLst/>
              <a:rect l="l" t="t" r="r" b="b"/>
              <a:pathLst>
                <a:path w="6890" h="12722" extrusionOk="0">
                  <a:moveTo>
                    <a:pt x="6890" y="0"/>
                  </a:moveTo>
                  <a:lnTo>
                    <a:pt x="3825" y="624"/>
                  </a:lnTo>
                  <a:lnTo>
                    <a:pt x="2713" y="5507"/>
                  </a:lnTo>
                  <a:lnTo>
                    <a:pt x="1953" y="6836"/>
                  </a:lnTo>
                  <a:lnTo>
                    <a:pt x="0" y="11067"/>
                  </a:lnTo>
                  <a:cubicBezTo>
                    <a:pt x="1044" y="12241"/>
                    <a:pt x="1937" y="12687"/>
                    <a:pt x="1979" y="12720"/>
                  </a:cubicBezTo>
                  <a:lnTo>
                    <a:pt x="1979" y="12720"/>
                  </a:lnTo>
                  <a:lnTo>
                    <a:pt x="1085" y="10986"/>
                  </a:lnTo>
                  <a:lnTo>
                    <a:pt x="3337" y="7541"/>
                  </a:lnTo>
                  <a:cubicBezTo>
                    <a:pt x="3716" y="7025"/>
                    <a:pt x="4069" y="6456"/>
                    <a:pt x="4449" y="5941"/>
                  </a:cubicBezTo>
                  <a:cubicBezTo>
                    <a:pt x="5995" y="3743"/>
                    <a:pt x="6836" y="1221"/>
                    <a:pt x="6890" y="0"/>
                  </a:cubicBezTo>
                  <a:close/>
                  <a:moveTo>
                    <a:pt x="1979" y="12720"/>
                  </a:moveTo>
                  <a:lnTo>
                    <a:pt x="1980" y="12721"/>
                  </a:lnTo>
                  <a:cubicBezTo>
                    <a:pt x="1981" y="12721"/>
                    <a:pt x="1981" y="12721"/>
                    <a:pt x="1979" y="1272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7748025" y="294300"/>
              <a:ext cx="162775" cy="254300"/>
            </a:xfrm>
            <a:custGeom>
              <a:avLst/>
              <a:gdLst/>
              <a:ahLst/>
              <a:cxnLst/>
              <a:rect l="l" t="t" r="r" b="b"/>
              <a:pathLst>
                <a:path w="6511" h="10172" extrusionOk="0">
                  <a:moveTo>
                    <a:pt x="4992" y="0"/>
                  </a:moveTo>
                  <a:lnTo>
                    <a:pt x="4558" y="1166"/>
                  </a:lnTo>
                  <a:lnTo>
                    <a:pt x="3337" y="868"/>
                  </a:lnTo>
                  <a:lnTo>
                    <a:pt x="2659" y="5506"/>
                  </a:lnTo>
                  <a:cubicBezTo>
                    <a:pt x="2659" y="5506"/>
                    <a:pt x="679" y="6618"/>
                    <a:pt x="1" y="7676"/>
                  </a:cubicBezTo>
                  <a:lnTo>
                    <a:pt x="2388" y="10171"/>
                  </a:lnTo>
                  <a:lnTo>
                    <a:pt x="5182" y="9141"/>
                  </a:lnTo>
                  <a:cubicBezTo>
                    <a:pt x="5182" y="9141"/>
                    <a:pt x="5263" y="7106"/>
                    <a:pt x="5236" y="6564"/>
                  </a:cubicBezTo>
                  <a:cubicBezTo>
                    <a:pt x="5236" y="6564"/>
                    <a:pt x="6104" y="4584"/>
                    <a:pt x="6321" y="4014"/>
                  </a:cubicBezTo>
                  <a:cubicBezTo>
                    <a:pt x="6511" y="3445"/>
                    <a:pt x="6267" y="1953"/>
                    <a:pt x="6267" y="1953"/>
                  </a:cubicBezTo>
                  <a:lnTo>
                    <a:pt x="5317" y="1438"/>
                  </a:lnTo>
                  <a:lnTo>
                    <a:pt x="5805" y="190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7659875" y="468550"/>
              <a:ext cx="147850" cy="281450"/>
            </a:xfrm>
            <a:custGeom>
              <a:avLst/>
              <a:gdLst/>
              <a:ahLst/>
              <a:cxnLst/>
              <a:rect l="l" t="t" r="r" b="b"/>
              <a:pathLst>
                <a:path w="5914" h="11258" extrusionOk="0">
                  <a:moveTo>
                    <a:pt x="4178" y="1"/>
                  </a:moveTo>
                  <a:cubicBezTo>
                    <a:pt x="4178" y="1"/>
                    <a:pt x="2822" y="1276"/>
                    <a:pt x="2740" y="2279"/>
                  </a:cubicBezTo>
                  <a:cubicBezTo>
                    <a:pt x="2686" y="3934"/>
                    <a:pt x="3934" y="7053"/>
                    <a:pt x="3934" y="7053"/>
                  </a:cubicBezTo>
                  <a:lnTo>
                    <a:pt x="28" y="8680"/>
                  </a:lnTo>
                  <a:cubicBezTo>
                    <a:pt x="28" y="8680"/>
                    <a:pt x="1" y="10227"/>
                    <a:pt x="381" y="11257"/>
                  </a:cubicBezTo>
                  <a:lnTo>
                    <a:pt x="842" y="9359"/>
                  </a:lnTo>
                  <a:cubicBezTo>
                    <a:pt x="842" y="9359"/>
                    <a:pt x="5453" y="8463"/>
                    <a:pt x="5670" y="8301"/>
                  </a:cubicBezTo>
                  <a:cubicBezTo>
                    <a:pt x="5860" y="8138"/>
                    <a:pt x="5914" y="2334"/>
                    <a:pt x="5914" y="2334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7665300" y="316000"/>
              <a:ext cx="166175" cy="129475"/>
            </a:xfrm>
            <a:custGeom>
              <a:avLst/>
              <a:gdLst/>
              <a:ahLst/>
              <a:cxnLst/>
              <a:rect l="l" t="t" r="r" b="b"/>
              <a:pathLst>
                <a:path w="6647" h="5179" extrusionOk="0">
                  <a:moveTo>
                    <a:pt x="6646" y="0"/>
                  </a:moveTo>
                  <a:lnTo>
                    <a:pt x="3961" y="2414"/>
                  </a:lnTo>
                  <a:lnTo>
                    <a:pt x="1411" y="4340"/>
                  </a:lnTo>
                  <a:cubicBezTo>
                    <a:pt x="977" y="3933"/>
                    <a:pt x="82" y="3797"/>
                    <a:pt x="82" y="3797"/>
                  </a:cubicBezTo>
                  <a:lnTo>
                    <a:pt x="82" y="3797"/>
                  </a:lnTo>
                  <a:cubicBezTo>
                    <a:pt x="82" y="3797"/>
                    <a:pt x="1" y="4448"/>
                    <a:pt x="1032" y="4801"/>
                  </a:cubicBezTo>
                  <a:lnTo>
                    <a:pt x="489" y="5072"/>
                  </a:lnTo>
                  <a:cubicBezTo>
                    <a:pt x="489" y="5072"/>
                    <a:pt x="684" y="5178"/>
                    <a:pt x="947" y="5178"/>
                  </a:cubicBezTo>
                  <a:cubicBezTo>
                    <a:pt x="1144" y="5178"/>
                    <a:pt x="1380" y="5119"/>
                    <a:pt x="1601" y="4909"/>
                  </a:cubicBezTo>
                  <a:lnTo>
                    <a:pt x="4666" y="3174"/>
                  </a:lnTo>
                  <a:lnTo>
                    <a:pt x="6402" y="2007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7714125" y="316000"/>
              <a:ext cx="195950" cy="306500"/>
            </a:xfrm>
            <a:custGeom>
              <a:avLst/>
              <a:gdLst/>
              <a:ahLst/>
              <a:cxnLst/>
              <a:rect l="l" t="t" r="r" b="b"/>
              <a:pathLst>
                <a:path w="7838" h="12260" extrusionOk="0">
                  <a:moveTo>
                    <a:pt x="4693" y="0"/>
                  </a:moveTo>
                  <a:cubicBezTo>
                    <a:pt x="4693" y="0"/>
                    <a:pt x="4883" y="1112"/>
                    <a:pt x="4178" y="1682"/>
                  </a:cubicBezTo>
                  <a:cubicBezTo>
                    <a:pt x="4107" y="1725"/>
                    <a:pt x="4020" y="1742"/>
                    <a:pt x="3927" y="1742"/>
                  </a:cubicBezTo>
                  <a:cubicBezTo>
                    <a:pt x="3552" y="1742"/>
                    <a:pt x="3066" y="1465"/>
                    <a:pt x="3066" y="1465"/>
                  </a:cubicBezTo>
                  <a:lnTo>
                    <a:pt x="2957" y="1546"/>
                  </a:lnTo>
                  <a:cubicBezTo>
                    <a:pt x="2957" y="1546"/>
                    <a:pt x="3147" y="3038"/>
                    <a:pt x="2550" y="3445"/>
                  </a:cubicBezTo>
                  <a:cubicBezTo>
                    <a:pt x="2443" y="3515"/>
                    <a:pt x="2337" y="3544"/>
                    <a:pt x="2235" y="3544"/>
                  </a:cubicBezTo>
                  <a:cubicBezTo>
                    <a:pt x="1747" y="3544"/>
                    <a:pt x="1357" y="2875"/>
                    <a:pt x="1357" y="2875"/>
                  </a:cubicBezTo>
                  <a:lnTo>
                    <a:pt x="1113" y="3038"/>
                  </a:lnTo>
                  <a:cubicBezTo>
                    <a:pt x="1113" y="3038"/>
                    <a:pt x="1086" y="4774"/>
                    <a:pt x="2008" y="4964"/>
                  </a:cubicBezTo>
                  <a:cubicBezTo>
                    <a:pt x="2034" y="4969"/>
                    <a:pt x="2061" y="4972"/>
                    <a:pt x="2089" y="4972"/>
                  </a:cubicBezTo>
                  <a:cubicBezTo>
                    <a:pt x="3015" y="4972"/>
                    <a:pt x="4422" y="1954"/>
                    <a:pt x="4422" y="1953"/>
                  </a:cubicBezTo>
                  <a:lnTo>
                    <a:pt x="4422" y="1953"/>
                  </a:lnTo>
                  <a:lnTo>
                    <a:pt x="4042" y="4611"/>
                  </a:lnTo>
                  <a:cubicBezTo>
                    <a:pt x="4042" y="4611"/>
                    <a:pt x="1194" y="5994"/>
                    <a:pt x="516" y="8029"/>
                  </a:cubicBezTo>
                  <a:cubicBezTo>
                    <a:pt x="1" y="9249"/>
                    <a:pt x="1330" y="12260"/>
                    <a:pt x="1330" y="12260"/>
                  </a:cubicBezTo>
                  <a:cubicBezTo>
                    <a:pt x="1330" y="12260"/>
                    <a:pt x="4693" y="11202"/>
                    <a:pt x="6131" y="10470"/>
                  </a:cubicBezTo>
                  <a:cubicBezTo>
                    <a:pt x="6131" y="10470"/>
                    <a:pt x="7161" y="8707"/>
                    <a:pt x="6646" y="5615"/>
                  </a:cubicBezTo>
                  <a:lnTo>
                    <a:pt x="6646" y="5615"/>
                  </a:lnTo>
                  <a:cubicBezTo>
                    <a:pt x="6673" y="5567"/>
                    <a:pt x="7838" y="3369"/>
                    <a:pt x="7758" y="2414"/>
                  </a:cubicBezTo>
                  <a:cubicBezTo>
                    <a:pt x="7758" y="2414"/>
                    <a:pt x="6321" y="841"/>
                    <a:pt x="5371" y="163"/>
                  </a:cubicBezTo>
                  <a:cubicBezTo>
                    <a:pt x="5371" y="163"/>
                    <a:pt x="4910" y="0"/>
                    <a:pt x="4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7802950" y="431950"/>
              <a:ext cx="97675" cy="200050"/>
            </a:xfrm>
            <a:custGeom>
              <a:avLst/>
              <a:gdLst/>
              <a:ahLst/>
              <a:cxnLst/>
              <a:rect l="l" t="t" r="r" b="b"/>
              <a:pathLst>
                <a:path w="3907" h="8002" extrusionOk="0">
                  <a:moveTo>
                    <a:pt x="408" y="0"/>
                  </a:moveTo>
                  <a:lnTo>
                    <a:pt x="1" y="217"/>
                  </a:lnTo>
                  <a:cubicBezTo>
                    <a:pt x="1" y="217"/>
                    <a:pt x="760" y="2116"/>
                    <a:pt x="1222" y="4177"/>
                  </a:cubicBezTo>
                  <a:cubicBezTo>
                    <a:pt x="1710" y="6239"/>
                    <a:pt x="1466" y="8002"/>
                    <a:pt x="1466" y="8002"/>
                  </a:cubicBezTo>
                  <a:cubicBezTo>
                    <a:pt x="1466" y="8002"/>
                    <a:pt x="3907" y="4313"/>
                    <a:pt x="3039" y="1004"/>
                  </a:cubicBezTo>
                  <a:cubicBezTo>
                    <a:pt x="3039" y="1004"/>
                    <a:pt x="1005" y="516"/>
                    <a:pt x="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7813125" y="420425"/>
              <a:ext cx="72600" cy="36100"/>
            </a:xfrm>
            <a:custGeom>
              <a:avLst/>
              <a:gdLst/>
              <a:ahLst/>
              <a:cxnLst/>
              <a:rect l="l" t="t" r="r" b="b"/>
              <a:pathLst>
                <a:path w="2904" h="1444" extrusionOk="0">
                  <a:moveTo>
                    <a:pt x="82" y="0"/>
                  </a:moveTo>
                  <a:cubicBezTo>
                    <a:pt x="82" y="0"/>
                    <a:pt x="1" y="271"/>
                    <a:pt x="1" y="434"/>
                  </a:cubicBezTo>
                  <a:cubicBezTo>
                    <a:pt x="1" y="434"/>
                    <a:pt x="462" y="1004"/>
                    <a:pt x="2632" y="1438"/>
                  </a:cubicBezTo>
                  <a:cubicBezTo>
                    <a:pt x="2634" y="1441"/>
                    <a:pt x="2637" y="1443"/>
                    <a:pt x="2641" y="1443"/>
                  </a:cubicBezTo>
                  <a:cubicBezTo>
                    <a:pt x="2692" y="1443"/>
                    <a:pt x="2903" y="1128"/>
                    <a:pt x="2903" y="977"/>
                  </a:cubicBezTo>
                  <a:cubicBezTo>
                    <a:pt x="2903" y="977"/>
                    <a:pt x="1438" y="841"/>
                    <a:pt x="82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7860600" y="319375"/>
              <a:ext cx="23075" cy="10875"/>
            </a:xfrm>
            <a:custGeom>
              <a:avLst/>
              <a:gdLst/>
              <a:ahLst/>
              <a:cxnLst/>
              <a:rect l="l" t="t" r="r" b="b"/>
              <a:pathLst>
                <a:path w="923" h="435" extrusionOk="0">
                  <a:moveTo>
                    <a:pt x="82" y="1"/>
                  </a:moveTo>
                  <a:lnTo>
                    <a:pt x="0" y="163"/>
                  </a:lnTo>
                  <a:lnTo>
                    <a:pt x="868" y="435"/>
                  </a:lnTo>
                  <a:lnTo>
                    <a:pt x="923" y="27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7794825" y="153550"/>
              <a:ext cx="107850" cy="80475"/>
            </a:xfrm>
            <a:custGeom>
              <a:avLst/>
              <a:gdLst/>
              <a:ahLst/>
              <a:cxnLst/>
              <a:rect l="l" t="t" r="r" b="b"/>
              <a:pathLst>
                <a:path w="4314" h="3219" extrusionOk="0">
                  <a:moveTo>
                    <a:pt x="3071" y="1"/>
                  </a:moveTo>
                  <a:cubicBezTo>
                    <a:pt x="2658" y="1"/>
                    <a:pt x="2210" y="182"/>
                    <a:pt x="1926" y="585"/>
                  </a:cubicBezTo>
                  <a:cubicBezTo>
                    <a:pt x="1523" y="1179"/>
                    <a:pt x="1020" y="1989"/>
                    <a:pt x="470" y="1989"/>
                  </a:cubicBezTo>
                  <a:cubicBezTo>
                    <a:pt x="317" y="1989"/>
                    <a:pt x="160" y="1926"/>
                    <a:pt x="0" y="1778"/>
                  </a:cubicBezTo>
                  <a:lnTo>
                    <a:pt x="0" y="1778"/>
                  </a:lnTo>
                  <a:cubicBezTo>
                    <a:pt x="0" y="1779"/>
                    <a:pt x="163" y="3219"/>
                    <a:pt x="1735" y="3219"/>
                  </a:cubicBezTo>
                  <a:cubicBezTo>
                    <a:pt x="1862" y="3219"/>
                    <a:pt x="1997" y="3209"/>
                    <a:pt x="2143" y="3189"/>
                  </a:cubicBezTo>
                  <a:cubicBezTo>
                    <a:pt x="2984" y="2755"/>
                    <a:pt x="3852" y="1480"/>
                    <a:pt x="3852" y="1480"/>
                  </a:cubicBezTo>
                  <a:cubicBezTo>
                    <a:pt x="3852" y="1480"/>
                    <a:pt x="4313" y="856"/>
                    <a:pt x="3906" y="341"/>
                  </a:cubicBezTo>
                  <a:cubicBezTo>
                    <a:pt x="3723" y="121"/>
                    <a:pt x="3409" y="1"/>
                    <a:pt x="3071" y="1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7815175" y="211775"/>
              <a:ext cx="159375" cy="111375"/>
            </a:xfrm>
            <a:custGeom>
              <a:avLst/>
              <a:gdLst/>
              <a:ahLst/>
              <a:cxnLst/>
              <a:rect l="l" t="t" r="r" b="b"/>
              <a:pathLst>
                <a:path w="6375" h="4455" extrusionOk="0">
                  <a:moveTo>
                    <a:pt x="4046" y="0"/>
                  </a:moveTo>
                  <a:cubicBezTo>
                    <a:pt x="2531" y="0"/>
                    <a:pt x="1953" y="1375"/>
                    <a:pt x="1953" y="1375"/>
                  </a:cubicBezTo>
                  <a:cubicBezTo>
                    <a:pt x="1384" y="697"/>
                    <a:pt x="244" y="19"/>
                    <a:pt x="244" y="19"/>
                  </a:cubicBezTo>
                  <a:lnTo>
                    <a:pt x="244" y="19"/>
                  </a:lnTo>
                  <a:cubicBezTo>
                    <a:pt x="0" y="1674"/>
                    <a:pt x="1275" y="2840"/>
                    <a:pt x="1275" y="2840"/>
                  </a:cubicBezTo>
                  <a:cubicBezTo>
                    <a:pt x="1275" y="2840"/>
                    <a:pt x="2306" y="3925"/>
                    <a:pt x="3526" y="4305"/>
                  </a:cubicBezTo>
                  <a:cubicBezTo>
                    <a:pt x="3947" y="4410"/>
                    <a:pt x="4296" y="4454"/>
                    <a:pt x="4584" y="4454"/>
                  </a:cubicBezTo>
                  <a:cubicBezTo>
                    <a:pt x="6153" y="4454"/>
                    <a:pt x="5940" y="3138"/>
                    <a:pt x="5940" y="3138"/>
                  </a:cubicBezTo>
                  <a:cubicBezTo>
                    <a:pt x="6212" y="2677"/>
                    <a:pt x="6374" y="1348"/>
                    <a:pt x="6374" y="1348"/>
                  </a:cubicBezTo>
                  <a:cubicBezTo>
                    <a:pt x="5967" y="670"/>
                    <a:pt x="4855" y="155"/>
                    <a:pt x="4882" y="128"/>
                  </a:cubicBezTo>
                  <a:cubicBezTo>
                    <a:pt x="4576" y="38"/>
                    <a:pt x="4298" y="0"/>
                    <a:pt x="4046" y="0"/>
                  </a:cubicBez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7896550" y="249450"/>
              <a:ext cx="12900" cy="21375"/>
            </a:xfrm>
            <a:custGeom>
              <a:avLst/>
              <a:gdLst/>
              <a:ahLst/>
              <a:cxnLst/>
              <a:rect l="l" t="t" r="r" b="b"/>
              <a:pathLst>
                <a:path w="516" h="855" extrusionOk="0">
                  <a:moveTo>
                    <a:pt x="334" y="1"/>
                  </a:moveTo>
                  <a:cubicBezTo>
                    <a:pt x="252" y="1"/>
                    <a:pt x="130" y="157"/>
                    <a:pt x="54" y="384"/>
                  </a:cubicBezTo>
                  <a:cubicBezTo>
                    <a:pt x="0" y="628"/>
                    <a:pt x="27" y="818"/>
                    <a:pt x="136" y="845"/>
                  </a:cubicBezTo>
                  <a:cubicBezTo>
                    <a:pt x="148" y="851"/>
                    <a:pt x="161" y="854"/>
                    <a:pt x="174" y="854"/>
                  </a:cubicBezTo>
                  <a:cubicBezTo>
                    <a:pt x="269" y="854"/>
                    <a:pt x="362" y="684"/>
                    <a:pt x="434" y="492"/>
                  </a:cubicBezTo>
                  <a:cubicBezTo>
                    <a:pt x="515" y="248"/>
                    <a:pt x="461" y="31"/>
                    <a:pt x="353" y="4"/>
                  </a:cubicBezTo>
                  <a:cubicBezTo>
                    <a:pt x="347" y="2"/>
                    <a:pt x="340" y="1"/>
                    <a:pt x="334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7943325" y="264900"/>
              <a:ext cx="12225" cy="21350"/>
            </a:xfrm>
            <a:custGeom>
              <a:avLst/>
              <a:gdLst/>
              <a:ahLst/>
              <a:cxnLst/>
              <a:rect l="l" t="t" r="r" b="b"/>
              <a:pathLst>
                <a:path w="489" h="854" extrusionOk="0">
                  <a:moveTo>
                    <a:pt x="323" y="0"/>
                  </a:moveTo>
                  <a:cubicBezTo>
                    <a:pt x="241" y="0"/>
                    <a:pt x="127" y="171"/>
                    <a:pt x="55" y="362"/>
                  </a:cubicBezTo>
                  <a:cubicBezTo>
                    <a:pt x="1" y="606"/>
                    <a:pt x="28" y="823"/>
                    <a:pt x="136" y="851"/>
                  </a:cubicBezTo>
                  <a:cubicBezTo>
                    <a:pt x="142" y="853"/>
                    <a:pt x="148" y="854"/>
                    <a:pt x="155" y="854"/>
                  </a:cubicBezTo>
                  <a:cubicBezTo>
                    <a:pt x="237" y="854"/>
                    <a:pt x="359" y="697"/>
                    <a:pt x="435" y="471"/>
                  </a:cubicBezTo>
                  <a:cubicBezTo>
                    <a:pt x="489" y="227"/>
                    <a:pt x="462" y="37"/>
                    <a:pt x="353" y="10"/>
                  </a:cubicBezTo>
                  <a:cubicBezTo>
                    <a:pt x="344" y="3"/>
                    <a:pt x="333" y="0"/>
                    <a:pt x="323" y="0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7909425" y="282075"/>
              <a:ext cx="21050" cy="14100"/>
            </a:xfrm>
            <a:custGeom>
              <a:avLst/>
              <a:gdLst/>
              <a:ahLst/>
              <a:cxnLst/>
              <a:rect l="l" t="t" r="r" b="b"/>
              <a:pathLst>
                <a:path w="842" h="564" extrusionOk="0">
                  <a:moveTo>
                    <a:pt x="0" y="1"/>
                  </a:moveTo>
                  <a:cubicBezTo>
                    <a:pt x="0" y="82"/>
                    <a:pt x="0" y="191"/>
                    <a:pt x="28" y="299"/>
                  </a:cubicBezTo>
                  <a:cubicBezTo>
                    <a:pt x="55" y="408"/>
                    <a:pt x="136" y="516"/>
                    <a:pt x="217" y="543"/>
                  </a:cubicBezTo>
                  <a:cubicBezTo>
                    <a:pt x="272" y="557"/>
                    <a:pt x="333" y="564"/>
                    <a:pt x="394" y="564"/>
                  </a:cubicBezTo>
                  <a:cubicBezTo>
                    <a:pt x="455" y="564"/>
                    <a:pt x="516" y="557"/>
                    <a:pt x="570" y="543"/>
                  </a:cubicBezTo>
                  <a:cubicBezTo>
                    <a:pt x="597" y="516"/>
                    <a:pt x="678" y="516"/>
                    <a:pt x="706" y="462"/>
                  </a:cubicBezTo>
                  <a:lnTo>
                    <a:pt x="841" y="381"/>
                  </a:lnTo>
                  <a:lnTo>
                    <a:pt x="841" y="381"/>
                  </a:lnTo>
                  <a:cubicBezTo>
                    <a:pt x="720" y="421"/>
                    <a:pt x="569" y="491"/>
                    <a:pt x="433" y="491"/>
                  </a:cubicBezTo>
                  <a:cubicBezTo>
                    <a:pt x="386" y="491"/>
                    <a:pt x="341" y="483"/>
                    <a:pt x="299" y="462"/>
                  </a:cubicBezTo>
                  <a:cubicBezTo>
                    <a:pt x="217" y="435"/>
                    <a:pt x="163" y="381"/>
                    <a:pt x="82" y="272"/>
                  </a:cubicBezTo>
                  <a:cubicBezTo>
                    <a:pt x="28" y="191"/>
                    <a:pt x="0" y="82"/>
                    <a:pt x="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7917550" y="277325"/>
              <a:ext cx="12250" cy="6825"/>
            </a:xfrm>
            <a:custGeom>
              <a:avLst/>
              <a:gdLst/>
              <a:ahLst/>
              <a:cxnLst/>
              <a:rect l="l" t="t" r="r" b="b"/>
              <a:pathLst>
                <a:path w="490" h="273" extrusionOk="0">
                  <a:moveTo>
                    <a:pt x="136" y="1"/>
                  </a:moveTo>
                  <a:cubicBezTo>
                    <a:pt x="82" y="55"/>
                    <a:pt x="28" y="82"/>
                    <a:pt x="1" y="109"/>
                  </a:cubicBezTo>
                  <a:cubicBezTo>
                    <a:pt x="78" y="90"/>
                    <a:pt x="154" y="71"/>
                    <a:pt x="212" y="71"/>
                  </a:cubicBezTo>
                  <a:cubicBezTo>
                    <a:pt x="236" y="71"/>
                    <a:pt x="256" y="74"/>
                    <a:pt x="272" y="82"/>
                  </a:cubicBezTo>
                  <a:cubicBezTo>
                    <a:pt x="299" y="82"/>
                    <a:pt x="353" y="109"/>
                    <a:pt x="381" y="137"/>
                  </a:cubicBezTo>
                  <a:cubicBezTo>
                    <a:pt x="408" y="191"/>
                    <a:pt x="435" y="218"/>
                    <a:pt x="489" y="272"/>
                  </a:cubicBezTo>
                  <a:cubicBezTo>
                    <a:pt x="489" y="191"/>
                    <a:pt x="408" y="82"/>
                    <a:pt x="299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7825350" y="222400"/>
              <a:ext cx="31200" cy="44100"/>
            </a:xfrm>
            <a:custGeom>
              <a:avLst/>
              <a:gdLst/>
              <a:ahLst/>
              <a:cxnLst/>
              <a:rect l="l" t="t" r="r" b="b"/>
              <a:pathLst>
                <a:path w="1248" h="1764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18"/>
                    <a:pt x="434" y="408"/>
                    <a:pt x="651" y="625"/>
                  </a:cubicBezTo>
                  <a:cubicBezTo>
                    <a:pt x="732" y="733"/>
                    <a:pt x="841" y="815"/>
                    <a:pt x="949" y="950"/>
                  </a:cubicBezTo>
                  <a:cubicBezTo>
                    <a:pt x="1051" y="1052"/>
                    <a:pt x="1105" y="1177"/>
                    <a:pt x="1178" y="1304"/>
                  </a:cubicBezTo>
                  <a:lnTo>
                    <a:pt x="1178" y="1304"/>
                  </a:lnTo>
                  <a:cubicBezTo>
                    <a:pt x="1079" y="1311"/>
                    <a:pt x="970" y="1344"/>
                    <a:pt x="922" y="1438"/>
                  </a:cubicBezTo>
                  <a:cubicBezTo>
                    <a:pt x="841" y="1520"/>
                    <a:pt x="922" y="1655"/>
                    <a:pt x="949" y="1764"/>
                  </a:cubicBezTo>
                  <a:cubicBezTo>
                    <a:pt x="922" y="1655"/>
                    <a:pt x="868" y="1574"/>
                    <a:pt x="949" y="1466"/>
                  </a:cubicBezTo>
                  <a:cubicBezTo>
                    <a:pt x="1004" y="1411"/>
                    <a:pt x="1112" y="1357"/>
                    <a:pt x="1221" y="1357"/>
                  </a:cubicBezTo>
                  <a:lnTo>
                    <a:pt x="1248" y="1357"/>
                  </a:lnTo>
                  <a:lnTo>
                    <a:pt x="1221" y="1330"/>
                  </a:lnTo>
                  <a:cubicBezTo>
                    <a:pt x="1217" y="1324"/>
                    <a:pt x="1214" y="1319"/>
                    <a:pt x="1211" y="1313"/>
                  </a:cubicBezTo>
                  <a:lnTo>
                    <a:pt x="1211" y="1313"/>
                  </a:lnTo>
                  <a:lnTo>
                    <a:pt x="1221" y="1303"/>
                  </a:lnTo>
                  <a:cubicBezTo>
                    <a:pt x="1215" y="1303"/>
                    <a:pt x="1210" y="1303"/>
                    <a:pt x="1205" y="1303"/>
                  </a:cubicBezTo>
                  <a:lnTo>
                    <a:pt x="1205" y="1303"/>
                  </a:lnTo>
                  <a:cubicBezTo>
                    <a:pt x="1132" y="1177"/>
                    <a:pt x="1078" y="1052"/>
                    <a:pt x="976" y="950"/>
                  </a:cubicBezTo>
                  <a:cubicBezTo>
                    <a:pt x="868" y="842"/>
                    <a:pt x="787" y="733"/>
                    <a:pt x="678" y="625"/>
                  </a:cubicBezTo>
                  <a:cubicBezTo>
                    <a:pt x="461" y="381"/>
                    <a:pt x="244" y="164"/>
                    <a:pt x="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7835500" y="175625"/>
              <a:ext cx="146500" cy="78000"/>
            </a:xfrm>
            <a:custGeom>
              <a:avLst/>
              <a:gdLst/>
              <a:ahLst/>
              <a:cxnLst/>
              <a:rect l="l" t="t" r="r" b="b"/>
              <a:pathLst>
                <a:path w="5860" h="3120" extrusionOk="0">
                  <a:moveTo>
                    <a:pt x="2773" y="0"/>
                  </a:moveTo>
                  <a:cubicBezTo>
                    <a:pt x="456" y="0"/>
                    <a:pt x="1" y="1899"/>
                    <a:pt x="1" y="1899"/>
                  </a:cubicBezTo>
                  <a:cubicBezTo>
                    <a:pt x="1" y="1899"/>
                    <a:pt x="869" y="2631"/>
                    <a:pt x="1113" y="2903"/>
                  </a:cubicBezTo>
                  <a:cubicBezTo>
                    <a:pt x="1113" y="2903"/>
                    <a:pt x="3825" y="2252"/>
                    <a:pt x="4368" y="1899"/>
                  </a:cubicBezTo>
                  <a:cubicBezTo>
                    <a:pt x="4368" y="1899"/>
                    <a:pt x="5209" y="2631"/>
                    <a:pt x="5534" y="3120"/>
                  </a:cubicBezTo>
                  <a:cubicBezTo>
                    <a:pt x="5534" y="3120"/>
                    <a:pt x="5724" y="3065"/>
                    <a:pt x="5805" y="2767"/>
                  </a:cubicBezTo>
                  <a:cubicBezTo>
                    <a:pt x="5860" y="2442"/>
                    <a:pt x="5154" y="0"/>
                    <a:pt x="2822" y="0"/>
                  </a:cubicBezTo>
                  <a:cubicBezTo>
                    <a:pt x="2805" y="0"/>
                    <a:pt x="2789" y="0"/>
                    <a:pt x="2773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44"/>
          <p:cNvGrpSpPr/>
          <p:nvPr/>
        </p:nvGrpSpPr>
        <p:grpSpPr>
          <a:xfrm>
            <a:off x="2435629" y="841868"/>
            <a:ext cx="5372993" cy="3767831"/>
            <a:chOff x="588266" y="2981234"/>
            <a:chExt cx="826276" cy="609484"/>
          </a:xfrm>
        </p:grpSpPr>
        <p:sp>
          <p:nvSpPr>
            <p:cNvPr id="433" name="Google Shape;433;p44"/>
            <p:cNvSpPr/>
            <p:nvPr/>
          </p:nvSpPr>
          <p:spPr>
            <a:xfrm>
              <a:off x="1377217" y="3497813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588266" y="2981234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1045426" y="3335482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619625" y="3562218"/>
              <a:ext cx="25100" cy="28500"/>
            </a:xfrm>
            <a:custGeom>
              <a:avLst/>
              <a:gdLst/>
              <a:ahLst/>
              <a:cxnLst/>
              <a:rect l="l" t="t" r="r" b="b"/>
              <a:pathLst>
                <a:path w="1004" h="1140" extrusionOk="0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732996" y="3349456"/>
              <a:ext cx="25100" cy="29200"/>
            </a:xfrm>
            <a:custGeom>
              <a:avLst/>
              <a:gdLst/>
              <a:ahLst/>
              <a:cxnLst/>
              <a:rect l="l" t="t" r="r" b="b"/>
              <a:pathLst>
                <a:path w="1004" h="1168" extrusionOk="0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758096" y="3020584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1175491" y="3032113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41" y="1110096"/>
            <a:ext cx="4549509" cy="3032998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5"/>
          <p:cNvSpPr/>
          <p:nvPr/>
        </p:nvSpPr>
        <p:spPr>
          <a:xfrm>
            <a:off x="3984650" y="649237"/>
            <a:ext cx="4990705" cy="3955171"/>
          </a:xfrm>
          <a:custGeom>
            <a:avLst/>
            <a:gdLst/>
            <a:ahLst/>
            <a:cxnLst/>
            <a:rect l="l" t="t" r="r" b="b"/>
            <a:pathLst>
              <a:path w="224680" h="204772" extrusionOk="0">
                <a:moveTo>
                  <a:pt x="103931" y="27652"/>
                </a:moveTo>
                <a:cubicBezTo>
                  <a:pt x="115190" y="27652"/>
                  <a:pt x="127547" y="28468"/>
                  <a:pt x="140837" y="29919"/>
                </a:cubicBezTo>
                <a:cubicBezTo>
                  <a:pt x="174056" y="33560"/>
                  <a:pt x="189186" y="56881"/>
                  <a:pt x="192940" y="83388"/>
                </a:cubicBezTo>
                <a:cubicBezTo>
                  <a:pt x="195898" y="103637"/>
                  <a:pt x="193395" y="172122"/>
                  <a:pt x="128892" y="172805"/>
                </a:cubicBezTo>
                <a:cubicBezTo>
                  <a:pt x="128803" y="172806"/>
                  <a:pt x="128713" y="172806"/>
                  <a:pt x="128624" y="172806"/>
                </a:cubicBezTo>
                <a:cubicBezTo>
                  <a:pt x="104099" y="172806"/>
                  <a:pt x="90034" y="146238"/>
                  <a:pt x="82947" y="146238"/>
                </a:cubicBezTo>
                <a:cubicBezTo>
                  <a:pt x="81769" y="146238"/>
                  <a:pt x="80783" y="146973"/>
                  <a:pt x="79975" y="148687"/>
                </a:cubicBezTo>
                <a:cubicBezTo>
                  <a:pt x="74628" y="159836"/>
                  <a:pt x="105571" y="171212"/>
                  <a:pt x="94422" y="177014"/>
                </a:cubicBezTo>
                <a:cubicBezTo>
                  <a:pt x="92578" y="177972"/>
                  <a:pt x="90586" y="178429"/>
                  <a:pt x="88484" y="178429"/>
                </a:cubicBezTo>
                <a:cubicBezTo>
                  <a:pt x="67115" y="178429"/>
                  <a:pt x="34463" y="131129"/>
                  <a:pt x="32081" y="80999"/>
                </a:cubicBezTo>
                <a:cubicBezTo>
                  <a:pt x="30161" y="41320"/>
                  <a:pt x="57851" y="27652"/>
                  <a:pt x="103931" y="27652"/>
                </a:cubicBezTo>
                <a:close/>
                <a:moveTo>
                  <a:pt x="0" y="0"/>
                </a:moveTo>
                <a:lnTo>
                  <a:pt x="0" y="204772"/>
                </a:lnTo>
                <a:lnTo>
                  <a:pt x="224680" y="204772"/>
                </a:lnTo>
                <a:lnTo>
                  <a:pt x="224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55"/>
          <p:cNvGrpSpPr/>
          <p:nvPr/>
        </p:nvGrpSpPr>
        <p:grpSpPr>
          <a:xfrm>
            <a:off x="6880209" y="1179273"/>
            <a:ext cx="1281905" cy="3145562"/>
            <a:chOff x="1299975" y="3042078"/>
            <a:chExt cx="193955" cy="475923"/>
          </a:xfrm>
        </p:grpSpPr>
        <p:sp>
          <p:nvSpPr>
            <p:cNvPr id="787" name="Google Shape;787;p55"/>
            <p:cNvSpPr/>
            <p:nvPr/>
          </p:nvSpPr>
          <p:spPr>
            <a:xfrm>
              <a:off x="1382663" y="3475951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1299975" y="3423104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1462029" y="3042078"/>
              <a:ext cx="31900" cy="37325"/>
            </a:xfrm>
            <a:custGeom>
              <a:avLst/>
              <a:gdLst/>
              <a:ahLst/>
              <a:cxnLst/>
              <a:rect l="l" t="t" r="r" b="b"/>
              <a:pathLst>
                <a:path w="1276" h="1493" extrusionOk="0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55"/>
          <p:cNvSpPr txBox="1">
            <a:spLocks noGrp="1"/>
          </p:cNvSpPr>
          <p:nvPr>
            <p:ph type="title"/>
          </p:nvPr>
        </p:nvSpPr>
        <p:spPr>
          <a:xfrm>
            <a:off x="0" y="1613975"/>
            <a:ext cx="48006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Command  </a:t>
            </a:r>
            <a:r>
              <a:rPr lang="en-IN" sz="3200" dirty="0" smtClean="0"/>
              <a:t>to check if python is installed or not</a:t>
            </a:r>
            <a:endParaRPr sz="3200" dirty="0"/>
          </a:p>
        </p:txBody>
      </p:sp>
      <p:sp>
        <p:nvSpPr>
          <p:cNvPr id="791" name="Google Shape;791;p55"/>
          <p:cNvSpPr txBox="1">
            <a:spLocks noGrp="1"/>
          </p:cNvSpPr>
          <p:nvPr>
            <p:ph type="subTitle" idx="1"/>
          </p:nvPr>
        </p:nvSpPr>
        <p:spPr>
          <a:xfrm>
            <a:off x="1073225" y="3066000"/>
            <a:ext cx="31320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</a:t>
            </a:r>
            <a:r>
              <a:rPr lang="en-IN" sz="4000" dirty="0" smtClean="0"/>
              <a:t>ython -v</a:t>
            </a:r>
            <a:endParaRPr sz="4000" dirty="0"/>
          </a:p>
        </p:txBody>
      </p:sp>
      <p:grpSp>
        <p:nvGrpSpPr>
          <p:cNvPr id="792" name="Google Shape;792;p55"/>
          <p:cNvGrpSpPr/>
          <p:nvPr/>
        </p:nvGrpSpPr>
        <p:grpSpPr>
          <a:xfrm>
            <a:off x="1954832" y="421905"/>
            <a:ext cx="1165917" cy="1037729"/>
            <a:chOff x="471692" y="2923533"/>
            <a:chExt cx="188602" cy="167863"/>
          </a:xfrm>
        </p:grpSpPr>
        <p:sp>
          <p:nvSpPr>
            <p:cNvPr id="793" name="Google Shape;793;p55"/>
            <p:cNvSpPr/>
            <p:nvPr/>
          </p:nvSpPr>
          <p:spPr>
            <a:xfrm>
              <a:off x="471692" y="2978856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570957" y="3056121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627719" y="2923533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13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506" y="1803825"/>
            <a:ext cx="6447300" cy="2050200"/>
          </a:xfrm>
        </p:spPr>
        <p:txBody>
          <a:bodyPr/>
          <a:lstStyle/>
          <a:p>
            <a:r>
              <a:rPr lang="en-IN" dirty="0" smtClean="0"/>
              <a:t>110011000111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03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>
            <a:spLocks noGrp="1"/>
          </p:cNvSpPr>
          <p:nvPr>
            <p:ph type="title"/>
          </p:nvPr>
        </p:nvSpPr>
        <p:spPr>
          <a:xfrm>
            <a:off x="4211400" y="1755600"/>
            <a:ext cx="4537200" cy="1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Whoa</a:t>
            </a:r>
            <a:r>
              <a:rPr lang="en" sz="11000" dirty="0"/>
              <a:t>!</a:t>
            </a:r>
            <a:endParaRPr sz="11000" dirty="0"/>
          </a:p>
        </p:txBody>
      </p:sp>
      <p:sp>
        <p:nvSpPr>
          <p:cNvPr id="451" name="Google Shape;451;p46"/>
          <p:cNvSpPr txBox="1">
            <a:spLocks noGrp="1"/>
          </p:cNvSpPr>
          <p:nvPr>
            <p:ph type="subTitle" idx="1"/>
          </p:nvPr>
        </p:nvSpPr>
        <p:spPr>
          <a:xfrm>
            <a:off x="4488996" y="2924079"/>
            <a:ext cx="4259604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lt1"/>
                </a:solidFill>
              </a:rPr>
              <a:t>I am Smile Gupta!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 Frontend Engineer at Konfhub!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lt1"/>
                </a:solidFill>
              </a:rPr>
              <a:t>I am been mentoring beginners since 2019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LinkedIn: </a:t>
            </a:r>
            <a:r>
              <a:rPr lang="en-IN" dirty="0" err="1" smtClean="0"/>
              <a:t>smilegupta</a:t>
            </a: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 smtClean="0">
                <a:solidFill>
                  <a:schemeClr val="lt1"/>
                </a:solidFill>
              </a:rPr>
              <a:t>Twitter:smilegupta</a:t>
            </a:r>
            <a:r>
              <a:rPr lang="en-IN" sz="1800" dirty="0" smtClean="0">
                <a:solidFill>
                  <a:schemeClr val="lt1"/>
                </a:solidFill>
              </a:rPr>
              <a:t>@@@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452" name="Google Shape;452;p46"/>
          <p:cNvGrpSpPr/>
          <p:nvPr/>
        </p:nvGrpSpPr>
        <p:grpSpPr>
          <a:xfrm flipH="1">
            <a:off x="720011" y="975122"/>
            <a:ext cx="3768985" cy="2617283"/>
            <a:chOff x="3929166" y="4093133"/>
            <a:chExt cx="2432859" cy="1689442"/>
          </a:xfrm>
        </p:grpSpPr>
        <p:sp>
          <p:nvSpPr>
            <p:cNvPr id="453" name="Google Shape;453;p46"/>
            <p:cNvSpPr/>
            <p:nvPr/>
          </p:nvSpPr>
          <p:spPr>
            <a:xfrm>
              <a:off x="5393000" y="4757500"/>
              <a:ext cx="242100" cy="512000"/>
            </a:xfrm>
            <a:custGeom>
              <a:avLst/>
              <a:gdLst/>
              <a:ahLst/>
              <a:cxnLst/>
              <a:rect l="l" t="t" r="r" b="b"/>
              <a:pathLst>
                <a:path w="9684" h="20480" extrusionOk="0">
                  <a:moveTo>
                    <a:pt x="8543" y="1"/>
                  </a:moveTo>
                  <a:cubicBezTo>
                    <a:pt x="8452" y="1"/>
                    <a:pt x="7688" y="1784"/>
                    <a:pt x="5561" y="4476"/>
                  </a:cubicBezTo>
                  <a:cubicBezTo>
                    <a:pt x="3445" y="7189"/>
                    <a:pt x="1" y="9006"/>
                    <a:pt x="1" y="9006"/>
                  </a:cubicBezTo>
                  <a:cubicBezTo>
                    <a:pt x="1" y="9006"/>
                    <a:pt x="1140" y="10850"/>
                    <a:pt x="1791" y="14241"/>
                  </a:cubicBezTo>
                  <a:cubicBezTo>
                    <a:pt x="2388" y="17631"/>
                    <a:pt x="1601" y="20127"/>
                    <a:pt x="1601" y="20127"/>
                  </a:cubicBezTo>
                  <a:lnTo>
                    <a:pt x="2984" y="20479"/>
                  </a:lnTo>
                  <a:cubicBezTo>
                    <a:pt x="2984" y="20479"/>
                    <a:pt x="2659" y="18472"/>
                    <a:pt x="4124" y="15841"/>
                  </a:cubicBezTo>
                  <a:cubicBezTo>
                    <a:pt x="5561" y="13183"/>
                    <a:pt x="7704" y="13183"/>
                    <a:pt x="7704" y="13183"/>
                  </a:cubicBezTo>
                  <a:cubicBezTo>
                    <a:pt x="7704" y="13183"/>
                    <a:pt x="6755" y="11800"/>
                    <a:pt x="6917" y="9765"/>
                  </a:cubicBezTo>
                  <a:cubicBezTo>
                    <a:pt x="7053" y="7731"/>
                    <a:pt x="9684" y="7216"/>
                    <a:pt x="9684" y="7216"/>
                  </a:cubicBezTo>
                  <a:cubicBezTo>
                    <a:pt x="9684" y="7216"/>
                    <a:pt x="9358" y="6972"/>
                    <a:pt x="8653" y="4612"/>
                  </a:cubicBezTo>
                  <a:cubicBezTo>
                    <a:pt x="7948" y="2225"/>
                    <a:pt x="8626" y="28"/>
                    <a:pt x="8545" y="1"/>
                  </a:cubicBezTo>
                  <a:cubicBezTo>
                    <a:pt x="8544" y="1"/>
                    <a:pt x="8543" y="1"/>
                    <a:pt x="854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503525" y="4956075"/>
              <a:ext cx="453000" cy="345300"/>
            </a:xfrm>
            <a:custGeom>
              <a:avLst/>
              <a:gdLst/>
              <a:ahLst/>
              <a:cxnLst/>
              <a:rect l="l" t="t" r="r" b="b"/>
              <a:pathLst>
                <a:path w="18120" h="13812" extrusionOk="0">
                  <a:moveTo>
                    <a:pt x="18056" y="1"/>
                  </a:moveTo>
                  <a:cubicBezTo>
                    <a:pt x="17916" y="1"/>
                    <a:pt x="16182" y="1073"/>
                    <a:pt x="12830" y="2094"/>
                  </a:cubicBezTo>
                  <a:cubicBezTo>
                    <a:pt x="11025" y="2644"/>
                    <a:pt x="9058" y="2776"/>
                    <a:pt x="7586" y="2776"/>
                  </a:cubicBezTo>
                  <a:cubicBezTo>
                    <a:pt x="6227" y="2776"/>
                    <a:pt x="5290" y="2663"/>
                    <a:pt x="5290" y="2663"/>
                  </a:cubicBezTo>
                  <a:cubicBezTo>
                    <a:pt x="5290" y="2663"/>
                    <a:pt x="5236" y="4887"/>
                    <a:pt x="3690" y="8224"/>
                  </a:cubicBezTo>
                  <a:cubicBezTo>
                    <a:pt x="2171" y="11560"/>
                    <a:pt x="1" y="13214"/>
                    <a:pt x="1" y="13214"/>
                  </a:cubicBezTo>
                  <a:lnTo>
                    <a:pt x="1032" y="13811"/>
                  </a:lnTo>
                  <a:cubicBezTo>
                    <a:pt x="1032" y="13811"/>
                    <a:pt x="1845" y="12021"/>
                    <a:pt x="4720" y="10638"/>
                  </a:cubicBezTo>
                  <a:cubicBezTo>
                    <a:pt x="5568" y="10230"/>
                    <a:pt x="6326" y="10086"/>
                    <a:pt x="6974" y="10086"/>
                  </a:cubicBezTo>
                  <a:cubicBezTo>
                    <a:pt x="8523" y="10086"/>
                    <a:pt x="9440" y="10909"/>
                    <a:pt x="9440" y="10909"/>
                  </a:cubicBezTo>
                  <a:cubicBezTo>
                    <a:pt x="9440" y="10909"/>
                    <a:pt x="9440" y="9146"/>
                    <a:pt x="10796" y="7464"/>
                  </a:cubicBezTo>
                  <a:cubicBezTo>
                    <a:pt x="11386" y="6758"/>
                    <a:pt x="12189" y="6556"/>
                    <a:pt x="12915" y="6556"/>
                  </a:cubicBezTo>
                  <a:cubicBezTo>
                    <a:pt x="13891" y="6556"/>
                    <a:pt x="14729" y="6922"/>
                    <a:pt x="14729" y="6922"/>
                  </a:cubicBezTo>
                  <a:cubicBezTo>
                    <a:pt x="14729" y="6922"/>
                    <a:pt x="14594" y="6488"/>
                    <a:pt x="15407" y="4047"/>
                  </a:cubicBezTo>
                  <a:cubicBezTo>
                    <a:pt x="16221" y="1578"/>
                    <a:pt x="18120" y="87"/>
                    <a:pt x="18065" y="5"/>
                  </a:cubicBezTo>
                  <a:cubicBezTo>
                    <a:pt x="18064" y="2"/>
                    <a:pt x="18061" y="1"/>
                    <a:pt x="18056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5902250" y="5723075"/>
              <a:ext cx="66475" cy="59500"/>
            </a:xfrm>
            <a:custGeom>
              <a:avLst/>
              <a:gdLst/>
              <a:ahLst/>
              <a:cxnLst/>
              <a:rect l="l" t="t" r="r" b="b"/>
              <a:pathLst>
                <a:path w="2659" h="2380" extrusionOk="0">
                  <a:moveTo>
                    <a:pt x="1630" y="0"/>
                  </a:moveTo>
                  <a:cubicBezTo>
                    <a:pt x="1384" y="0"/>
                    <a:pt x="1207" y="305"/>
                    <a:pt x="1020" y="480"/>
                  </a:cubicBezTo>
                  <a:lnTo>
                    <a:pt x="1020" y="480"/>
                  </a:lnTo>
                  <a:cubicBezTo>
                    <a:pt x="989" y="439"/>
                    <a:pt x="965" y="405"/>
                    <a:pt x="950" y="382"/>
                  </a:cubicBezTo>
                  <a:lnTo>
                    <a:pt x="950" y="539"/>
                  </a:lnTo>
                  <a:lnTo>
                    <a:pt x="950" y="539"/>
                  </a:lnTo>
                  <a:cubicBezTo>
                    <a:pt x="974" y="522"/>
                    <a:pt x="997" y="502"/>
                    <a:pt x="1020" y="480"/>
                  </a:cubicBezTo>
                  <a:lnTo>
                    <a:pt x="1020" y="480"/>
                  </a:lnTo>
                  <a:cubicBezTo>
                    <a:pt x="1251" y="789"/>
                    <a:pt x="1872" y="1534"/>
                    <a:pt x="2258" y="1534"/>
                  </a:cubicBezTo>
                  <a:cubicBezTo>
                    <a:pt x="2373" y="1534"/>
                    <a:pt x="2467" y="1468"/>
                    <a:pt x="2523" y="1304"/>
                  </a:cubicBezTo>
                  <a:cubicBezTo>
                    <a:pt x="2659" y="951"/>
                    <a:pt x="2089" y="192"/>
                    <a:pt x="1764" y="29"/>
                  </a:cubicBezTo>
                  <a:cubicBezTo>
                    <a:pt x="1717" y="9"/>
                    <a:pt x="1673" y="0"/>
                    <a:pt x="1630" y="0"/>
                  </a:cubicBezTo>
                  <a:close/>
                  <a:moveTo>
                    <a:pt x="950" y="539"/>
                  </a:moveTo>
                  <a:cubicBezTo>
                    <a:pt x="932" y="551"/>
                    <a:pt x="914" y="563"/>
                    <a:pt x="896" y="572"/>
                  </a:cubicBezTo>
                  <a:cubicBezTo>
                    <a:pt x="543" y="735"/>
                    <a:pt x="272" y="843"/>
                    <a:pt x="1" y="1223"/>
                  </a:cubicBezTo>
                  <a:cubicBezTo>
                    <a:pt x="272" y="1521"/>
                    <a:pt x="435" y="2118"/>
                    <a:pt x="814" y="2308"/>
                  </a:cubicBezTo>
                  <a:cubicBezTo>
                    <a:pt x="918" y="2346"/>
                    <a:pt x="1058" y="2379"/>
                    <a:pt x="1201" y="2379"/>
                  </a:cubicBezTo>
                  <a:cubicBezTo>
                    <a:pt x="1357" y="2379"/>
                    <a:pt x="1515" y="2340"/>
                    <a:pt x="1628" y="2226"/>
                  </a:cubicBezTo>
                  <a:cubicBezTo>
                    <a:pt x="1818" y="2036"/>
                    <a:pt x="1818" y="1792"/>
                    <a:pt x="1682" y="1521"/>
                  </a:cubicBezTo>
                  <a:cubicBezTo>
                    <a:pt x="1520" y="1250"/>
                    <a:pt x="1221" y="762"/>
                    <a:pt x="950" y="599"/>
                  </a:cubicBezTo>
                  <a:lnTo>
                    <a:pt x="950" y="5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5940900" y="5705475"/>
              <a:ext cx="42750" cy="32050"/>
            </a:xfrm>
            <a:custGeom>
              <a:avLst/>
              <a:gdLst/>
              <a:ahLst/>
              <a:cxnLst/>
              <a:rect l="l" t="t" r="r" b="b"/>
              <a:pathLst>
                <a:path w="1710" h="1282" extrusionOk="0">
                  <a:moveTo>
                    <a:pt x="245" y="1"/>
                  </a:moveTo>
                  <a:cubicBezTo>
                    <a:pt x="218" y="218"/>
                    <a:pt x="136" y="462"/>
                    <a:pt x="1" y="598"/>
                  </a:cubicBezTo>
                  <a:cubicBezTo>
                    <a:pt x="185" y="782"/>
                    <a:pt x="823" y="1281"/>
                    <a:pt x="1245" y="1281"/>
                  </a:cubicBezTo>
                  <a:cubicBezTo>
                    <a:pt x="1443" y="1281"/>
                    <a:pt x="1594" y="1172"/>
                    <a:pt x="1628" y="869"/>
                  </a:cubicBezTo>
                  <a:cubicBezTo>
                    <a:pt x="1710" y="272"/>
                    <a:pt x="652" y="109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6071775" y="5647850"/>
              <a:ext cx="54275" cy="38675"/>
            </a:xfrm>
            <a:custGeom>
              <a:avLst/>
              <a:gdLst/>
              <a:ahLst/>
              <a:cxnLst/>
              <a:rect l="l" t="t" r="r" b="b"/>
              <a:pathLst>
                <a:path w="2171" h="1547" extrusionOk="0">
                  <a:moveTo>
                    <a:pt x="1221" y="0"/>
                  </a:moveTo>
                  <a:cubicBezTo>
                    <a:pt x="977" y="245"/>
                    <a:pt x="462" y="462"/>
                    <a:pt x="1" y="570"/>
                  </a:cubicBezTo>
                  <a:cubicBezTo>
                    <a:pt x="136" y="1112"/>
                    <a:pt x="896" y="1546"/>
                    <a:pt x="1438" y="1546"/>
                  </a:cubicBezTo>
                  <a:cubicBezTo>
                    <a:pt x="2062" y="1546"/>
                    <a:pt x="2171" y="1112"/>
                    <a:pt x="1899" y="624"/>
                  </a:cubicBezTo>
                  <a:cubicBezTo>
                    <a:pt x="1709" y="353"/>
                    <a:pt x="1465" y="109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6104975" y="5598650"/>
              <a:ext cx="60400" cy="64175"/>
            </a:xfrm>
            <a:custGeom>
              <a:avLst/>
              <a:gdLst/>
              <a:ahLst/>
              <a:cxnLst/>
              <a:rect l="l" t="t" r="r" b="b"/>
              <a:pathLst>
                <a:path w="2416" h="2567" extrusionOk="0">
                  <a:moveTo>
                    <a:pt x="1572" y="1"/>
                  </a:moveTo>
                  <a:cubicBezTo>
                    <a:pt x="1330" y="1"/>
                    <a:pt x="1082" y="41"/>
                    <a:pt x="897" y="70"/>
                  </a:cubicBezTo>
                  <a:cubicBezTo>
                    <a:pt x="436" y="151"/>
                    <a:pt x="761" y="585"/>
                    <a:pt x="707" y="883"/>
                  </a:cubicBezTo>
                  <a:cubicBezTo>
                    <a:pt x="694" y="928"/>
                    <a:pt x="665" y="974"/>
                    <a:pt x="628" y="1022"/>
                  </a:cubicBezTo>
                  <a:lnTo>
                    <a:pt x="628" y="1022"/>
                  </a:lnTo>
                  <a:cubicBezTo>
                    <a:pt x="576" y="1002"/>
                    <a:pt x="530" y="983"/>
                    <a:pt x="490" y="965"/>
                  </a:cubicBezTo>
                  <a:lnTo>
                    <a:pt x="490" y="965"/>
                  </a:lnTo>
                  <a:lnTo>
                    <a:pt x="609" y="1044"/>
                  </a:lnTo>
                  <a:lnTo>
                    <a:pt x="609" y="1044"/>
                  </a:lnTo>
                  <a:cubicBezTo>
                    <a:pt x="616" y="1037"/>
                    <a:pt x="622" y="1029"/>
                    <a:pt x="628" y="1022"/>
                  </a:cubicBezTo>
                  <a:lnTo>
                    <a:pt x="628" y="1022"/>
                  </a:lnTo>
                  <a:cubicBezTo>
                    <a:pt x="651" y="1031"/>
                    <a:pt x="676" y="1040"/>
                    <a:pt x="702" y="1049"/>
                  </a:cubicBezTo>
                  <a:lnTo>
                    <a:pt x="702" y="1049"/>
                  </a:lnTo>
                  <a:cubicBezTo>
                    <a:pt x="686" y="1049"/>
                    <a:pt x="671" y="1055"/>
                    <a:pt x="653" y="1073"/>
                  </a:cubicBezTo>
                  <a:lnTo>
                    <a:pt x="609" y="1044"/>
                  </a:lnTo>
                  <a:lnTo>
                    <a:pt x="609" y="1044"/>
                  </a:lnTo>
                  <a:cubicBezTo>
                    <a:pt x="408" y="1286"/>
                    <a:pt x="0" y="1564"/>
                    <a:pt x="110" y="1806"/>
                  </a:cubicBezTo>
                  <a:cubicBezTo>
                    <a:pt x="300" y="2080"/>
                    <a:pt x="1014" y="2566"/>
                    <a:pt x="1513" y="2566"/>
                  </a:cubicBezTo>
                  <a:cubicBezTo>
                    <a:pt x="1657" y="2566"/>
                    <a:pt x="1783" y="2526"/>
                    <a:pt x="1873" y="2430"/>
                  </a:cubicBezTo>
                  <a:cubicBezTo>
                    <a:pt x="2210" y="2047"/>
                    <a:pt x="1523" y="1404"/>
                    <a:pt x="1077" y="1165"/>
                  </a:cubicBezTo>
                  <a:lnTo>
                    <a:pt x="1077" y="1165"/>
                  </a:lnTo>
                  <a:cubicBezTo>
                    <a:pt x="1282" y="1217"/>
                    <a:pt x="1503" y="1254"/>
                    <a:pt x="1706" y="1254"/>
                  </a:cubicBezTo>
                  <a:cubicBezTo>
                    <a:pt x="2096" y="1254"/>
                    <a:pt x="2416" y="1115"/>
                    <a:pt x="2416" y="666"/>
                  </a:cubicBezTo>
                  <a:cubicBezTo>
                    <a:pt x="2416" y="127"/>
                    <a:pt x="2003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5313000" y="5643225"/>
              <a:ext cx="37900" cy="52825"/>
            </a:xfrm>
            <a:custGeom>
              <a:avLst/>
              <a:gdLst/>
              <a:ahLst/>
              <a:cxnLst/>
              <a:rect l="l" t="t" r="r" b="b"/>
              <a:pathLst>
                <a:path w="1516" h="2113" extrusionOk="0">
                  <a:moveTo>
                    <a:pt x="144" y="0"/>
                  </a:moveTo>
                  <a:cubicBezTo>
                    <a:pt x="102" y="0"/>
                    <a:pt x="56" y="7"/>
                    <a:pt x="0" y="23"/>
                  </a:cubicBezTo>
                  <a:cubicBezTo>
                    <a:pt x="54" y="131"/>
                    <a:pt x="27" y="375"/>
                    <a:pt x="54" y="538"/>
                  </a:cubicBezTo>
                  <a:cubicBezTo>
                    <a:pt x="136" y="809"/>
                    <a:pt x="163" y="1053"/>
                    <a:pt x="326" y="1297"/>
                  </a:cubicBezTo>
                  <a:cubicBezTo>
                    <a:pt x="461" y="1514"/>
                    <a:pt x="678" y="1976"/>
                    <a:pt x="922" y="2057"/>
                  </a:cubicBezTo>
                  <a:cubicBezTo>
                    <a:pt x="996" y="2095"/>
                    <a:pt x="1057" y="2112"/>
                    <a:pt x="1106" y="2112"/>
                  </a:cubicBezTo>
                  <a:cubicBezTo>
                    <a:pt x="1516" y="2112"/>
                    <a:pt x="1185" y="951"/>
                    <a:pt x="1112" y="782"/>
                  </a:cubicBezTo>
                  <a:cubicBezTo>
                    <a:pt x="1004" y="538"/>
                    <a:pt x="949" y="267"/>
                    <a:pt x="841" y="77"/>
                  </a:cubicBezTo>
                  <a:cubicBezTo>
                    <a:pt x="805" y="63"/>
                    <a:pt x="770" y="58"/>
                    <a:pt x="734" y="58"/>
                  </a:cubicBezTo>
                  <a:cubicBezTo>
                    <a:pt x="655" y="58"/>
                    <a:pt x="575" y="83"/>
                    <a:pt x="495" y="83"/>
                  </a:cubicBezTo>
                  <a:cubicBezTo>
                    <a:pt x="475" y="83"/>
                    <a:pt x="454" y="81"/>
                    <a:pt x="434" y="77"/>
                  </a:cubicBezTo>
                  <a:cubicBezTo>
                    <a:pt x="319" y="39"/>
                    <a:pt x="245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5340125" y="5644650"/>
              <a:ext cx="52900" cy="44575"/>
            </a:xfrm>
            <a:custGeom>
              <a:avLst/>
              <a:gdLst/>
              <a:ahLst/>
              <a:cxnLst/>
              <a:rect l="l" t="t" r="r" b="b"/>
              <a:pathLst>
                <a:path w="2116" h="1783" extrusionOk="0">
                  <a:moveTo>
                    <a:pt x="494" y="1"/>
                  </a:moveTo>
                  <a:cubicBezTo>
                    <a:pt x="394" y="1"/>
                    <a:pt x="284" y="26"/>
                    <a:pt x="143" y="26"/>
                  </a:cubicBezTo>
                  <a:cubicBezTo>
                    <a:pt x="106" y="26"/>
                    <a:pt x="68" y="24"/>
                    <a:pt x="27" y="20"/>
                  </a:cubicBezTo>
                  <a:lnTo>
                    <a:pt x="27" y="20"/>
                  </a:lnTo>
                  <a:cubicBezTo>
                    <a:pt x="0" y="454"/>
                    <a:pt x="271" y="1024"/>
                    <a:pt x="515" y="1403"/>
                  </a:cubicBezTo>
                  <a:cubicBezTo>
                    <a:pt x="678" y="1674"/>
                    <a:pt x="841" y="1783"/>
                    <a:pt x="1193" y="1783"/>
                  </a:cubicBezTo>
                  <a:cubicBezTo>
                    <a:pt x="2116" y="1729"/>
                    <a:pt x="1221" y="562"/>
                    <a:pt x="976" y="210"/>
                  </a:cubicBezTo>
                  <a:cubicBezTo>
                    <a:pt x="841" y="47"/>
                    <a:pt x="868" y="20"/>
                    <a:pt x="624" y="20"/>
                  </a:cubicBezTo>
                  <a:cubicBezTo>
                    <a:pt x="581" y="6"/>
                    <a:pt x="539" y="1"/>
                    <a:pt x="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5362375" y="5622750"/>
              <a:ext cx="44900" cy="46050"/>
            </a:xfrm>
            <a:custGeom>
              <a:avLst/>
              <a:gdLst/>
              <a:ahLst/>
              <a:cxnLst/>
              <a:rect l="l" t="t" r="r" b="b"/>
              <a:pathLst>
                <a:path w="1796" h="1842" extrusionOk="0">
                  <a:moveTo>
                    <a:pt x="439" y="1"/>
                  </a:moveTo>
                  <a:cubicBezTo>
                    <a:pt x="331" y="299"/>
                    <a:pt x="303" y="625"/>
                    <a:pt x="59" y="679"/>
                  </a:cubicBezTo>
                  <a:cubicBezTo>
                    <a:pt x="0" y="1111"/>
                    <a:pt x="723" y="1841"/>
                    <a:pt x="1230" y="1841"/>
                  </a:cubicBezTo>
                  <a:cubicBezTo>
                    <a:pt x="1423" y="1841"/>
                    <a:pt x="1585" y="1735"/>
                    <a:pt x="1660" y="1466"/>
                  </a:cubicBezTo>
                  <a:cubicBezTo>
                    <a:pt x="1795" y="869"/>
                    <a:pt x="873" y="19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5028875" y="4506625"/>
              <a:ext cx="172925" cy="183100"/>
            </a:xfrm>
            <a:custGeom>
              <a:avLst/>
              <a:gdLst/>
              <a:ahLst/>
              <a:cxnLst/>
              <a:rect l="l" t="t" r="r" b="b"/>
              <a:pathLst>
                <a:path w="6917" h="7324" extrusionOk="0">
                  <a:moveTo>
                    <a:pt x="6917" y="0"/>
                  </a:moveTo>
                  <a:lnTo>
                    <a:pt x="6917" y="0"/>
                  </a:lnTo>
                  <a:cubicBezTo>
                    <a:pt x="6917" y="0"/>
                    <a:pt x="6401" y="109"/>
                    <a:pt x="5940" y="380"/>
                  </a:cubicBezTo>
                  <a:cubicBezTo>
                    <a:pt x="5506" y="651"/>
                    <a:pt x="3743" y="1058"/>
                    <a:pt x="2007" y="2875"/>
                  </a:cubicBezTo>
                  <a:cubicBezTo>
                    <a:pt x="271" y="4747"/>
                    <a:pt x="0" y="6564"/>
                    <a:pt x="0" y="6564"/>
                  </a:cubicBezTo>
                  <a:lnTo>
                    <a:pt x="3662" y="7323"/>
                  </a:lnTo>
                  <a:cubicBezTo>
                    <a:pt x="3662" y="7323"/>
                    <a:pt x="3662" y="5588"/>
                    <a:pt x="4286" y="3825"/>
                  </a:cubicBezTo>
                  <a:cubicBezTo>
                    <a:pt x="4882" y="2034"/>
                    <a:pt x="6917" y="0"/>
                    <a:pt x="6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5757825" y="5650000"/>
              <a:ext cx="203450" cy="116125"/>
            </a:xfrm>
            <a:custGeom>
              <a:avLst/>
              <a:gdLst/>
              <a:ahLst/>
              <a:cxnLst/>
              <a:rect l="l" t="t" r="r" b="b"/>
              <a:pathLst>
                <a:path w="8138" h="4645" extrusionOk="0">
                  <a:moveTo>
                    <a:pt x="2616" y="0"/>
                  </a:moveTo>
                  <a:cubicBezTo>
                    <a:pt x="2271" y="0"/>
                    <a:pt x="1927" y="48"/>
                    <a:pt x="1655" y="104"/>
                  </a:cubicBezTo>
                  <a:cubicBezTo>
                    <a:pt x="814" y="267"/>
                    <a:pt x="380" y="755"/>
                    <a:pt x="0" y="1325"/>
                  </a:cubicBezTo>
                  <a:cubicBezTo>
                    <a:pt x="407" y="1786"/>
                    <a:pt x="678" y="2274"/>
                    <a:pt x="1194" y="2681"/>
                  </a:cubicBezTo>
                  <a:cubicBezTo>
                    <a:pt x="1574" y="2979"/>
                    <a:pt x="1980" y="3278"/>
                    <a:pt x="2333" y="3549"/>
                  </a:cubicBezTo>
                  <a:cubicBezTo>
                    <a:pt x="2957" y="3956"/>
                    <a:pt x="3689" y="4281"/>
                    <a:pt x="4422" y="4471"/>
                  </a:cubicBezTo>
                  <a:cubicBezTo>
                    <a:pt x="4813" y="4579"/>
                    <a:pt x="5197" y="4644"/>
                    <a:pt x="5567" y="4644"/>
                  </a:cubicBezTo>
                  <a:cubicBezTo>
                    <a:pt x="6222" y="4644"/>
                    <a:pt x="6831" y="4439"/>
                    <a:pt x="7351" y="3902"/>
                  </a:cubicBezTo>
                  <a:cubicBezTo>
                    <a:pt x="7622" y="3603"/>
                    <a:pt x="8137" y="2952"/>
                    <a:pt x="7948" y="2518"/>
                  </a:cubicBezTo>
                  <a:cubicBezTo>
                    <a:pt x="7758" y="2193"/>
                    <a:pt x="7080" y="2057"/>
                    <a:pt x="6781" y="2003"/>
                  </a:cubicBezTo>
                  <a:cubicBezTo>
                    <a:pt x="6266" y="1894"/>
                    <a:pt x="5805" y="1867"/>
                    <a:pt x="5317" y="1650"/>
                  </a:cubicBezTo>
                  <a:cubicBezTo>
                    <a:pt x="4584" y="1325"/>
                    <a:pt x="4367" y="891"/>
                    <a:pt x="3879" y="376"/>
                  </a:cubicBezTo>
                  <a:cubicBezTo>
                    <a:pt x="3579" y="92"/>
                    <a:pt x="3096" y="0"/>
                    <a:pt x="261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5272300" y="5461375"/>
              <a:ext cx="125475" cy="201225"/>
            </a:xfrm>
            <a:custGeom>
              <a:avLst/>
              <a:gdLst/>
              <a:ahLst/>
              <a:cxnLst/>
              <a:rect l="l" t="t" r="r" b="b"/>
              <a:pathLst>
                <a:path w="5019" h="8049" extrusionOk="0">
                  <a:moveTo>
                    <a:pt x="516" y="0"/>
                  </a:moveTo>
                  <a:lnTo>
                    <a:pt x="516" y="0"/>
                  </a:lnTo>
                  <a:cubicBezTo>
                    <a:pt x="1" y="1574"/>
                    <a:pt x="407" y="3337"/>
                    <a:pt x="679" y="4937"/>
                  </a:cubicBezTo>
                  <a:cubicBezTo>
                    <a:pt x="841" y="5913"/>
                    <a:pt x="1004" y="7107"/>
                    <a:pt x="1899" y="7731"/>
                  </a:cubicBezTo>
                  <a:cubicBezTo>
                    <a:pt x="2177" y="7944"/>
                    <a:pt x="2538" y="8048"/>
                    <a:pt x="2906" y="8048"/>
                  </a:cubicBezTo>
                  <a:cubicBezTo>
                    <a:pt x="3473" y="8048"/>
                    <a:pt x="4055" y="7801"/>
                    <a:pt x="4368" y="7324"/>
                  </a:cubicBezTo>
                  <a:cubicBezTo>
                    <a:pt x="5019" y="6320"/>
                    <a:pt x="4368" y="5073"/>
                    <a:pt x="3798" y="4205"/>
                  </a:cubicBezTo>
                  <a:cubicBezTo>
                    <a:pt x="3174" y="3337"/>
                    <a:pt x="2605" y="2387"/>
                    <a:pt x="1954" y="1546"/>
                  </a:cubicBezTo>
                  <a:cubicBezTo>
                    <a:pt x="1628" y="1194"/>
                    <a:pt x="950" y="217"/>
                    <a:pt x="51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4938000" y="4928150"/>
              <a:ext cx="1028700" cy="780075"/>
            </a:xfrm>
            <a:custGeom>
              <a:avLst/>
              <a:gdLst/>
              <a:ahLst/>
              <a:cxnLst/>
              <a:rect l="l" t="t" r="r" b="b"/>
              <a:pathLst>
                <a:path w="41148" h="31203" extrusionOk="0">
                  <a:moveTo>
                    <a:pt x="5305" y="0"/>
                  </a:moveTo>
                  <a:cubicBezTo>
                    <a:pt x="3595" y="0"/>
                    <a:pt x="1649" y="966"/>
                    <a:pt x="163" y="2234"/>
                  </a:cubicBezTo>
                  <a:lnTo>
                    <a:pt x="1" y="2370"/>
                  </a:lnTo>
                  <a:lnTo>
                    <a:pt x="1" y="2370"/>
                  </a:lnTo>
                  <a:lnTo>
                    <a:pt x="218" y="2316"/>
                  </a:lnTo>
                  <a:cubicBezTo>
                    <a:pt x="825" y="2191"/>
                    <a:pt x="1510" y="2102"/>
                    <a:pt x="2221" y="2102"/>
                  </a:cubicBezTo>
                  <a:cubicBezTo>
                    <a:pt x="3828" y="2102"/>
                    <a:pt x="5574" y="2556"/>
                    <a:pt x="6890" y="4079"/>
                  </a:cubicBezTo>
                  <a:cubicBezTo>
                    <a:pt x="8219" y="5652"/>
                    <a:pt x="9006" y="8527"/>
                    <a:pt x="9847" y="11890"/>
                  </a:cubicBezTo>
                  <a:cubicBezTo>
                    <a:pt x="11094" y="16800"/>
                    <a:pt x="12559" y="22333"/>
                    <a:pt x="16275" y="26103"/>
                  </a:cubicBezTo>
                  <a:cubicBezTo>
                    <a:pt x="19909" y="29711"/>
                    <a:pt x="24683" y="31202"/>
                    <a:pt x="29349" y="31202"/>
                  </a:cubicBezTo>
                  <a:cubicBezTo>
                    <a:pt x="33037" y="31202"/>
                    <a:pt x="36618" y="30253"/>
                    <a:pt x="39466" y="28680"/>
                  </a:cubicBezTo>
                  <a:cubicBezTo>
                    <a:pt x="39981" y="28354"/>
                    <a:pt x="40524" y="28056"/>
                    <a:pt x="41066" y="27676"/>
                  </a:cubicBezTo>
                  <a:lnTo>
                    <a:pt x="41147" y="27649"/>
                  </a:lnTo>
                  <a:lnTo>
                    <a:pt x="41066" y="27622"/>
                  </a:lnTo>
                  <a:cubicBezTo>
                    <a:pt x="38299" y="25642"/>
                    <a:pt x="35858" y="20706"/>
                    <a:pt x="35858" y="20624"/>
                  </a:cubicBezTo>
                  <a:lnTo>
                    <a:pt x="35777" y="20597"/>
                  </a:lnTo>
                  <a:cubicBezTo>
                    <a:pt x="35777" y="20597"/>
                    <a:pt x="35370" y="20597"/>
                    <a:pt x="32766" y="20326"/>
                  </a:cubicBezTo>
                  <a:cubicBezTo>
                    <a:pt x="29755" y="20027"/>
                    <a:pt x="25361" y="18509"/>
                    <a:pt x="25334" y="18509"/>
                  </a:cubicBezTo>
                  <a:lnTo>
                    <a:pt x="25280" y="18454"/>
                  </a:lnTo>
                  <a:lnTo>
                    <a:pt x="25280" y="18536"/>
                  </a:lnTo>
                  <a:cubicBezTo>
                    <a:pt x="25280" y="18536"/>
                    <a:pt x="25280" y="19919"/>
                    <a:pt x="25606" y="22170"/>
                  </a:cubicBezTo>
                  <a:cubicBezTo>
                    <a:pt x="25904" y="24259"/>
                    <a:pt x="27179" y="26157"/>
                    <a:pt x="27314" y="26402"/>
                  </a:cubicBezTo>
                  <a:cubicBezTo>
                    <a:pt x="27233" y="26564"/>
                    <a:pt x="26799" y="27731"/>
                    <a:pt x="25633" y="27893"/>
                  </a:cubicBezTo>
                  <a:cubicBezTo>
                    <a:pt x="25546" y="27906"/>
                    <a:pt x="25460" y="27912"/>
                    <a:pt x="25374" y="27912"/>
                  </a:cubicBezTo>
                  <a:cubicBezTo>
                    <a:pt x="24167" y="27912"/>
                    <a:pt x="23005" y="26655"/>
                    <a:pt x="21537" y="23743"/>
                  </a:cubicBezTo>
                  <a:cubicBezTo>
                    <a:pt x="19909" y="20543"/>
                    <a:pt x="20099" y="15444"/>
                    <a:pt x="20099" y="15389"/>
                  </a:cubicBezTo>
                  <a:lnTo>
                    <a:pt x="20099" y="15335"/>
                  </a:lnTo>
                  <a:lnTo>
                    <a:pt x="20072" y="15308"/>
                  </a:lnTo>
                  <a:cubicBezTo>
                    <a:pt x="20045" y="15308"/>
                    <a:pt x="17794" y="13653"/>
                    <a:pt x="15624" y="11321"/>
                  </a:cubicBezTo>
                  <a:cubicBezTo>
                    <a:pt x="14675" y="10263"/>
                    <a:pt x="13400" y="8473"/>
                    <a:pt x="12071" y="6574"/>
                  </a:cubicBezTo>
                  <a:cubicBezTo>
                    <a:pt x="10416" y="4214"/>
                    <a:pt x="8707" y="1773"/>
                    <a:pt x="7595" y="797"/>
                  </a:cubicBezTo>
                  <a:cubicBezTo>
                    <a:pt x="6947" y="238"/>
                    <a:pt x="6155" y="0"/>
                    <a:pt x="5305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5947700" y="5272175"/>
              <a:ext cx="314650" cy="289575"/>
            </a:xfrm>
            <a:custGeom>
              <a:avLst/>
              <a:gdLst/>
              <a:ahLst/>
              <a:cxnLst/>
              <a:rect l="l" t="t" r="r" b="b"/>
              <a:pathLst>
                <a:path w="12586" h="11583" extrusionOk="0">
                  <a:moveTo>
                    <a:pt x="12585" y="1"/>
                  </a:moveTo>
                  <a:lnTo>
                    <a:pt x="12314" y="408"/>
                  </a:lnTo>
                  <a:cubicBezTo>
                    <a:pt x="12152" y="625"/>
                    <a:pt x="11935" y="842"/>
                    <a:pt x="11772" y="1086"/>
                  </a:cubicBezTo>
                  <a:cubicBezTo>
                    <a:pt x="8680" y="4829"/>
                    <a:pt x="136" y="6700"/>
                    <a:pt x="81" y="6700"/>
                  </a:cubicBezTo>
                  <a:lnTo>
                    <a:pt x="0" y="6700"/>
                  </a:lnTo>
                  <a:lnTo>
                    <a:pt x="0" y="6782"/>
                  </a:lnTo>
                  <a:cubicBezTo>
                    <a:pt x="0" y="6809"/>
                    <a:pt x="515" y="8952"/>
                    <a:pt x="2550" y="10633"/>
                  </a:cubicBezTo>
                  <a:cubicBezTo>
                    <a:pt x="2929" y="10932"/>
                    <a:pt x="3363" y="11284"/>
                    <a:pt x="3824" y="11556"/>
                  </a:cubicBezTo>
                  <a:lnTo>
                    <a:pt x="3852" y="11583"/>
                  </a:lnTo>
                  <a:lnTo>
                    <a:pt x="3906" y="11556"/>
                  </a:lnTo>
                  <a:cubicBezTo>
                    <a:pt x="8029" y="8002"/>
                    <a:pt x="10687" y="4069"/>
                    <a:pt x="11311" y="2740"/>
                  </a:cubicBezTo>
                  <a:cubicBezTo>
                    <a:pt x="11555" y="2198"/>
                    <a:pt x="11935" y="1411"/>
                    <a:pt x="12369" y="435"/>
                  </a:cubicBezTo>
                  <a:lnTo>
                    <a:pt x="12585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5544900" y="5606475"/>
              <a:ext cx="61050" cy="41625"/>
            </a:xfrm>
            <a:custGeom>
              <a:avLst/>
              <a:gdLst/>
              <a:ahLst/>
              <a:cxnLst/>
              <a:rect l="l" t="t" r="r" b="b"/>
              <a:pathLst>
                <a:path w="2442" h="1665" extrusionOk="0">
                  <a:moveTo>
                    <a:pt x="1465" y="1"/>
                  </a:moveTo>
                  <a:cubicBezTo>
                    <a:pt x="1306" y="203"/>
                    <a:pt x="1033" y="228"/>
                    <a:pt x="742" y="228"/>
                  </a:cubicBezTo>
                  <a:cubicBezTo>
                    <a:pt x="643" y="228"/>
                    <a:pt x="543" y="225"/>
                    <a:pt x="445" y="225"/>
                  </a:cubicBezTo>
                  <a:cubicBezTo>
                    <a:pt x="287" y="225"/>
                    <a:pt x="134" y="233"/>
                    <a:pt x="0" y="272"/>
                  </a:cubicBezTo>
                  <a:cubicBezTo>
                    <a:pt x="0" y="516"/>
                    <a:pt x="353" y="787"/>
                    <a:pt x="489" y="1004"/>
                  </a:cubicBezTo>
                  <a:cubicBezTo>
                    <a:pt x="733" y="1303"/>
                    <a:pt x="1004" y="1411"/>
                    <a:pt x="1330" y="1547"/>
                  </a:cubicBezTo>
                  <a:cubicBezTo>
                    <a:pt x="1476" y="1596"/>
                    <a:pt x="1681" y="1664"/>
                    <a:pt x="1857" y="1664"/>
                  </a:cubicBezTo>
                  <a:cubicBezTo>
                    <a:pt x="1974" y="1664"/>
                    <a:pt x="2078" y="1634"/>
                    <a:pt x="2143" y="1547"/>
                  </a:cubicBezTo>
                  <a:cubicBezTo>
                    <a:pt x="2442" y="1167"/>
                    <a:pt x="1763" y="218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5587625" y="5590900"/>
              <a:ext cx="48850" cy="35150"/>
            </a:xfrm>
            <a:custGeom>
              <a:avLst/>
              <a:gdLst/>
              <a:ahLst/>
              <a:cxnLst/>
              <a:rect l="l" t="t" r="r" b="b"/>
              <a:pathLst>
                <a:path w="1954" h="1406" extrusionOk="0">
                  <a:moveTo>
                    <a:pt x="678" y="0"/>
                  </a:moveTo>
                  <a:cubicBezTo>
                    <a:pt x="434" y="0"/>
                    <a:pt x="109" y="353"/>
                    <a:pt x="0" y="570"/>
                  </a:cubicBezTo>
                  <a:cubicBezTo>
                    <a:pt x="136" y="841"/>
                    <a:pt x="911" y="1405"/>
                    <a:pt x="1431" y="1405"/>
                  </a:cubicBezTo>
                  <a:cubicBezTo>
                    <a:pt x="1637" y="1405"/>
                    <a:pt x="1802" y="1316"/>
                    <a:pt x="1872" y="1085"/>
                  </a:cubicBezTo>
                  <a:cubicBezTo>
                    <a:pt x="1953" y="814"/>
                    <a:pt x="1628" y="597"/>
                    <a:pt x="1411" y="434"/>
                  </a:cubicBezTo>
                  <a:cubicBezTo>
                    <a:pt x="1248" y="298"/>
                    <a:pt x="868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5607275" y="5575125"/>
              <a:ext cx="45475" cy="22950"/>
            </a:xfrm>
            <a:custGeom>
              <a:avLst/>
              <a:gdLst/>
              <a:ahLst/>
              <a:cxnLst/>
              <a:rect l="l" t="t" r="r" b="b"/>
              <a:pathLst>
                <a:path w="1819" h="918" extrusionOk="0">
                  <a:moveTo>
                    <a:pt x="1317" y="1"/>
                  </a:moveTo>
                  <a:cubicBezTo>
                    <a:pt x="1160" y="1"/>
                    <a:pt x="1014" y="58"/>
                    <a:pt x="842" y="116"/>
                  </a:cubicBezTo>
                  <a:cubicBezTo>
                    <a:pt x="598" y="170"/>
                    <a:pt x="353" y="224"/>
                    <a:pt x="55" y="224"/>
                  </a:cubicBezTo>
                  <a:cubicBezTo>
                    <a:pt x="82" y="278"/>
                    <a:pt x="55" y="387"/>
                    <a:pt x="1" y="495"/>
                  </a:cubicBezTo>
                  <a:cubicBezTo>
                    <a:pt x="290" y="640"/>
                    <a:pt x="760" y="917"/>
                    <a:pt x="1162" y="917"/>
                  </a:cubicBezTo>
                  <a:cubicBezTo>
                    <a:pt x="1363" y="917"/>
                    <a:pt x="1547" y="848"/>
                    <a:pt x="1683" y="658"/>
                  </a:cubicBezTo>
                  <a:cubicBezTo>
                    <a:pt x="1818" y="414"/>
                    <a:pt x="1791" y="170"/>
                    <a:pt x="1520" y="34"/>
                  </a:cubicBezTo>
                  <a:cubicBezTo>
                    <a:pt x="1448" y="10"/>
                    <a:pt x="1381" y="1"/>
                    <a:pt x="1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5091250" y="4987625"/>
              <a:ext cx="45175" cy="32325"/>
            </a:xfrm>
            <a:custGeom>
              <a:avLst/>
              <a:gdLst/>
              <a:ahLst/>
              <a:cxnLst/>
              <a:rect l="l" t="t" r="r" b="b"/>
              <a:pathLst>
                <a:path w="1807" h="1293" extrusionOk="0">
                  <a:moveTo>
                    <a:pt x="1645" y="1"/>
                  </a:moveTo>
                  <a:cubicBezTo>
                    <a:pt x="1621" y="1"/>
                    <a:pt x="1597" y="6"/>
                    <a:pt x="1574" y="18"/>
                  </a:cubicBezTo>
                  <a:cubicBezTo>
                    <a:pt x="1031" y="289"/>
                    <a:pt x="597" y="696"/>
                    <a:pt x="1" y="940"/>
                  </a:cubicBezTo>
                  <a:cubicBezTo>
                    <a:pt x="136" y="1022"/>
                    <a:pt x="326" y="1157"/>
                    <a:pt x="462" y="1293"/>
                  </a:cubicBezTo>
                  <a:cubicBezTo>
                    <a:pt x="1004" y="1103"/>
                    <a:pt x="1655" y="750"/>
                    <a:pt x="1764" y="181"/>
                  </a:cubicBezTo>
                  <a:cubicBezTo>
                    <a:pt x="1806" y="74"/>
                    <a:pt x="1732" y="1"/>
                    <a:pt x="1645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150925" y="5074925"/>
              <a:ext cx="57375" cy="39975"/>
            </a:xfrm>
            <a:custGeom>
              <a:avLst/>
              <a:gdLst/>
              <a:ahLst/>
              <a:cxnLst/>
              <a:rect l="l" t="t" r="r" b="b"/>
              <a:pathLst>
                <a:path w="2295" h="1599" extrusionOk="0">
                  <a:moveTo>
                    <a:pt x="2133" y="0"/>
                  </a:moveTo>
                  <a:cubicBezTo>
                    <a:pt x="2109" y="0"/>
                    <a:pt x="2085" y="8"/>
                    <a:pt x="2062" y="25"/>
                  </a:cubicBezTo>
                  <a:cubicBezTo>
                    <a:pt x="1357" y="378"/>
                    <a:pt x="760" y="839"/>
                    <a:pt x="0" y="1137"/>
                  </a:cubicBezTo>
                  <a:cubicBezTo>
                    <a:pt x="82" y="1300"/>
                    <a:pt x="109" y="1435"/>
                    <a:pt x="163" y="1598"/>
                  </a:cubicBezTo>
                  <a:cubicBezTo>
                    <a:pt x="1031" y="1300"/>
                    <a:pt x="1791" y="866"/>
                    <a:pt x="2252" y="188"/>
                  </a:cubicBezTo>
                  <a:cubicBezTo>
                    <a:pt x="2294" y="102"/>
                    <a:pt x="2220" y="0"/>
                    <a:pt x="213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183475" y="5181900"/>
              <a:ext cx="77825" cy="44200"/>
            </a:xfrm>
            <a:custGeom>
              <a:avLst/>
              <a:gdLst/>
              <a:ahLst/>
              <a:cxnLst/>
              <a:rect l="l" t="t" r="r" b="b"/>
              <a:pathLst>
                <a:path w="3113" h="1768" extrusionOk="0">
                  <a:moveTo>
                    <a:pt x="2931" y="1"/>
                  </a:moveTo>
                  <a:cubicBezTo>
                    <a:pt x="2922" y="1"/>
                    <a:pt x="2912" y="2"/>
                    <a:pt x="2903" y="4"/>
                  </a:cubicBezTo>
                  <a:cubicBezTo>
                    <a:pt x="1953" y="384"/>
                    <a:pt x="1221" y="1008"/>
                    <a:pt x="163" y="1252"/>
                  </a:cubicBezTo>
                  <a:cubicBezTo>
                    <a:pt x="82" y="1252"/>
                    <a:pt x="55" y="1306"/>
                    <a:pt x="0" y="1306"/>
                  </a:cubicBezTo>
                  <a:cubicBezTo>
                    <a:pt x="28" y="1469"/>
                    <a:pt x="55" y="1605"/>
                    <a:pt x="109" y="1767"/>
                  </a:cubicBezTo>
                  <a:cubicBezTo>
                    <a:pt x="190" y="1767"/>
                    <a:pt x="217" y="1740"/>
                    <a:pt x="299" y="1740"/>
                  </a:cubicBezTo>
                  <a:cubicBezTo>
                    <a:pt x="1248" y="1496"/>
                    <a:pt x="2523" y="1089"/>
                    <a:pt x="3038" y="221"/>
                  </a:cubicBezTo>
                  <a:cubicBezTo>
                    <a:pt x="3113" y="122"/>
                    <a:pt x="3029" y="1"/>
                    <a:pt x="2931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214675" y="5285325"/>
              <a:ext cx="98200" cy="54700"/>
            </a:xfrm>
            <a:custGeom>
              <a:avLst/>
              <a:gdLst/>
              <a:ahLst/>
              <a:cxnLst/>
              <a:rect l="l" t="t" r="r" b="b"/>
              <a:pathLst>
                <a:path w="3928" h="2188" extrusionOk="0">
                  <a:moveTo>
                    <a:pt x="3823" y="0"/>
                  </a:moveTo>
                  <a:cubicBezTo>
                    <a:pt x="3806" y="0"/>
                    <a:pt x="3788" y="5"/>
                    <a:pt x="3770" y="17"/>
                  </a:cubicBezTo>
                  <a:cubicBezTo>
                    <a:pt x="3282" y="234"/>
                    <a:pt x="2875" y="614"/>
                    <a:pt x="2414" y="885"/>
                  </a:cubicBezTo>
                  <a:cubicBezTo>
                    <a:pt x="1790" y="1238"/>
                    <a:pt x="1112" y="1428"/>
                    <a:pt x="407" y="1645"/>
                  </a:cubicBezTo>
                  <a:lnTo>
                    <a:pt x="0" y="1726"/>
                  </a:lnTo>
                  <a:cubicBezTo>
                    <a:pt x="27" y="1862"/>
                    <a:pt x="109" y="2052"/>
                    <a:pt x="136" y="2187"/>
                  </a:cubicBezTo>
                  <a:cubicBezTo>
                    <a:pt x="380" y="2106"/>
                    <a:pt x="597" y="2079"/>
                    <a:pt x="814" y="1997"/>
                  </a:cubicBezTo>
                  <a:cubicBezTo>
                    <a:pt x="1817" y="1699"/>
                    <a:pt x="3391" y="1184"/>
                    <a:pt x="3906" y="153"/>
                  </a:cubicBezTo>
                  <a:cubicBezTo>
                    <a:pt x="3927" y="68"/>
                    <a:pt x="3882" y="0"/>
                    <a:pt x="382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255350" y="5364525"/>
              <a:ext cx="148825" cy="88050"/>
            </a:xfrm>
            <a:custGeom>
              <a:avLst/>
              <a:gdLst/>
              <a:ahLst/>
              <a:cxnLst/>
              <a:rect l="l" t="t" r="r" b="b"/>
              <a:pathLst>
                <a:path w="5953" h="3522" extrusionOk="0">
                  <a:moveTo>
                    <a:pt x="5787" y="1"/>
                  </a:moveTo>
                  <a:cubicBezTo>
                    <a:pt x="5766" y="1"/>
                    <a:pt x="5744" y="7"/>
                    <a:pt x="5724" y="23"/>
                  </a:cubicBezTo>
                  <a:cubicBezTo>
                    <a:pt x="4449" y="728"/>
                    <a:pt x="3418" y="1759"/>
                    <a:pt x="2062" y="2355"/>
                  </a:cubicBezTo>
                  <a:cubicBezTo>
                    <a:pt x="1384" y="2654"/>
                    <a:pt x="706" y="2898"/>
                    <a:pt x="1" y="3088"/>
                  </a:cubicBezTo>
                  <a:cubicBezTo>
                    <a:pt x="55" y="3196"/>
                    <a:pt x="136" y="3386"/>
                    <a:pt x="190" y="3522"/>
                  </a:cubicBezTo>
                  <a:cubicBezTo>
                    <a:pt x="814" y="3386"/>
                    <a:pt x="1411" y="3169"/>
                    <a:pt x="1981" y="2898"/>
                  </a:cubicBezTo>
                  <a:cubicBezTo>
                    <a:pt x="3337" y="2355"/>
                    <a:pt x="5073" y="1487"/>
                    <a:pt x="5886" y="186"/>
                  </a:cubicBezTo>
                  <a:cubicBezTo>
                    <a:pt x="5952" y="120"/>
                    <a:pt x="5876" y="1"/>
                    <a:pt x="5787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325875" y="5466275"/>
              <a:ext cx="126650" cy="99550"/>
            </a:xfrm>
            <a:custGeom>
              <a:avLst/>
              <a:gdLst/>
              <a:ahLst/>
              <a:cxnLst/>
              <a:rect l="l" t="t" r="r" b="b"/>
              <a:pathLst>
                <a:path w="5066" h="3982" extrusionOk="0">
                  <a:moveTo>
                    <a:pt x="4939" y="0"/>
                  </a:moveTo>
                  <a:cubicBezTo>
                    <a:pt x="4918" y="0"/>
                    <a:pt x="4897" y="7"/>
                    <a:pt x="4883" y="21"/>
                  </a:cubicBezTo>
                  <a:cubicBezTo>
                    <a:pt x="3798" y="1215"/>
                    <a:pt x="2713" y="2164"/>
                    <a:pt x="1275" y="2896"/>
                  </a:cubicBezTo>
                  <a:cubicBezTo>
                    <a:pt x="841" y="3141"/>
                    <a:pt x="434" y="3385"/>
                    <a:pt x="0" y="3575"/>
                  </a:cubicBezTo>
                  <a:cubicBezTo>
                    <a:pt x="82" y="3710"/>
                    <a:pt x="217" y="3846"/>
                    <a:pt x="326" y="3981"/>
                  </a:cubicBezTo>
                  <a:cubicBezTo>
                    <a:pt x="841" y="3764"/>
                    <a:pt x="1302" y="3493"/>
                    <a:pt x="1791" y="3222"/>
                  </a:cubicBezTo>
                  <a:cubicBezTo>
                    <a:pt x="3038" y="2571"/>
                    <a:pt x="4666" y="1622"/>
                    <a:pt x="5045" y="130"/>
                  </a:cubicBezTo>
                  <a:cubicBezTo>
                    <a:pt x="5065" y="50"/>
                    <a:pt x="4998" y="0"/>
                    <a:pt x="4939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5465550" y="5473700"/>
              <a:ext cx="172675" cy="193825"/>
            </a:xfrm>
            <a:custGeom>
              <a:avLst/>
              <a:gdLst/>
              <a:ahLst/>
              <a:cxnLst/>
              <a:rect l="l" t="t" r="r" b="b"/>
              <a:pathLst>
                <a:path w="6907" h="7753" extrusionOk="0">
                  <a:moveTo>
                    <a:pt x="6760" y="0"/>
                  </a:moveTo>
                  <a:cubicBezTo>
                    <a:pt x="6713" y="0"/>
                    <a:pt x="6667" y="24"/>
                    <a:pt x="6646" y="77"/>
                  </a:cubicBezTo>
                  <a:cubicBezTo>
                    <a:pt x="5290" y="2166"/>
                    <a:pt x="3744" y="4064"/>
                    <a:pt x="1954" y="5827"/>
                  </a:cubicBezTo>
                  <a:cubicBezTo>
                    <a:pt x="1357" y="6397"/>
                    <a:pt x="706" y="7021"/>
                    <a:pt x="1" y="7563"/>
                  </a:cubicBezTo>
                  <a:cubicBezTo>
                    <a:pt x="164" y="7617"/>
                    <a:pt x="299" y="7699"/>
                    <a:pt x="462" y="7753"/>
                  </a:cubicBezTo>
                  <a:cubicBezTo>
                    <a:pt x="1086" y="7292"/>
                    <a:pt x="1655" y="6777"/>
                    <a:pt x="2198" y="6315"/>
                  </a:cubicBezTo>
                  <a:cubicBezTo>
                    <a:pt x="3907" y="4715"/>
                    <a:pt x="6239" y="2545"/>
                    <a:pt x="6890" y="158"/>
                  </a:cubicBezTo>
                  <a:cubicBezTo>
                    <a:pt x="6907" y="59"/>
                    <a:pt x="6833" y="0"/>
                    <a:pt x="6760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675100" y="5480275"/>
              <a:ext cx="96975" cy="227275"/>
            </a:xfrm>
            <a:custGeom>
              <a:avLst/>
              <a:gdLst/>
              <a:ahLst/>
              <a:cxnLst/>
              <a:rect l="l" t="t" r="r" b="b"/>
              <a:pathLst>
                <a:path w="3879" h="9091" extrusionOk="0">
                  <a:moveTo>
                    <a:pt x="3533" y="1"/>
                  </a:moveTo>
                  <a:cubicBezTo>
                    <a:pt x="3479" y="1"/>
                    <a:pt x="3429" y="32"/>
                    <a:pt x="3418" y="112"/>
                  </a:cubicBezTo>
                  <a:cubicBezTo>
                    <a:pt x="3174" y="1035"/>
                    <a:pt x="3065" y="1930"/>
                    <a:pt x="2875" y="2852"/>
                  </a:cubicBezTo>
                  <a:cubicBezTo>
                    <a:pt x="2604" y="3910"/>
                    <a:pt x="2252" y="4967"/>
                    <a:pt x="1818" y="5944"/>
                  </a:cubicBezTo>
                  <a:cubicBezTo>
                    <a:pt x="1438" y="6785"/>
                    <a:pt x="977" y="7626"/>
                    <a:pt x="461" y="8385"/>
                  </a:cubicBezTo>
                  <a:cubicBezTo>
                    <a:pt x="299" y="8629"/>
                    <a:pt x="163" y="8846"/>
                    <a:pt x="0" y="9090"/>
                  </a:cubicBezTo>
                  <a:lnTo>
                    <a:pt x="678" y="9090"/>
                  </a:lnTo>
                  <a:cubicBezTo>
                    <a:pt x="1302" y="8222"/>
                    <a:pt x="1818" y="7192"/>
                    <a:pt x="2197" y="6351"/>
                  </a:cubicBezTo>
                  <a:cubicBezTo>
                    <a:pt x="3011" y="4506"/>
                    <a:pt x="3879" y="2201"/>
                    <a:pt x="3689" y="139"/>
                  </a:cubicBezTo>
                  <a:cubicBezTo>
                    <a:pt x="3689" y="61"/>
                    <a:pt x="3607" y="1"/>
                    <a:pt x="353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5851400" y="5481200"/>
              <a:ext cx="35950" cy="197875"/>
            </a:xfrm>
            <a:custGeom>
              <a:avLst/>
              <a:gdLst/>
              <a:ahLst/>
              <a:cxnLst/>
              <a:rect l="l" t="t" r="r" b="b"/>
              <a:pathLst>
                <a:path w="1438" h="7915" extrusionOk="0">
                  <a:moveTo>
                    <a:pt x="1113" y="1"/>
                  </a:moveTo>
                  <a:cubicBezTo>
                    <a:pt x="1051" y="1"/>
                    <a:pt x="990" y="35"/>
                    <a:pt x="977" y="102"/>
                  </a:cubicBezTo>
                  <a:cubicBezTo>
                    <a:pt x="543" y="1920"/>
                    <a:pt x="868" y="3954"/>
                    <a:pt x="489" y="5880"/>
                  </a:cubicBezTo>
                  <a:cubicBezTo>
                    <a:pt x="353" y="6558"/>
                    <a:pt x="190" y="7236"/>
                    <a:pt x="0" y="7914"/>
                  </a:cubicBezTo>
                  <a:cubicBezTo>
                    <a:pt x="163" y="7833"/>
                    <a:pt x="326" y="7806"/>
                    <a:pt x="489" y="7724"/>
                  </a:cubicBezTo>
                  <a:cubicBezTo>
                    <a:pt x="706" y="7046"/>
                    <a:pt x="896" y="6341"/>
                    <a:pt x="1031" y="5636"/>
                  </a:cubicBezTo>
                  <a:cubicBezTo>
                    <a:pt x="1167" y="4714"/>
                    <a:pt x="1248" y="3846"/>
                    <a:pt x="1275" y="2950"/>
                  </a:cubicBezTo>
                  <a:cubicBezTo>
                    <a:pt x="1357" y="2001"/>
                    <a:pt x="1438" y="1025"/>
                    <a:pt x="1248" y="102"/>
                  </a:cubicBezTo>
                  <a:cubicBezTo>
                    <a:pt x="1235" y="35"/>
                    <a:pt x="1174" y="1"/>
                    <a:pt x="111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6032450" y="5434425"/>
              <a:ext cx="23750" cy="126650"/>
            </a:xfrm>
            <a:custGeom>
              <a:avLst/>
              <a:gdLst/>
              <a:ahLst/>
              <a:cxnLst/>
              <a:rect l="l" t="t" r="r" b="b"/>
              <a:pathLst>
                <a:path w="950" h="5066" extrusionOk="0">
                  <a:moveTo>
                    <a:pt x="343" y="0"/>
                  </a:moveTo>
                  <a:cubicBezTo>
                    <a:pt x="285" y="0"/>
                    <a:pt x="231" y="34"/>
                    <a:pt x="217" y="102"/>
                  </a:cubicBezTo>
                  <a:cubicBezTo>
                    <a:pt x="1" y="970"/>
                    <a:pt x="407" y="1811"/>
                    <a:pt x="434" y="2652"/>
                  </a:cubicBezTo>
                  <a:cubicBezTo>
                    <a:pt x="489" y="3438"/>
                    <a:pt x="434" y="4252"/>
                    <a:pt x="407" y="5066"/>
                  </a:cubicBezTo>
                  <a:cubicBezTo>
                    <a:pt x="543" y="4930"/>
                    <a:pt x="706" y="4794"/>
                    <a:pt x="841" y="4686"/>
                  </a:cubicBezTo>
                  <a:cubicBezTo>
                    <a:pt x="950" y="3113"/>
                    <a:pt x="950" y="1648"/>
                    <a:pt x="489" y="102"/>
                  </a:cubicBezTo>
                  <a:cubicBezTo>
                    <a:pt x="462" y="34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6137750" y="5392075"/>
              <a:ext cx="30350" cy="54400"/>
            </a:xfrm>
            <a:custGeom>
              <a:avLst/>
              <a:gdLst/>
              <a:ahLst/>
              <a:cxnLst/>
              <a:rect l="l" t="t" r="r" b="b"/>
              <a:pathLst>
                <a:path w="1214" h="2176" extrusionOk="0">
                  <a:moveTo>
                    <a:pt x="201" y="0"/>
                  </a:moveTo>
                  <a:cubicBezTo>
                    <a:pt x="109" y="0"/>
                    <a:pt x="0" y="70"/>
                    <a:pt x="20" y="168"/>
                  </a:cubicBezTo>
                  <a:cubicBezTo>
                    <a:pt x="237" y="819"/>
                    <a:pt x="481" y="1498"/>
                    <a:pt x="698" y="2176"/>
                  </a:cubicBezTo>
                  <a:cubicBezTo>
                    <a:pt x="888" y="1986"/>
                    <a:pt x="1051" y="1742"/>
                    <a:pt x="1213" y="1525"/>
                  </a:cubicBezTo>
                  <a:cubicBezTo>
                    <a:pt x="1023" y="982"/>
                    <a:pt x="752" y="413"/>
                    <a:pt x="291" y="33"/>
                  </a:cubicBezTo>
                  <a:cubicBezTo>
                    <a:pt x="269" y="10"/>
                    <a:pt x="236" y="0"/>
                    <a:pt x="201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4509450" y="4590900"/>
              <a:ext cx="1852575" cy="1075650"/>
            </a:xfrm>
            <a:custGeom>
              <a:avLst/>
              <a:gdLst/>
              <a:ahLst/>
              <a:cxnLst/>
              <a:rect l="l" t="t" r="r" b="b"/>
              <a:pathLst>
                <a:path w="74103" h="43026" extrusionOk="0">
                  <a:moveTo>
                    <a:pt x="65863" y="1"/>
                  </a:moveTo>
                  <a:cubicBezTo>
                    <a:pt x="65828" y="1"/>
                    <a:pt x="65799" y="7"/>
                    <a:pt x="65776" y="20"/>
                  </a:cubicBezTo>
                  <a:cubicBezTo>
                    <a:pt x="64935" y="454"/>
                    <a:pt x="67946" y="9432"/>
                    <a:pt x="67946" y="9432"/>
                  </a:cubicBezTo>
                  <a:lnTo>
                    <a:pt x="68814" y="5797"/>
                  </a:lnTo>
                  <a:cubicBezTo>
                    <a:pt x="68814" y="5797"/>
                    <a:pt x="71065" y="10598"/>
                    <a:pt x="71336" y="14558"/>
                  </a:cubicBezTo>
                  <a:cubicBezTo>
                    <a:pt x="71607" y="18518"/>
                    <a:pt x="68949" y="24512"/>
                    <a:pt x="62846" y="27035"/>
                  </a:cubicBezTo>
                  <a:cubicBezTo>
                    <a:pt x="59561" y="28378"/>
                    <a:pt x="54578" y="29210"/>
                    <a:pt x="49751" y="29210"/>
                  </a:cubicBezTo>
                  <a:cubicBezTo>
                    <a:pt x="45610" y="29210"/>
                    <a:pt x="41584" y="28598"/>
                    <a:pt x="38842" y="27170"/>
                  </a:cubicBezTo>
                  <a:cubicBezTo>
                    <a:pt x="32929" y="24078"/>
                    <a:pt x="28887" y="16782"/>
                    <a:pt x="28752" y="15155"/>
                  </a:cubicBezTo>
                  <a:cubicBezTo>
                    <a:pt x="28670" y="13473"/>
                    <a:pt x="29348" y="10571"/>
                    <a:pt x="29348" y="10571"/>
                  </a:cubicBezTo>
                  <a:cubicBezTo>
                    <a:pt x="29348" y="10571"/>
                    <a:pt x="30840" y="6312"/>
                    <a:pt x="26066" y="3681"/>
                  </a:cubicBezTo>
                  <a:cubicBezTo>
                    <a:pt x="24507" y="2813"/>
                    <a:pt x="23183" y="2454"/>
                    <a:pt x="22062" y="2454"/>
                  </a:cubicBezTo>
                  <a:cubicBezTo>
                    <a:pt x="19751" y="2454"/>
                    <a:pt x="18308" y="3980"/>
                    <a:pt x="17468" y="5716"/>
                  </a:cubicBezTo>
                  <a:cubicBezTo>
                    <a:pt x="16193" y="8292"/>
                    <a:pt x="15000" y="13337"/>
                    <a:pt x="11989" y="14395"/>
                  </a:cubicBezTo>
                  <a:cubicBezTo>
                    <a:pt x="11075" y="14700"/>
                    <a:pt x="10346" y="14819"/>
                    <a:pt x="9736" y="14819"/>
                  </a:cubicBezTo>
                  <a:cubicBezTo>
                    <a:pt x="8337" y="14819"/>
                    <a:pt x="7563" y="14189"/>
                    <a:pt x="6619" y="13717"/>
                  </a:cubicBezTo>
                  <a:cubicBezTo>
                    <a:pt x="5772" y="13294"/>
                    <a:pt x="4462" y="12575"/>
                    <a:pt x="3266" y="12575"/>
                  </a:cubicBezTo>
                  <a:cubicBezTo>
                    <a:pt x="2546" y="12575"/>
                    <a:pt x="1867" y="12837"/>
                    <a:pt x="1356" y="13581"/>
                  </a:cubicBezTo>
                  <a:cubicBezTo>
                    <a:pt x="0" y="15534"/>
                    <a:pt x="2089" y="19522"/>
                    <a:pt x="5995" y="20200"/>
                  </a:cubicBezTo>
                  <a:cubicBezTo>
                    <a:pt x="6373" y="20265"/>
                    <a:pt x="6763" y="20296"/>
                    <a:pt x="7162" y="20296"/>
                  </a:cubicBezTo>
                  <a:cubicBezTo>
                    <a:pt x="10889" y="20296"/>
                    <a:pt x="15359" y="17632"/>
                    <a:pt x="17197" y="15941"/>
                  </a:cubicBezTo>
                  <a:cubicBezTo>
                    <a:pt x="18589" y="14698"/>
                    <a:pt x="20628" y="13594"/>
                    <a:pt x="22428" y="13594"/>
                  </a:cubicBezTo>
                  <a:cubicBezTo>
                    <a:pt x="23260" y="13594"/>
                    <a:pt x="24040" y="13830"/>
                    <a:pt x="24683" y="14395"/>
                  </a:cubicBezTo>
                  <a:cubicBezTo>
                    <a:pt x="26717" y="16185"/>
                    <a:pt x="30542" y="22505"/>
                    <a:pt x="32712" y="24892"/>
                  </a:cubicBezTo>
                  <a:cubicBezTo>
                    <a:pt x="34882" y="27279"/>
                    <a:pt x="37160" y="28934"/>
                    <a:pt x="37160" y="28934"/>
                  </a:cubicBezTo>
                  <a:cubicBezTo>
                    <a:pt x="37160" y="28934"/>
                    <a:pt x="36943" y="34060"/>
                    <a:pt x="38570" y="37342"/>
                  </a:cubicBezTo>
                  <a:cubicBezTo>
                    <a:pt x="40080" y="40386"/>
                    <a:pt x="41286" y="41540"/>
                    <a:pt x="42470" y="41540"/>
                  </a:cubicBezTo>
                  <a:cubicBezTo>
                    <a:pt x="42562" y="41540"/>
                    <a:pt x="42655" y="41533"/>
                    <a:pt x="42748" y="41519"/>
                  </a:cubicBezTo>
                  <a:cubicBezTo>
                    <a:pt x="44049" y="41302"/>
                    <a:pt x="44456" y="39946"/>
                    <a:pt x="44456" y="39946"/>
                  </a:cubicBezTo>
                  <a:cubicBezTo>
                    <a:pt x="44456" y="39946"/>
                    <a:pt x="43100" y="37993"/>
                    <a:pt x="42748" y="35714"/>
                  </a:cubicBezTo>
                  <a:cubicBezTo>
                    <a:pt x="42422" y="33463"/>
                    <a:pt x="42422" y="32080"/>
                    <a:pt x="42422" y="32080"/>
                  </a:cubicBezTo>
                  <a:lnTo>
                    <a:pt x="42422" y="32080"/>
                  </a:lnTo>
                  <a:cubicBezTo>
                    <a:pt x="42422" y="32080"/>
                    <a:pt x="46789" y="33599"/>
                    <a:pt x="49827" y="33924"/>
                  </a:cubicBezTo>
                  <a:cubicBezTo>
                    <a:pt x="52485" y="34196"/>
                    <a:pt x="52892" y="34467"/>
                    <a:pt x="52892" y="34467"/>
                  </a:cubicBezTo>
                  <a:cubicBezTo>
                    <a:pt x="52892" y="34467"/>
                    <a:pt x="55496" y="39566"/>
                    <a:pt x="58479" y="41410"/>
                  </a:cubicBezTo>
                  <a:cubicBezTo>
                    <a:pt x="60346" y="42547"/>
                    <a:pt x="61427" y="43026"/>
                    <a:pt x="62293" y="43026"/>
                  </a:cubicBezTo>
                  <a:cubicBezTo>
                    <a:pt x="62812" y="43026"/>
                    <a:pt x="63254" y="42854"/>
                    <a:pt x="63741" y="42550"/>
                  </a:cubicBezTo>
                  <a:cubicBezTo>
                    <a:pt x="65016" y="41736"/>
                    <a:pt x="64745" y="40326"/>
                    <a:pt x="64745" y="40326"/>
                  </a:cubicBezTo>
                  <a:cubicBezTo>
                    <a:pt x="64745" y="40326"/>
                    <a:pt x="62114" y="39566"/>
                    <a:pt x="60053" y="37884"/>
                  </a:cubicBezTo>
                  <a:cubicBezTo>
                    <a:pt x="57964" y="36176"/>
                    <a:pt x="57530" y="34060"/>
                    <a:pt x="57530" y="34060"/>
                  </a:cubicBezTo>
                  <a:cubicBezTo>
                    <a:pt x="57530" y="34060"/>
                    <a:pt x="66155" y="32215"/>
                    <a:pt x="69275" y="28391"/>
                  </a:cubicBezTo>
                  <a:cubicBezTo>
                    <a:pt x="72421" y="24567"/>
                    <a:pt x="74103" y="21176"/>
                    <a:pt x="73967" y="16782"/>
                  </a:cubicBezTo>
                  <a:cubicBezTo>
                    <a:pt x="73831" y="12415"/>
                    <a:pt x="72014" y="8482"/>
                    <a:pt x="71526" y="7370"/>
                  </a:cubicBezTo>
                  <a:cubicBezTo>
                    <a:pt x="71065" y="6285"/>
                    <a:pt x="70387" y="5200"/>
                    <a:pt x="70387" y="5200"/>
                  </a:cubicBezTo>
                  <a:lnTo>
                    <a:pt x="70387" y="5200"/>
                  </a:lnTo>
                  <a:lnTo>
                    <a:pt x="73669" y="5878"/>
                  </a:lnTo>
                  <a:cubicBezTo>
                    <a:pt x="73669" y="5878"/>
                    <a:pt x="66951" y="1"/>
                    <a:pt x="65863" y="1"/>
                  </a:cubicBezTo>
                  <a:close/>
                </a:path>
              </a:pathLst>
            </a:custGeom>
            <a:solidFill>
              <a:srgbClr val="FF2E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4691850" y="5098278"/>
              <a:ext cx="42750" cy="33275"/>
            </a:xfrm>
            <a:custGeom>
              <a:avLst/>
              <a:gdLst/>
              <a:ahLst/>
              <a:cxnLst/>
              <a:rect l="l" t="t" r="r" b="b"/>
              <a:pathLst>
                <a:path w="1710" h="1331" extrusionOk="0">
                  <a:moveTo>
                    <a:pt x="1655" y="0"/>
                  </a:moveTo>
                  <a:lnTo>
                    <a:pt x="1655" y="0"/>
                  </a:lnTo>
                  <a:cubicBezTo>
                    <a:pt x="1113" y="109"/>
                    <a:pt x="543" y="163"/>
                    <a:pt x="1" y="163"/>
                  </a:cubicBezTo>
                  <a:cubicBezTo>
                    <a:pt x="160" y="720"/>
                    <a:pt x="553" y="1330"/>
                    <a:pt x="1079" y="1330"/>
                  </a:cubicBezTo>
                  <a:cubicBezTo>
                    <a:pt x="1090" y="1330"/>
                    <a:pt x="1101" y="1330"/>
                    <a:pt x="1113" y="1329"/>
                  </a:cubicBezTo>
                  <a:cubicBezTo>
                    <a:pt x="1682" y="1275"/>
                    <a:pt x="1709" y="57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4751525" y="5085378"/>
              <a:ext cx="30550" cy="32950"/>
            </a:xfrm>
            <a:custGeom>
              <a:avLst/>
              <a:gdLst/>
              <a:ahLst/>
              <a:cxnLst/>
              <a:rect l="l" t="t" r="r" b="b"/>
              <a:pathLst>
                <a:path w="1222" h="1318" extrusionOk="0">
                  <a:moveTo>
                    <a:pt x="1167" y="1"/>
                  </a:moveTo>
                  <a:cubicBezTo>
                    <a:pt x="787" y="136"/>
                    <a:pt x="380" y="245"/>
                    <a:pt x="1" y="353"/>
                  </a:cubicBezTo>
                  <a:cubicBezTo>
                    <a:pt x="55" y="543"/>
                    <a:pt x="109" y="760"/>
                    <a:pt x="245" y="950"/>
                  </a:cubicBezTo>
                  <a:cubicBezTo>
                    <a:pt x="339" y="1092"/>
                    <a:pt x="579" y="1318"/>
                    <a:pt x="801" y="1318"/>
                  </a:cubicBezTo>
                  <a:cubicBezTo>
                    <a:pt x="833" y="1318"/>
                    <a:pt x="865" y="1313"/>
                    <a:pt x="896" y="1303"/>
                  </a:cubicBezTo>
                  <a:cubicBezTo>
                    <a:pt x="1167" y="1194"/>
                    <a:pt x="1221" y="435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4799000" y="5063678"/>
              <a:ext cx="35950" cy="35050"/>
            </a:xfrm>
            <a:custGeom>
              <a:avLst/>
              <a:gdLst/>
              <a:ahLst/>
              <a:cxnLst/>
              <a:rect l="l" t="t" r="r" b="b"/>
              <a:pathLst>
                <a:path w="1438" h="1402" extrusionOk="0">
                  <a:moveTo>
                    <a:pt x="1302" y="1"/>
                  </a:moveTo>
                  <a:cubicBezTo>
                    <a:pt x="895" y="191"/>
                    <a:pt x="461" y="408"/>
                    <a:pt x="0" y="570"/>
                  </a:cubicBezTo>
                  <a:cubicBezTo>
                    <a:pt x="204" y="979"/>
                    <a:pt x="531" y="1402"/>
                    <a:pt x="865" y="1402"/>
                  </a:cubicBezTo>
                  <a:cubicBezTo>
                    <a:pt x="975" y="1402"/>
                    <a:pt x="1086" y="1356"/>
                    <a:pt x="1194" y="1249"/>
                  </a:cubicBezTo>
                  <a:cubicBezTo>
                    <a:pt x="1411" y="1032"/>
                    <a:pt x="1438" y="706"/>
                    <a:pt x="1411" y="435"/>
                  </a:cubicBezTo>
                  <a:cubicBezTo>
                    <a:pt x="1411" y="353"/>
                    <a:pt x="1356" y="164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4852550" y="5039953"/>
              <a:ext cx="30550" cy="33925"/>
            </a:xfrm>
            <a:custGeom>
              <a:avLst/>
              <a:gdLst/>
              <a:ahLst/>
              <a:cxnLst/>
              <a:rect l="l" t="t" r="r" b="b"/>
              <a:pathLst>
                <a:path w="1222" h="1357" extrusionOk="0">
                  <a:moveTo>
                    <a:pt x="1032" y="1"/>
                  </a:moveTo>
                  <a:cubicBezTo>
                    <a:pt x="679" y="190"/>
                    <a:pt x="354" y="407"/>
                    <a:pt x="1" y="570"/>
                  </a:cubicBezTo>
                  <a:cubicBezTo>
                    <a:pt x="188" y="923"/>
                    <a:pt x="471" y="1356"/>
                    <a:pt x="739" y="1356"/>
                  </a:cubicBezTo>
                  <a:cubicBezTo>
                    <a:pt x="821" y="1356"/>
                    <a:pt x="901" y="1316"/>
                    <a:pt x="977" y="1221"/>
                  </a:cubicBezTo>
                  <a:cubicBezTo>
                    <a:pt x="1222" y="950"/>
                    <a:pt x="1194" y="407"/>
                    <a:pt x="1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4897325" y="5008753"/>
              <a:ext cx="33250" cy="34575"/>
            </a:xfrm>
            <a:custGeom>
              <a:avLst/>
              <a:gdLst/>
              <a:ahLst/>
              <a:cxnLst/>
              <a:rect l="l" t="t" r="r" b="b"/>
              <a:pathLst>
                <a:path w="1330" h="1383" extrusionOk="0">
                  <a:moveTo>
                    <a:pt x="1004" y="1"/>
                  </a:moveTo>
                  <a:cubicBezTo>
                    <a:pt x="678" y="245"/>
                    <a:pt x="353" y="489"/>
                    <a:pt x="0" y="733"/>
                  </a:cubicBezTo>
                  <a:cubicBezTo>
                    <a:pt x="220" y="1045"/>
                    <a:pt x="515" y="1382"/>
                    <a:pt x="792" y="1382"/>
                  </a:cubicBezTo>
                  <a:cubicBezTo>
                    <a:pt x="925" y="1382"/>
                    <a:pt x="1053" y="1306"/>
                    <a:pt x="1166" y="1113"/>
                  </a:cubicBezTo>
                  <a:cubicBezTo>
                    <a:pt x="1329" y="760"/>
                    <a:pt x="1166" y="381"/>
                    <a:pt x="1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4937325" y="4977578"/>
              <a:ext cx="30550" cy="31850"/>
            </a:xfrm>
            <a:custGeom>
              <a:avLst/>
              <a:gdLst/>
              <a:ahLst/>
              <a:cxnLst/>
              <a:rect l="l" t="t" r="r" b="b"/>
              <a:pathLst>
                <a:path w="1222" h="1274" extrusionOk="0">
                  <a:moveTo>
                    <a:pt x="950" y="0"/>
                  </a:moveTo>
                  <a:cubicBezTo>
                    <a:pt x="651" y="244"/>
                    <a:pt x="353" y="434"/>
                    <a:pt x="55" y="705"/>
                  </a:cubicBezTo>
                  <a:lnTo>
                    <a:pt x="0" y="787"/>
                  </a:lnTo>
                  <a:cubicBezTo>
                    <a:pt x="232" y="1035"/>
                    <a:pt x="565" y="1273"/>
                    <a:pt x="814" y="1273"/>
                  </a:cubicBezTo>
                  <a:cubicBezTo>
                    <a:pt x="973" y="1273"/>
                    <a:pt x="1097" y="1176"/>
                    <a:pt x="1140" y="922"/>
                  </a:cubicBezTo>
                  <a:cubicBezTo>
                    <a:pt x="1221" y="651"/>
                    <a:pt x="1113" y="244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147525" y="4647500"/>
              <a:ext cx="246850" cy="133100"/>
            </a:xfrm>
            <a:custGeom>
              <a:avLst/>
              <a:gdLst/>
              <a:ahLst/>
              <a:cxnLst/>
              <a:rect l="l" t="t" r="r" b="b"/>
              <a:pathLst>
                <a:path w="9874" h="5324" extrusionOk="0">
                  <a:moveTo>
                    <a:pt x="7751" y="1"/>
                  </a:moveTo>
                  <a:cubicBezTo>
                    <a:pt x="6903" y="1"/>
                    <a:pt x="5835" y="91"/>
                    <a:pt x="4612" y="387"/>
                  </a:cubicBezTo>
                  <a:cubicBezTo>
                    <a:pt x="1438" y="1146"/>
                    <a:pt x="787" y="2231"/>
                    <a:pt x="787" y="2231"/>
                  </a:cubicBezTo>
                  <a:cubicBezTo>
                    <a:pt x="787" y="2231"/>
                    <a:pt x="1" y="3207"/>
                    <a:pt x="977" y="4211"/>
                  </a:cubicBezTo>
                  <a:cubicBezTo>
                    <a:pt x="1981" y="5242"/>
                    <a:pt x="2822" y="5323"/>
                    <a:pt x="2822" y="5323"/>
                  </a:cubicBezTo>
                  <a:cubicBezTo>
                    <a:pt x="2822" y="5323"/>
                    <a:pt x="3744" y="3370"/>
                    <a:pt x="6049" y="1933"/>
                  </a:cubicBezTo>
                  <a:cubicBezTo>
                    <a:pt x="8328" y="495"/>
                    <a:pt x="9874" y="224"/>
                    <a:pt x="9874" y="224"/>
                  </a:cubicBezTo>
                  <a:cubicBezTo>
                    <a:pt x="9874" y="224"/>
                    <a:pt x="9084" y="1"/>
                    <a:pt x="7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4975050" y="4807350"/>
              <a:ext cx="80275" cy="54950"/>
            </a:xfrm>
            <a:custGeom>
              <a:avLst/>
              <a:gdLst/>
              <a:ahLst/>
              <a:cxnLst/>
              <a:rect l="l" t="t" r="r" b="b"/>
              <a:pathLst>
                <a:path w="3211" h="2198" extrusionOk="0">
                  <a:moveTo>
                    <a:pt x="1803" y="0"/>
                  </a:moveTo>
                  <a:cubicBezTo>
                    <a:pt x="1019" y="0"/>
                    <a:pt x="0" y="619"/>
                    <a:pt x="119" y="1424"/>
                  </a:cubicBezTo>
                  <a:cubicBezTo>
                    <a:pt x="132" y="1502"/>
                    <a:pt x="188" y="1537"/>
                    <a:pt x="246" y="1537"/>
                  </a:cubicBezTo>
                  <a:cubicBezTo>
                    <a:pt x="310" y="1537"/>
                    <a:pt x="376" y="1495"/>
                    <a:pt x="390" y="1424"/>
                  </a:cubicBezTo>
                  <a:cubicBezTo>
                    <a:pt x="570" y="985"/>
                    <a:pt x="1176" y="516"/>
                    <a:pt x="1722" y="516"/>
                  </a:cubicBezTo>
                  <a:cubicBezTo>
                    <a:pt x="1917" y="516"/>
                    <a:pt x="2104" y="576"/>
                    <a:pt x="2262" y="719"/>
                  </a:cubicBezTo>
                  <a:cubicBezTo>
                    <a:pt x="2696" y="1126"/>
                    <a:pt x="2235" y="1831"/>
                    <a:pt x="2669" y="2157"/>
                  </a:cubicBezTo>
                  <a:cubicBezTo>
                    <a:pt x="2696" y="2184"/>
                    <a:pt x="2730" y="2198"/>
                    <a:pt x="2763" y="2198"/>
                  </a:cubicBezTo>
                  <a:cubicBezTo>
                    <a:pt x="2797" y="2198"/>
                    <a:pt x="2831" y="2184"/>
                    <a:pt x="2858" y="2157"/>
                  </a:cubicBezTo>
                  <a:cubicBezTo>
                    <a:pt x="3211" y="1967"/>
                    <a:pt x="3103" y="1289"/>
                    <a:pt x="2994" y="990"/>
                  </a:cubicBezTo>
                  <a:cubicBezTo>
                    <a:pt x="2913" y="502"/>
                    <a:pt x="2587" y="177"/>
                    <a:pt x="2126" y="41"/>
                  </a:cubicBezTo>
                  <a:cubicBezTo>
                    <a:pt x="2026" y="14"/>
                    <a:pt x="1917" y="0"/>
                    <a:pt x="180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4919700" y="4765175"/>
              <a:ext cx="45450" cy="68200"/>
            </a:xfrm>
            <a:custGeom>
              <a:avLst/>
              <a:gdLst/>
              <a:ahLst/>
              <a:cxnLst/>
              <a:rect l="l" t="t" r="r" b="b"/>
              <a:pathLst>
                <a:path w="1818" h="2728" extrusionOk="0">
                  <a:moveTo>
                    <a:pt x="503" y="0"/>
                  </a:moveTo>
                  <a:cubicBezTo>
                    <a:pt x="336" y="0"/>
                    <a:pt x="178" y="75"/>
                    <a:pt x="54" y="263"/>
                  </a:cubicBezTo>
                  <a:cubicBezTo>
                    <a:pt x="0" y="399"/>
                    <a:pt x="54" y="535"/>
                    <a:pt x="190" y="562"/>
                  </a:cubicBezTo>
                  <a:cubicBezTo>
                    <a:pt x="271" y="603"/>
                    <a:pt x="360" y="603"/>
                    <a:pt x="444" y="603"/>
                  </a:cubicBezTo>
                  <a:cubicBezTo>
                    <a:pt x="529" y="603"/>
                    <a:pt x="611" y="603"/>
                    <a:pt x="678" y="643"/>
                  </a:cubicBezTo>
                  <a:cubicBezTo>
                    <a:pt x="868" y="725"/>
                    <a:pt x="977" y="969"/>
                    <a:pt x="1004" y="1186"/>
                  </a:cubicBezTo>
                  <a:cubicBezTo>
                    <a:pt x="1112" y="1647"/>
                    <a:pt x="868" y="1972"/>
                    <a:pt x="760" y="2406"/>
                  </a:cubicBezTo>
                  <a:cubicBezTo>
                    <a:pt x="740" y="2581"/>
                    <a:pt x="874" y="2728"/>
                    <a:pt x="1030" y="2728"/>
                  </a:cubicBezTo>
                  <a:cubicBezTo>
                    <a:pt x="1093" y="2728"/>
                    <a:pt x="1159" y="2704"/>
                    <a:pt x="1221" y="2650"/>
                  </a:cubicBezTo>
                  <a:cubicBezTo>
                    <a:pt x="1682" y="2135"/>
                    <a:pt x="1818" y="1321"/>
                    <a:pt x="1492" y="697"/>
                  </a:cubicBezTo>
                  <a:cubicBezTo>
                    <a:pt x="1322" y="395"/>
                    <a:pt x="888" y="0"/>
                    <a:pt x="50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4615900" y="4981325"/>
              <a:ext cx="66475" cy="60425"/>
            </a:xfrm>
            <a:custGeom>
              <a:avLst/>
              <a:gdLst/>
              <a:ahLst/>
              <a:cxnLst/>
              <a:rect l="l" t="t" r="r" b="b"/>
              <a:pathLst>
                <a:path w="2659" h="2417" extrusionOk="0">
                  <a:moveTo>
                    <a:pt x="1322" y="0"/>
                  </a:moveTo>
                  <a:cubicBezTo>
                    <a:pt x="990" y="0"/>
                    <a:pt x="656" y="128"/>
                    <a:pt x="408" y="406"/>
                  </a:cubicBezTo>
                  <a:cubicBezTo>
                    <a:pt x="136" y="731"/>
                    <a:pt x="1" y="1274"/>
                    <a:pt x="136" y="1680"/>
                  </a:cubicBezTo>
                  <a:cubicBezTo>
                    <a:pt x="341" y="2198"/>
                    <a:pt x="711" y="2416"/>
                    <a:pt x="1095" y="2416"/>
                  </a:cubicBezTo>
                  <a:cubicBezTo>
                    <a:pt x="1577" y="2416"/>
                    <a:pt x="2080" y="2073"/>
                    <a:pt x="2306" y="1545"/>
                  </a:cubicBezTo>
                  <a:cubicBezTo>
                    <a:pt x="2415" y="1246"/>
                    <a:pt x="2659" y="677"/>
                    <a:pt x="2116" y="270"/>
                  </a:cubicBezTo>
                  <a:cubicBezTo>
                    <a:pt x="1891" y="95"/>
                    <a:pt x="1607" y="0"/>
                    <a:pt x="1322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4532500" y="4918225"/>
              <a:ext cx="52250" cy="61050"/>
            </a:xfrm>
            <a:custGeom>
              <a:avLst/>
              <a:gdLst/>
              <a:ahLst/>
              <a:cxnLst/>
              <a:rect l="l" t="t" r="r" b="b"/>
              <a:pathLst>
                <a:path w="2090" h="2442" extrusionOk="0">
                  <a:moveTo>
                    <a:pt x="868" y="0"/>
                  </a:moveTo>
                  <a:cubicBezTo>
                    <a:pt x="706" y="136"/>
                    <a:pt x="570" y="271"/>
                    <a:pt x="462" y="461"/>
                  </a:cubicBezTo>
                  <a:cubicBezTo>
                    <a:pt x="82" y="1004"/>
                    <a:pt x="0" y="1709"/>
                    <a:pt x="82" y="2441"/>
                  </a:cubicBezTo>
                  <a:cubicBezTo>
                    <a:pt x="1004" y="2360"/>
                    <a:pt x="2089" y="1085"/>
                    <a:pt x="1248" y="244"/>
                  </a:cubicBezTo>
                  <a:cubicBezTo>
                    <a:pt x="1113" y="109"/>
                    <a:pt x="977" y="27"/>
                    <a:pt x="868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929166" y="4093133"/>
              <a:ext cx="633891" cy="864249"/>
            </a:xfrm>
            <a:custGeom>
              <a:avLst/>
              <a:gdLst/>
              <a:ahLst/>
              <a:cxnLst/>
              <a:rect l="l" t="t" r="r" b="b"/>
              <a:pathLst>
                <a:path w="17237" h="23501" extrusionOk="0">
                  <a:moveTo>
                    <a:pt x="5871" y="1"/>
                  </a:moveTo>
                  <a:cubicBezTo>
                    <a:pt x="2861" y="1"/>
                    <a:pt x="1" y="2724"/>
                    <a:pt x="528" y="5932"/>
                  </a:cubicBezTo>
                  <a:cubicBezTo>
                    <a:pt x="799" y="7505"/>
                    <a:pt x="2209" y="9648"/>
                    <a:pt x="3810" y="10191"/>
                  </a:cubicBezTo>
                  <a:cubicBezTo>
                    <a:pt x="3727" y="10171"/>
                    <a:pt x="3646" y="10162"/>
                    <a:pt x="3567" y="10162"/>
                  </a:cubicBezTo>
                  <a:cubicBezTo>
                    <a:pt x="2239" y="10162"/>
                    <a:pt x="1593" y="12850"/>
                    <a:pt x="1721" y="13798"/>
                  </a:cubicBezTo>
                  <a:cubicBezTo>
                    <a:pt x="1992" y="15887"/>
                    <a:pt x="3620" y="16375"/>
                    <a:pt x="5329" y="17026"/>
                  </a:cubicBezTo>
                  <a:cubicBezTo>
                    <a:pt x="4705" y="17650"/>
                    <a:pt x="3918" y="17975"/>
                    <a:pt x="3511" y="18870"/>
                  </a:cubicBezTo>
                  <a:cubicBezTo>
                    <a:pt x="3132" y="19738"/>
                    <a:pt x="3023" y="20715"/>
                    <a:pt x="3457" y="21610"/>
                  </a:cubicBezTo>
                  <a:cubicBezTo>
                    <a:pt x="4121" y="22919"/>
                    <a:pt x="5336" y="23501"/>
                    <a:pt x="6626" y="23501"/>
                  </a:cubicBezTo>
                  <a:cubicBezTo>
                    <a:pt x="7233" y="23501"/>
                    <a:pt x="7857" y="23372"/>
                    <a:pt x="8448" y="23129"/>
                  </a:cubicBezTo>
                  <a:cubicBezTo>
                    <a:pt x="9590" y="22770"/>
                    <a:pt x="11046" y="21821"/>
                    <a:pt x="12298" y="21821"/>
                  </a:cubicBezTo>
                  <a:cubicBezTo>
                    <a:pt x="12562" y="21821"/>
                    <a:pt x="12818" y="21863"/>
                    <a:pt x="13059" y="21962"/>
                  </a:cubicBezTo>
                  <a:cubicBezTo>
                    <a:pt x="13167" y="21176"/>
                    <a:pt x="12272" y="20172"/>
                    <a:pt x="12137" y="19331"/>
                  </a:cubicBezTo>
                  <a:cubicBezTo>
                    <a:pt x="11974" y="18192"/>
                    <a:pt x="12571" y="17650"/>
                    <a:pt x="13113" y="16700"/>
                  </a:cubicBezTo>
                  <a:cubicBezTo>
                    <a:pt x="14469" y="14422"/>
                    <a:pt x="17236" y="11004"/>
                    <a:pt x="15554" y="8183"/>
                  </a:cubicBezTo>
                  <a:cubicBezTo>
                    <a:pt x="14768" y="6854"/>
                    <a:pt x="13629" y="6692"/>
                    <a:pt x="12164" y="6583"/>
                  </a:cubicBezTo>
                  <a:cubicBezTo>
                    <a:pt x="12842" y="3600"/>
                    <a:pt x="10021" y="1186"/>
                    <a:pt x="7526" y="290"/>
                  </a:cubicBezTo>
                  <a:cubicBezTo>
                    <a:pt x="6982" y="93"/>
                    <a:pt x="6424" y="1"/>
                    <a:pt x="5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6"/>
          <p:cNvGrpSpPr/>
          <p:nvPr/>
        </p:nvGrpSpPr>
        <p:grpSpPr>
          <a:xfrm>
            <a:off x="4572002" y="1143837"/>
            <a:ext cx="2975045" cy="1852086"/>
            <a:chOff x="500392" y="2922034"/>
            <a:chExt cx="481251" cy="299593"/>
          </a:xfrm>
        </p:grpSpPr>
        <p:sp>
          <p:nvSpPr>
            <p:cNvPr id="495" name="Google Shape;495;p46"/>
            <p:cNvSpPr/>
            <p:nvPr/>
          </p:nvSpPr>
          <p:spPr>
            <a:xfrm>
              <a:off x="944318" y="2922034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663615" y="2964084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500392" y="3195827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58096" y="3020584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What is Python</a:t>
            </a:r>
            <a:endParaRPr dirty="0"/>
          </a:p>
        </p:txBody>
      </p:sp>
      <p:sp>
        <p:nvSpPr>
          <p:cNvPr id="618" name="Google Shape;618;p51"/>
          <p:cNvSpPr txBox="1">
            <a:spLocks noGrp="1"/>
          </p:cNvSpPr>
          <p:nvPr>
            <p:ph type="subTitle" idx="3"/>
          </p:nvPr>
        </p:nvSpPr>
        <p:spPr>
          <a:xfrm>
            <a:off x="2588272" y="1029664"/>
            <a:ext cx="4164805" cy="800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Python is an interpreted, high-level, general-purpose programming language. </a:t>
            </a:r>
            <a:endParaRPr lang="en-US" dirty="0" smtClean="0"/>
          </a:p>
          <a:p>
            <a:pPr marL="0" lvl="0" indent="0"/>
            <a:endParaRPr lang="en-US" dirty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/>
              <a:t>Created by Guido van Rossum and first released in </a:t>
            </a:r>
            <a:r>
              <a:rPr lang="en-US" dirty="0" smtClean="0"/>
              <a:t>1991</a:t>
            </a:r>
            <a:endParaRPr lang="en-US" dirty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 smtClean="0"/>
              <a:t>For example:  YouTube and Instagram</a:t>
            </a:r>
          </a:p>
        </p:txBody>
      </p:sp>
      <p:grpSp>
        <p:nvGrpSpPr>
          <p:cNvPr id="620" name="Google Shape;620;p51"/>
          <p:cNvGrpSpPr/>
          <p:nvPr/>
        </p:nvGrpSpPr>
        <p:grpSpPr>
          <a:xfrm>
            <a:off x="2214845" y="4212684"/>
            <a:ext cx="4708788" cy="1094090"/>
            <a:chOff x="3143750" y="4498225"/>
            <a:chExt cx="1726475" cy="375950"/>
          </a:xfrm>
        </p:grpSpPr>
        <p:sp>
          <p:nvSpPr>
            <p:cNvPr id="621" name="Google Shape;621;p51"/>
            <p:cNvSpPr/>
            <p:nvPr/>
          </p:nvSpPr>
          <p:spPr>
            <a:xfrm>
              <a:off x="3334300" y="4498225"/>
              <a:ext cx="677450" cy="123700"/>
            </a:xfrm>
            <a:custGeom>
              <a:avLst/>
              <a:gdLst/>
              <a:ahLst/>
              <a:cxnLst/>
              <a:rect l="l" t="t" r="r" b="b"/>
              <a:pathLst>
                <a:path w="27098" h="4948" extrusionOk="0">
                  <a:moveTo>
                    <a:pt x="20393" y="1"/>
                  </a:moveTo>
                  <a:cubicBezTo>
                    <a:pt x="15834" y="1"/>
                    <a:pt x="11267" y="2501"/>
                    <a:pt x="6701" y="2501"/>
                  </a:cubicBezTo>
                  <a:cubicBezTo>
                    <a:pt x="4467" y="2501"/>
                    <a:pt x="2233" y="1902"/>
                    <a:pt x="1" y="119"/>
                  </a:cubicBezTo>
                  <a:lnTo>
                    <a:pt x="1" y="4947"/>
                  </a:lnTo>
                  <a:lnTo>
                    <a:pt x="24548" y="4947"/>
                  </a:lnTo>
                  <a:cubicBezTo>
                    <a:pt x="25958" y="4947"/>
                    <a:pt x="27097" y="3835"/>
                    <a:pt x="27097" y="2397"/>
                  </a:cubicBezTo>
                  <a:cubicBezTo>
                    <a:pt x="24866" y="603"/>
                    <a:pt x="22631" y="1"/>
                    <a:pt x="20393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4002225" y="4498225"/>
              <a:ext cx="677450" cy="123700"/>
            </a:xfrm>
            <a:custGeom>
              <a:avLst/>
              <a:gdLst/>
              <a:ahLst/>
              <a:cxnLst/>
              <a:rect l="l" t="t" r="r" b="b"/>
              <a:pathLst>
                <a:path w="27098" h="4948" extrusionOk="0">
                  <a:moveTo>
                    <a:pt x="6720" y="1"/>
                  </a:moveTo>
                  <a:cubicBezTo>
                    <a:pt x="4479" y="1"/>
                    <a:pt x="2239" y="603"/>
                    <a:pt x="1" y="2397"/>
                  </a:cubicBezTo>
                  <a:cubicBezTo>
                    <a:pt x="1" y="3835"/>
                    <a:pt x="1167" y="4947"/>
                    <a:pt x="2550" y="4947"/>
                  </a:cubicBezTo>
                  <a:lnTo>
                    <a:pt x="27097" y="4947"/>
                  </a:lnTo>
                  <a:lnTo>
                    <a:pt x="27097" y="119"/>
                  </a:lnTo>
                  <a:cubicBezTo>
                    <a:pt x="24872" y="1902"/>
                    <a:pt x="22643" y="2501"/>
                    <a:pt x="20412" y="2501"/>
                  </a:cubicBezTo>
                  <a:cubicBezTo>
                    <a:pt x="15853" y="2501"/>
                    <a:pt x="11286" y="1"/>
                    <a:pt x="6720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3143750" y="4501200"/>
              <a:ext cx="858500" cy="324825"/>
            </a:xfrm>
            <a:custGeom>
              <a:avLst/>
              <a:gdLst/>
              <a:ahLst/>
              <a:cxnLst/>
              <a:rect l="l" t="t" r="r" b="b"/>
              <a:pathLst>
                <a:path w="34340" h="12993" extrusionOk="0">
                  <a:moveTo>
                    <a:pt x="7623" y="0"/>
                  </a:moveTo>
                  <a:lnTo>
                    <a:pt x="1" y="8734"/>
                  </a:lnTo>
                  <a:lnTo>
                    <a:pt x="2550" y="12992"/>
                  </a:lnTo>
                  <a:lnTo>
                    <a:pt x="34340" y="11636"/>
                  </a:lnTo>
                  <a:lnTo>
                    <a:pt x="34340" y="2278"/>
                  </a:lnTo>
                  <a:lnTo>
                    <a:pt x="8952" y="2360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4002225" y="4501200"/>
              <a:ext cx="868000" cy="324825"/>
            </a:xfrm>
            <a:custGeom>
              <a:avLst/>
              <a:gdLst/>
              <a:ahLst/>
              <a:cxnLst/>
              <a:rect l="l" t="t" r="r" b="b"/>
              <a:pathLst>
                <a:path w="34720" h="12993" extrusionOk="0">
                  <a:moveTo>
                    <a:pt x="27097" y="0"/>
                  </a:moveTo>
                  <a:cubicBezTo>
                    <a:pt x="25636" y="3247"/>
                    <a:pt x="16647" y="3336"/>
                    <a:pt x="16628" y="3336"/>
                  </a:cubicBezTo>
                  <a:lnTo>
                    <a:pt x="16628" y="3336"/>
                  </a:lnTo>
                  <a:lnTo>
                    <a:pt x="1" y="2278"/>
                  </a:lnTo>
                  <a:lnTo>
                    <a:pt x="1" y="12260"/>
                  </a:lnTo>
                  <a:lnTo>
                    <a:pt x="16356" y="12992"/>
                  </a:lnTo>
                  <a:lnTo>
                    <a:pt x="30922" y="12992"/>
                  </a:lnTo>
                  <a:lnTo>
                    <a:pt x="34719" y="8734"/>
                  </a:lnTo>
                  <a:lnTo>
                    <a:pt x="27097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3143750" y="4716200"/>
              <a:ext cx="870025" cy="157975"/>
            </a:xfrm>
            <a:custGeom>
              <a:avLst/>
              <a:gdLst/>
              <a:ahLst/>
              <a:cxnLst/>
              <a:rect l="l" t="t" r="r" b="b"/>
              <a:pathLst>
                <a:path w="34801" h="6319" extrusionOk="0">
                  <a:moveTo>
                    <a:pt x="26197" y="1"/>
                  </a:moveTo>
                  <a:cubicBezTo>
                    <a:pt x="20332" y="1"/>
                    <a:pt x="14470" y="3224"/>
                    <a:pt x="8604" y="3224"/>
                  </a:cubicBezTo>
                  <a:cubicBezTo>
                    <a:pt x="5738" y="3224"/>
                    <a:pt x="2870" y="2454"/>
                    <a:pt x="1" y="161"/>
                  </a:cubicBezTo>
                  <a:lnTo>
                    <a:pt x="1" y="6318"/>
                  </a:lnTo>
                  <a:lnTo>
                    <a:pt x="31519" y="6318"/>
                  </a:lnTo>
                  <a:cubicBezTo>
                    <a:pt x="33336" y="6318"/>
                    <a:pt x="34801" y="4853"/>
                    <a:pt x="34801" y="3063"/>
                  </a:cubicBezTo>
                  <a:cubicBezTo>
                    <a:pt x="31931" y="771"/>
                    <a:pt x="29064" y="1"/>
                    <a:pt x="26197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4000875" y="4716200"/>
              <a:ext cx="869350" cy="157975"/>
            </a:xfrm>
            <a:custGeom>
              <a:avLst/>
              <a:gdLst/>
              <a:ahLst/>
              <a:cxnLst/>
              <a:rect l="l" t="t" r="r" b="b"/>
              <a:pathLst>
                <a:path w="34774" h="6319" extrusionOk="0">
                  <a:moveTo>
                    <a:pt x="8592" y="1"/>
                  </a:moveTo>
                  <a:cubicBezTo>
                    <a:pt x="5727" y="1"/>
                    <a:pt x="2863" y="771"/>
                    <a:pt x="0" y="3063"/>
                  </a:cubicBezTo>
                  <a:cubicBezTo>
                    <a:pt x="0" y="4853"/>
                    <a:pt x="1465" y="6318"/>
                    <a:pt x="3255" y="6318"/>
                  </a:cubicBezTo>
                  <a:lnTo>
                    <a:pt x="34773" y="6318"/>
                  </a:lnTo>
                  <a:lnTo>
                    <a:pt x="34773" y="161"/>
                  </a:lnTo>
                  <a:cubicBezTo>
                    <a:pt x="31911" y="2454"/>
                    <a:pt x="29046" y="3224"/>
                    <a:pt x="26181" y="3224"/>
                  </a:cubicBezTo>
                  <a:cubicBezTo>
                    <a:pt x="20319" y="3224"/>
                    <a:pt x="14454" y="1"/>
                    <a:pt x="8592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3163425" y="4732900"/>
              <a:ext cx="759500" cy="99225"/>
            </a:xfrm>
            <a:custGeom>
              <a:avLst/>
              <a:gdLst/>
              <a:ahLst/>
              <a:cxnLst/>
              <a:rect l="l" t="t" r="r" b="b"/>
              <a:pathLst>
                <a:path w="30380" h="3969" extrusionOk="0">
                  <a:moveTo>
                    <a:pt x="25211" y="1"/>
                  </a:moveTo>
                  <a:cubicBezTo>
                    <a:pt x="24449" y="1"/>
                    <a:pt x="23689" y="77"/>
                    <a:pt x="22920" y="171"/>
                  </a:cubicBezTo>
                  <a:cubicBezTo>
                    <a:pt x="21618" y="361"/>
                    <a:pt x="20343" y="687"/>
                    <a:pt x="19041" y="1012"/>
                  </a:cubicBezTo>
                  <a:cubicBezTo>
                    <a:pt x="17767" y="1365"/>
                    <a:pt x="16519" y="1717"/>
                    <a:pt x="15244" y="2124"/>
                  </a:cubicBezTo>
                  <a:lnTo>
                    <a:pt x="13345" y="2748"/>
                  </a:lnTo>
                  <a:cubicBezTo>
                    <a:pt x="13047" y="2856"/>
                    <a:pt x="12721" y="2911"/>
                    <a:pt x="12396" y="3019"/>
                  </a:cubicBezTo>
                  <a:cubicBezTo>
                    <a:pt x="12098" y="3073"/>
                    <a:pt x="11799" y="3182"/>
                    <a:pt x="11447" y="3263"/>
                  </a:cubicBezTo>
                  <a:cubicBezTo>
                    <a:pt x="10172" y="3562"/>
                    <a:pt x="8870" y="3697"/>
                    <a:pt x="7568" y="3724"/>
                  </a:cubicBezTo>
                  <a:cubicBezTo>
                    <a:pt x="7457" y="3727"/>
                    <a:pt x="7347" y="3728"/>
                    <a:pt x="7236" y="3728"/>
                  </a:cubicBezTo>
                  <a:cubicBezTo>
                    <a:pt x="6022" y="3728"/>
                    <a:pt x="4831" y="3591"/>
                    <a:pt x="3662" y="3318"/>
                  </a:cubicBezTo>
                  <a:cubicBezTo>
                    <a:pt x="2414" y="3019"/>
                    <a:pt x="1140" y="2585"/>
                    <a:pt x="0" y="1934"/>
                  </a:cubicBezTo>
                  <a:lnTo>
                    <a:pt x="0" y="1934"/>
                  </a:lnTo>
                  <a:cubicBezTo>
                    <a:pt x="2225" y="3318"/>
                    <a:pt x="4910" y="3941"/>
                    <a:pt x="7595" y="3968"/>
                  </a:cubicBezTo>
                  <a:cubicBezTo>
                    <a:pt x="7893" y="3968"/>
                    <a:pt x="8246" y="3941"/>
                    <a:pt x="8572" y="3941"/>
                  </a:cubicBezTo>
                  <a:cubicBezTo>
                    <a:pt x="8734" y="3941"/>
                    <a:pt x="8924" y="3887"/>
                    <a:pt x="9087" y="3887"/>
                  </a:cubicBezTo>
                  <a:lnTo>
                    <a:pt x="9602" y="3833"/>
                  </a:lnTo>
                  <a:cubicBezTo>
                    <a:pt x="9928" y="3806"/>
                    <a:pt x="10226" y="3752"/>
                    <a:pt x="10579" y="3697"/>
                  </a:cubicBezTo>
                  <a:lnTo>
                    <a:pt x="11555" y="3480"/>
                  </a:lnTo>
                  <a:cubicBezTo>
                    <a:pt x="11854" y="3453"/>
                    <a:pt x="12206" y="3318"/>
                    <a:pt x="12505" y="3263"/>
                  </a:cubicBezTo>
                  <a:cubicBezTo>
                    <a:pt x="12803" y="3155"/>
                    <a:pt x="13155" y="3073"/>
                    <a:pt x="13454" y="2992"/>
                  </a:cubicBezTo>
                  <a:lnTo>
                    <a:pt x="15353" y="2395"/>
                  </a:lnTo>
                  <a:cubicBezTo>
                    <a:pt x="17875" y="1636"/>
                    <a:pt x="20398" y="849"/>
                    <a:pt x="22974" y="415"/>
                  </a:cubicBezTo>
                  <a:cubicBezTo>
                    <a:pt x="23809" y="276"/>
                    <a:pt x="24654" y="182"/>
                    <a:pt x="25489" y="182"/>
                  </a:cubicBezTo>
                  <a:cubicBezTo>
                    <a:pt x="25957" y="182"/>
                    <a:pt x="26422" y="211"/>
                    <a:pt x="26880" y="280"/>
                  </a:cubicBezTo>
                  <a:cubicBezTo>
                    <a:pt x="28182" y="442"/>
                    <a:pt x="29430" y="985"/>
                    <a:pt x="30379" y="1907"/>
                  </a:cubicBezTo>
                  <a:cubicBezTo>
                    <a:pt x="29457" y="958"/>
                    <a:pt x="28209" y="361"/>
                    <a:pt x="26880" y="144"/>
                  </a:cubicBezTo>
                  <a:cubicBezTo>
                    <a:pt x="26320" y="41"/>
                    <a:pt x="25765" y="1"/>
                    <a:pt x="25211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4082250" y="4746825"/>
              <a:ext cx="760175" cy="69550"/>
            </a:xfrm>
            <a:custGeom>
              <a:avLst/>
              <a:gdLst/>
              <a:ahLst/>
              <a:cxnLst/>
              <a:rect l="l" t="t" r="r" b="b"/>
              <a:pathLst>
                <a:path w="30407" h="2782" extrusionOk="0">
                  <a:moveTo>
                    <a:pt x="8313" y="0"/>
                  </a:moveTo>
                  <a:cubicBezTo>
                    <a:pt x="8083" y="0"/>
                    <a:pt x="7852" y="7"/>
                    <a:pt x="7622" y="21"/>
                  </a:cubicBezTo>
                  <a:cubicBezTo>
                    <a:pt x="4991" y="130"/>
                    <a:pt x="2414" y="889"/>
                    <a:pt x="0" y="1920"/>
                  </a:cubicBezTo>
                  <a:cubicBezTo>
                    <a:pt x="1221" y="1459"/>
                    <a:pt x="2469" y="1079"/>
                    <a:pt x="3798" y="835"/>
                  </a:cubicBezTo>
                  <a:cubicBezTo>
                    <a:pt x="5045" y="536"/>
                    <a:pt x="6374" y="319"/>
                    <a:pt x="7649" y="319"/>
                  </a:cubicBezTo>
                  <a:cubicBezTo>
                    <a:pt x="7758" y="317"/>
                    <a:pt x="7866" y="316"/>
                    <a:pt x="7975" y="316"/>
                  </a:cubicBezTo>
                  <a:cubicBezTo>
                    <a:pt x="9168" y="316"/>
                    <a:pt x="10359" y="453"/>
                    <a:pt x="11528" y="726"/>
                  </a:cubicBezTo>
                  <a:cubicBezTo>
                    <a:pt x="11853" y="808"/>
                    <a:pt x="12152" y="889"/>
                    <a:pt x="12477" y="970"/>
                  </a:cubicBezTo>
                  <a:lnTo>
                    <a:pt x="13372" y="1269"/>
                  </a:lnTo>
                  <a:cubicBezTo>
                    <a:pt x="13996" y="1486"/>
                    <a:pt x="14593" y="1703"/>
                    <a:pt x="15244" y="1920"/>
                  </a:cubicBezTo>
                  <a:cubicBezTo>
                    <a:pt x="17293" y="2508"/>
                    <a:pt x="19395" y="2782"/>
                    <a:pt x="21522" y="2782"/>
                  </a:cubicBezTo>
                  <a:cubicBezTo>
                    <a:pt x="22041" y="2782"/>
                    <a:pt x="22561" y="2765"/>
                    <a:pt x="23083" y="2733"/>
                  </a:cubicBezTo>
                  <a:cubicBezTo>
                    <a:pt x="24412" y="2625"/>
                    <a:pt x="25714" y="2462"/>
                    <a:pt x="26988" y="2082"/>
                  </a:cubicBezTo>
                  <a:cubicBezTo>
                    <a:pt x="27585" y="1893"/>
                    <a:pt x="28236" y="1676"/>
                    <a:pt x="28806" y="1377"/>
                  </a:cubicBezTo>
                  <a:cubicBezTo>
                    <a:pt x="29430" y="1079"/>
                    <a:pt x="29972" y="726"/>
                    <a:pt x="30406" y="211"/>
                  </a:cubicBezTo>
                  <a:lnTo>
                    <a:pt x="30406" y="211"/>
                  </a:lnTo>
                  <a:cubicBezTo>
                    <a:pt x="29918" y="699"/>
                    <a:pt x="29375" y="1025"/>
                    <a:pt x="28779" y="1296"/>
                  </a:cubicBezTo>
                  <a:cubicBezTo>
                    <a:pt x="28182" y="1540"/>
                    <a:pt x="27558" y="1757"/>
                    <a:pt x="26907" y="1920"/>
                  </a:cubicBezTo>
                  <a:cubicBezTo>
                    <a:pt x="25659" y="2218"/>
                    <a:pt x="24330" y="2381"/>
                    <a:pt x="23056" y="2462"/>
                  </a:cubicBezTo>
                  <a:cubicBezTo>
                    <a:pt x="22668" y="2478"/>
                    <a:pt x="22280" y="2487"/>
                    <a:pt x="21891" y="2487"/>
                  </a:cubicBezTo>
                  <a:cubicBezTo>
                    <a:pt x="19665" y="2487"/>
                    <a:pt x="17426" y="2214"/>
                    <a:pt x="15325" y="1567"/>
                  </a:cubicBezTo>
                  <a:cubicBezTo>
                    <a:pt x="14674" y="1377"/>
                    <a:pt x="14105" y="1133"/>
                    <a:pt x="13454" y="943"/>
                  </a:cubicBezTo>
                  <a:cubicBezTo>
                    <a:pt x="13155" y="835"/>
                    <a:pt x="12803" y="726"/>
                    <a:pt x="12504" y="618"/>
                  </a:cubicBezTo>
                  <a:cubicBezTo>
                    <a:pt x="12206" y="563"/>
                    <a:pt x="11908" y="455"/>
                    <a:pt x="11555" y="401"/>
                  </a:cubicBezTo>
                  <a:cubicBezTo>
                    <a:pt x="10501" y="154"/>
                    <a:pt x="9410" y="0"/>
                    <a:pt x="8313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4238200" y="4780200"/>
              <a:ext cx="584550" cy="73650"/>
            </a:xfrm>
            <a:custGeom>
              <a:avLst/>
              <a:gdLst/>
              <a:ahLst/>
              <a:cxnLst/>
              <a:rect l="l" t="t" r="r" b="b"/>
              <a:pathLst>
                <a:path w="23382" h="2946" extrusionOk="0">
                  <a:moveTo>
                    <a:pt x="3974" y="1"/>
                  </a:moveTo>
                  <a:cubicBezTo>
                    <a:pt x="3587" y="1"/>
                    <a:pt x="3201" y="35"/>
                    <a:pt x="2822" y="96"/>
                  </a:cubicBezTo>
                  <a:cubicBezTo>
                    <a:pt x="2333" y="205"/>
                    <a:pt x="1818" y="341"/>
                    <a:pt x="1357" y="503"/>
                  </a:cubicBezTo>
                  <a:cubicBezTo>
                    <a:pt x="869" y="693"/>
                    <a:pt x="435" y="883"/>
                    <a:pt x="1" y="1154"/>
                  </a:cubicBezTo>
                  <a:cubicBezTo>
                    <a:pt x="869" y="693"/>
                    <a:pt x="1872" y="368"/>
                    <a:pt x="2767" y="286"/>
                  </a:cubicBezTo>
                  <a:cubicBezTo>
                    <a:pt x="3087" y="233"/>
                    <a:pt x="3415" y="206"/>
                    <a:pt x="3745" y="206"/>
                  </a:cubicBezTo>
                  <a:cubicBezTo>
                    <a:pt x="4422" y="206"/>
                    <a:pt x="5104" y="320"/>
                    <a:pt x="5724" y="558"/>
                  </a:cubicBezTo>
                  <a:cubicBezTo>
                    <a:pt x="5968" y="612"/>
                    <a:pt x="6158" y="747"/>
                    <a:pt x="6402" y="856"/>
                  </a:cubicBezTo>
                  <a:cubicBezTo>
                    <a:pt x="6646" y="992"/>
                    <a:pt x="6890" y="1100"/>
                    <a:pt x="7107" y="1181"/>
                  </a:cubicBezTo>
                  <a:cubicBezTo>
                    <a:pt x="7595" y="1398"/>
                    <a:pt x="8111" y="1561"/>
                    <a:pt x="8572" y="1697"/>
                  </a:cubicBezTo>
                  <a:cubicBezTo>
                    <a:pt x="9548" y="1995"/>
                    <a:pt x="10579" y="2239"/>
                    <a:pt x="11556" y="2456"/>
                  </a:cubicBezTo>
                  <a:cubicBezTo>
                    <a:pt x="13210" y="2747"/>
                    <a:pt x="14883" y="2945"/>
                    <a:pt x="16559" y="2945"/>
                  </a:cubicBezTo>
                  <a:cubicBezTo>
                    <a:pt x="16917" y="2945"/>
                    <a:pt x="17274" y="2936"/>
                    <a:pt x="17631" y="2917"/>
                  </a:cubicBezTo>
                  <a:cubicBezTo>
                    <a:pt x="18635" y="2890"/>
                    <a:pt x="19666" y="2755"/>
                    <a:pt x="20642" y="2510"/>
                  </a:cubicBezTo>
                  <a:cubicBezTo>
                    <a:pt x="21618" y="2239"/>
                    <a:pt x="22622" y="1832"/>
                    <a:pt x="23382" y="1181"/>
                  </a:cubicBezTo>
                  <a:lnTo>
                    <a:pt x="23382" y="1181"/>
                  </a:lnTo>
                  <a:cubicBezTo>
                    <a:pt x="22541" y="1805"/>
                    <a:pt x="21591" y="2131"/>
                    <a:pt x="20615" y="2348"/>
                  </a:cubicBezTo>
                  <a:cubicBezTo>
                    <a:pt x="19611" y="2538"/>
                    <a:pt x="18635" y="2646"/>
                    <a:pt x="17631" y="2646"/>
                  </a:cubicBezTo>
                  <a:cubicBezTo>
                    <a:pt x="17505" y="2648"/>
                    <a:pt x="17379" y="2649"/>
                    <a:pt x="17253" y="2649"/>
                  </a:cubicBezTo>
                  <a:cubicBezTo>
                    <a:pt x="15369" y="2649"/>
                    <a:pt x="13467" y="2460"/>
                    <a:pt x="11637" y="2104"/>
                  </a:cubicBezTo>
                  <a:cubicBezTo>
                    <a:pt x="10606" y="1941"/>
                    <a:pt x="9630" y="1724"/>
                    <a:pt x="8680" y="1426"/>
                  </a:cubicBezTo>
                  <a:cubicBezTo>
                    <a:pt x="8192" y="1263"/>
                    <a:pt x="7731" y="1127"/>
                    <a:pt x="7243" y="910"/>
                  </a:cubicBezTo>
                  <a:cubicBezTo>
                    <a:pt x="7026" y="802"/>
                    <a:pt x="6809" y="720"/>
                    <a:pt x="6565" y="612"/>
                  </a:cubicBezTo>
                  <a:cubicBezTo>
                    <a:pt x="6348" y="503"/>
                    <a:pt x="6104" y="368"/>
                    <a:pt x="5859" y="313"/>
                  </a:cubicBezTo>
                  <a:cubicBezTo>
                    <a:pt x="5252" y="94"/>
                    <a:pt x="4613" y="1"/>
                    <a:pt x="3974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3324125" y="4779750"/>
              <a:ext cx="548600" cy="72325"/>
            </a:xfrm>
            <a:custGeom>
              <a:avLst/>
              <a:gdLst/>
              <a:ahLst/>
              <a:cxnLst/>
              <a:rect l="l" t="t" r="r" b="b"/>
              <a:pathLst>
                <a:path w="21944" h="2893" extrusionOk="0">
                  <a:moveTo>
                    <a:pt x="17878" y="1"/>
                  </a:moveTo>
                  <a:cubicBezTo>
                    <a:pt x="17541" y="1"/>
                    <a:pt x="17205" y="22"/>
                    <a:pt x="16872" y="60"/>
                  </a:cubicBezTo>
                  <a:cubicBezTo>
                    <a:pt x="15922" y="169"/>
                    <a:pt x="14973" y="386"/>
                    <a:pt x="14051" y="603"/>
                  </a:cubicBezTo>
                  <a:lnTo>
                    <a:pt x="11257" y="1199"/>
                  </a:lnTo>
                  <a:cubicBezTo>
                    <a:pt x="9413" y="1606"/>
                    <a:pt x="7541" y="2013"/>
                    <a:pt x="5670" y="2339"/>
                  </a:cubicBezTo>
                  <a:cubicBezTo>
                    <a:pt x="4747" y="2501"/>
                    <a:pt x="3798" y="2637"/>
                    <a:pt x="2849" y="2691"/>
                  </a:cubicBezTo>
                  <a:cubicBezTo>
                    <a:pt x="2348" y="2734"/>
                    <a:pt x="1848" y="2769"/>
                    <a:pt x="1347" y="2769"/>
                  </a:cubicBezTo>
                  <a:cubicBezTo>
                    <a:pt x="898" y="2769"/>
                    <a:pt x="450" y="2741"/>
                    <a:pt x="1" y="2664"/>
                  </a:cubicBezTo>
                  <a:lnTo>
                    <a:pt x="1" y="2664"/>
                  </a:lnTo>
                  <a:cubicBezTo>
                    <a:pt x="692" y="2847"/>
                    <a:pt x="1415" y="2893"/>
                    <a:pt x="2133" y="2893"/>
                  </a:cubicBezTo>
                  <a:cubicBezTo>
                    <a:pt x="2372" y="2893"/>
                    <a:pt x="2611" y="2888"/>
                    <a:pt x="2849" y="2881"/>
                  </a:cubicBezTo>
                  <a:cubicBezTo>
                    <a:pt x="3798" y="2827"/>
                    <a:pt x="4747" y="2745"/>
                    <a:pt x="5697" y="2610"/>
                  </a:cubicBezTo>
                  <a:cubicBezTo>
                    <a:pt x="7595" y="2339"/>
                    <a:pt x="9467" y="1959"/>
                    <a:pt x="11339" y="1552"/>
                  </a:cubicBezTo>
                  <a:lnTo>
                    <a:pt x="14105" y="901"/>
                  </a:lnTo>
                  <a:cubicBezTo>
                    <a:pt x="15027" y="657"/>
                    <a:pt x="15977" y="440"/>
                    <a:pt x="16899" y="331"/>
                  </a:cubicBezTo>
                  <a:cubicBezTo>
                    <a:pt x="17293" y="274"/>
                    <a:pt x="17692" y="240"/>
                    <a:pt x="18089" y="240"/>
                  </a:cubicBezTo>
                  <a:cubicBezTo>
                    <a:pt x="18622" y="240"/>
                    <a:pt x="19153" y="300"/>
                    <a:pt x="19666" y="440"/>
                  </a:cubicBezTo>
                  <a:cubicBezTo>
                    <a:pt x="20561" y="630"/>
                    <a:pt x="21483" y="1145"/>
                    <a:pt x="21944" y="1959"/>
                  </a:cubicBezTo>
                  <a:cubicBezTo>
                    <a:pt x="21754" y="1552"/>
                    <a:pt x="21401" y="1172"/>
                    <a:pt x="21022" y="874"/>
                  </a:cubicBezTo>
                  <a:cubicBezTo>
                    <a:pt x="20669" y="603"/>
                    <a:pt x="20208" y="386"/>
                    <a:pt x="19747" y="250"/>
                  </a:cubicBezTo>
                  <a:cubicBezTo>
                    <a:pt x="19131" y="74"/>
                    <a:pt x="18503" y="1"/>
                    <a:pt x="17878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51"/>
          <p:cNvGrpSpPr/>
          <p:nvPr/>
        </p:nvGrpSpPr>
        <p:grpSpPr>
          <a:xfrm>
            <a:off x="1950280" y="1337244"/>
            <a:ext cx="5442318" cy="2730245"/>
            <a:chOff x="474365" y="3061367"/>
            <a:chExt cx="880363" cy="441644"/>
          </a:xfrm>
        </p:grpSpPr>
        <p:sp>
          <p:nvSpPr>
            <p:cNvPr id="632" name="Google Shape;632;p51"/>
            <p:cNvSpPr/>
            <p:nvPr/>
          </p:nvSpPr>
          <p:spPr>
            <a:xfrm>
              <a:off x="1232615" y="3460961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1320803" y="3061367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948405" y="3441937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34312" y="3434130"/>
              <a:ext cx="25100" cy="28500"/>
            </a:xfrm>
            <a:custGeom>
              <a:avLst/>
              <a:gdLst/>
              <a:ahLst/>
              <a:cxnLst/>
              <a:rect l="l" t="t" r="r" b="b"/>
              <a:pathLst>
                <a:path w="1004" h="1140" extrusionOk="0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474365" y="3105850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subTitle" idx="5"/>
          </p:nvPr>
        </p:nvSpPr>
        <p:spPr>
          <a:xfrm>
            <a:off x="1588721" y="2323630"/>
            <a:ext cx="5740914" cy="166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print (“Hello World”)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n</a:t>
            </a:r>
            <a:r>
              <a:rPr lang="en-IN" sz="2800" dirty="0" smtClean="0"/>
              <a:t>ame=</a:t>
            </a:r>
            <a:r>
              <a:rPr lang="en-IN" sz="2800" dirty="0" smtClean="0"/>
              <a:t>input(“Enter your name”)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Number= </a:t>
            </a:r>
            <a:r>
              <a:rPr lang="en-IN" sz="2800" dirty="0" err="1" smtClean="0"/>
              <a:t>int</a:t>
            </a:r>
            <a:r>
              <a:rPr lang="en-IN" sz="2800" dirty="0" smtClean="0"/>
              <a:t>(input(“Enter the number”)</a:t>
            </a:r>
            <a:endParaRPr sz="2800" dirty="0"/>
          </a:p>
        </p:txBody>
      </p:sp>
      <p:sp>
        <p:nvSpPr>
          <p:cNvPr id="647" name="Google Shape;647;p52"/>
          <p:cNvSpPr txBox="1">
            <a:spLocks noGrp="1"/>
          </p:cNvSpPr>
          <p:nvPr>
            <p:ph type="title"/>
          </p:nvPr>
        </p:nvSpPr>
        <p:spPr>
          <a:xfrm>
            <a:off x="1688435" y="1234009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Writing your first program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7"/>
          <p:cNvSpPr txBox="1">
            <a:spLocks noGrp="1"/>
          </p:cNvSpPr>
          <p:nvPr>
            <p:ph type="title"/>
          </p:nvPr>
        </p:nvSpPr>
        <p:spPr>
          <a:xfrm>
            <a:off x="2875169" y="2008150"/>
            <a:ext cx="34461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623" name="Google Shape;1623;p77"/>
          <p:cNvSpPr txBox="1">
            <a:spLocks noGrp="1"/>
          </p:cNvSpPr>
          <p:nvPr>
            <p:ph type="subTitle" idx="1"/>
          </p:nvPr>
        </p:nvSpPr>
        <p:spPr>
          <a:xfrm>
            <a:off x="2716179" y="2420709"/>
            <a:ext cx="36858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Smile Gupta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@</a:t>
            </a:r>
            <a:r>
              <a:rPr lang="en-IN" dirty="0" err="1" smtClean="0"/>
              <a:t>smilegupta</a:t>
            </a:r>
            <a:endParaRPr lang="en-I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Konfhub</a:t>
            </a:r>
            <a:endParaRPr dirty="0"/>
          </a:p>
        </p:txBody>
      </p:sp>
      <p:sp>
        <p:nvSpPr>
          <p:cNvPr id="1635" name="Google Shape;1635;p77"/>
          <p:cNvSpPr txBox="1"/>
          <p:nvPr/>
        </p:nvSpPr>
        <p:spPr>
          <a:xfrm>
            <a:off x="2917350" y="4266311"/>
            <a:ext cx="3309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</a:t>
            </a:r>
            <a:endParaRPr sz="11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636" name="Google Shape;1636;p77"/>
          <p:cNvGrpSpPr/>
          <p:nvPr/>
        </p:nvGrpSpPr>
        <p:grpSpPr>
          <a:xfrm>
            <a:off x="1223730" y="861902"/>
            <a:ext cx="6828954" cy="2624558"/>
            <a:chOff x="1223730" y="861902"/>
            <a:chExt cx="6828954" cy="2624558"/>
          </a:xfrm>
        </p:grpSpPr>
        <p:grpSp>
          <p:nvGrpSpPr>
            <p:cNvPr id="1637" name="Google Shape;1637;p77"/>
            <p:cNvGrpSpPr/>
            <p:nvPr/>
          </p:nvGrpSpPr>
          <p:grpSpPr>
            <a:xfrm flipH="1">
              <a:off x="1223730" y="861902"/>
              <a:ext cx="6828954" cy="2624558"/>
              <a:chOff x="324029" y="2975737"/>
              <a:chExt cx="1104669" cy="424548"/>
            </a:xfrm>
          </p:grpSpPr>
          <p:sp>
            <p:nvSpPr>
              <p:cNvPr id="1638" name="Google Shape;1638;p77"/>
              <p:cNvSpPr/>
              <p:nvPr/>
            </p:nvSpPr>
            <p:spPr>
              <a:xfrm>
                <a:off x="361648" y="2975737"/>
                <a:ext cx="373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682" extrusionOk="0">
                    <a:moveTo>
                      <a:pt x="733" y="0"/>
                    </a:moveTo>
                    <a:cubicBezTo>
                      <a:pt x="570" y="814"/>
                      <a:pt x="0" y="841"/>
                      <a:pt x="0" y="841"/>
                    </a:cubicBezTo>
                    <a:cubicBezTo>
                      <a:pt x="0" y="841"/>
                      <a:pt x="570" y="895"/>
                      <a:pt x="733" y="1682"/>
                    </a:cubicBezTo>
                    <a:cubicBezTo>
                      <a:pt x="896" y="868"/>
                      <a:pt x="1492" y="841"/>
                      <a:pt x="1492" y="841"/>
                    </a:cubicBezTo>
                    <a:cubicBezTo>
                      <a:pt x="1492" y="841"/>
                      <a:pt x="896" y="760"/>
                      <a:pt x="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7"/>
              <p:cNvSpPr/>
              <p:nvPr/>
            </p:nvSpPr>
            <p:spPr>
              <a:xfrm>
                <a:off x="525380" y="3362960"/>
                <a:ext cx="3190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93" extrusionOk="0">
                    <a:moveTo>
                      <a:pt x="625" y="1"/>
                    </a:moveTo>
                    <a:cubicBezTo>
                      <a:pt x="489" y="679"/>
                      <a:pt x="1" y="760"/>
                      <a:pt x="1" y="760"/>
                    </a:cubicBezTo>
                    <a:cubicBezTo>
                      <a:pt x="1" y="760"/>
                      <a:pt x="489" y="787"/>
                      <a:pt x="625" y="1492"/>
                    </a:cubicBezTo>
                    <a:cubicBezTo>
                      <a:pt x="760" y="814"/>
                      <a:pt x="1276" y="760"/>
                      <a:pt x="1276" y="760"/>
                    </a:cubicBezTo>
                    <a:cubicBezTo>
                      <a:pt x="1276" y="760"/>
                      <a:pt x="760" y="679"/>
                      <a:pt x="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7"/>
              <p:cNvSpPr/>
              <p:nvPr/>
            </p:nvSpPr>
            <p:spPr>
              <a:xfrm>
                <a:off x="324029" y="3248401"/>
                <a:ext cx="319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1" extrusionOk="0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7"/>
              <p:cNvSpPr/>
              <p:nvPr/>
            </p:nvSpPr>
            <p:spPr>
              <a:xfrm>
                <a:off x="1390023" y="3103098"/>
                <a:ext cx="386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64" extrusionOk="0">
                    <a:moveTo>
                      <a:pt x="760" y="0"/>
                    </a:moveTo>
                    <a:cubicBezTo>
                      <a:pt x="597" y="787"/>
                      <a:pt x="1" y="868"/>
                      <a:pt x="1" y="868"/>
                    </a:cubicBezTo>
                    <a:cubicBezTo>
                      <a:pt x="1" y="868"/>
                      <a:pt x="597" y="950"/>
                      <a:pt x="760" y="1764"/>
                    </a:cubicBezTo>
                    <a:cubicBezTo>
                      <a:pt x="950" y="950"/>
                      <a:pt x="1547" y="868"/>
                      <a:pt x="1547" y="868"/>
                    </a:cubicBezTo>
                    <a:cubicBezTo>
                      <a:pt x="1547" y="868"/>
                      <a:pt x="950" y="814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7"/>
              <p:cNvSpPr/>
              <p:nvPr/>
            </p:nvSpPr>
            <p:spPr>
              <a:xfrm>
                <a:off x="1185389" y="3094261"/>
                <a:ext cx="3190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93" extrusionOk="0">
                    <a:moveTo>
                      <a:pt x="625" y="1"/>
                    </a:moveTo>
                    <a:cubicBezTo>
                      <a:pt x="489" y="679"/>
                      <a:pt x="1" y="760"/>
                      <a:pt x="1" y="760"/>
                    </a:cubicBezTo>
                    <a:cubicBezTo>
                      <a:pt x="1" y="760"/>
                      <a:pt x="489" y="787"/>
                      <a:pt x="625" y="1493"/>
                    </a:cubicBezTo>
                    <a:cubicBezTo>
                      <a:pt x="787" y="815"/>
                      <a:pt x="1276" y="760"/>
                      <a:pt x="1276" y="760"/>
                    </a:cubicBezTo>
                    <a:cubicBezTo>
                      <a:pt x="1276" y="760"/>
                      <a:pt x="787" y="679"/>
                      <a:pt x="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77"/>
            <p:cNvSpPr/>
            <p:nvPr/>
          </p:nvSpPr>
          <p:spPr>
            <a:xfrm flipH="1">
              <a:off x="2038304" y="3065124"/>
              <a:ext cx="230739" cy="259953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77"/>
          <p:cNvGrpSpPr/>
          <p:nvPr/>
        </p:nvGrpSpPr>
        <p:grpSpPr>
          <a:xfrm rot="-2125540">
            <a:off x="8117231" y="3426878"/>
            <a:ext cx="1180312" cy="2016956"/>
            <a:chOff x="6307750" y="560775"/>
            <a:chExt cx="803575" cy="1373175"/>
          </a:xfrm>
        </p:grpSpPr>
        <p:sp>
          <p:nvSpPr>
            <p:cNvPr id="1646" name="Google Shape;1646;p77"/>
            <p:cNvSpPr/>
            <p:nvPr/>
          </p:nvSpPr>
          <p:spPr>
            <a:xfrm>
              <a:off x="6541700" y="625200"/>
              <a:ext cx="509950" cy="1306025"/>
            </a:xfrm>
            <a:custGeom>
              <a:avLst/>
              <a:gdLst/>
              <a:ahLst/>
              <a:cxnLst/>
              <a:rect l="l" t="t" r="r" b="b"/>
              <a:pathLst>
                <a:path w="20398" h="52241" extrusionOk="0">
                  <a:moveTo>
                    <a:pt x="16004" y="0"/>
                  </a:moveTo>
                  <a:lnTo>
                    <a:pt x="10931" y="13020"/>
                  </a:lnTo>
                  <a:lnTo>
                    <a:pt x="1" y="49963"/>
                  </a:lnTo>
                  <a:lnTo>
                    <a:pt x="6022" y="52241"/>
                  </a:lnTo>
                  <a:lnTo>
                    <a:pt x="10687" y="51509"/>
                  </a:lnTo>
                  <a:cubicBezTo>
                    <a:pt x="10687" y="51509"/>
                    <a:pt x="17034" y="28752"/>
                    <a:pt x="17495" y="26989"/>
                  </a:cubicBezTo>
                  <a:cubicBezTo>
                    <a:pt x="17984" y="25226"/>
                    <a:pt x="14241" y="24249"/>
                    <a:pt x="14241" y="24249"/>
                  </a:cubicBezTo>
                  <a:lnTo>
                    <a:pt x="17441" y="23815"/>
                  </a:lnTo>
                  <a:lnTo>
                    <a:pt x="15814" y="21835"/>
                  </a:lnTo>
                  <a:lnTo>
                    <a:pt x="18309" y="21510"/>
                  </a:lnTo>
                  <a:lnTo>
                    <a:pt x="20398" y="1764"/>
                  </a:lnTo>
                  <a:lnTo>
                    <a:pt x="18228" y="2333"/>
                  </a:lnTo>
                  <a:lnTo>
                    <a:pt x="16004" y="0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7"/>
            <p:cNvSpPr/>
            <p:nvPr/>
          </p:nvSpPr>
          <p:spPr>
            <a:xfrm>
              <a:off x="6526775" y="625875"/>
              <a:ext cx="471300" cy="1306725"/>
            </a:xfrm>
            <a:custGeom>
              <a:avLst/>
              <a:gdLst/>
              <a:ahLst/>
              <a:cxnLst/>
              <a:rect l="l" t="t" r="r" b="b"/>
              <a:pathLst>
                <a:path w="18852" h="52269" extrusionOk="0">
                  <a:moveTo>
                    <a:pt x="16655" y="1"/>
                  </a:moveTo>
                  <a:lnTo>
                    <a:pt x="18147" y="2849"/>
                  </a:lnTo>
                  <a:lnTo>
                    <a:pt x="13807" y="16763"/>
                  </a:lnTo>
                  <a:lnTo>
                    <a:pt x="11528" y="12993"/>
                  </a:lnTo>
                  <a:lnTo>
                    <a:pt x="1" y="50288"/>
                  </a:lnTo>
                  <a:lnTo>
                    <a:pt x="6646" y="52268"/>
                  </a:lnTo>
                  <a:lnTo>
                    <a:pt x="18852" y="2360"/>
                  </a:lnTo>
                  <a:lnTo>
                    <a:pt x="16655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7"/>
            <p:cNvSpPr/>
            <p:nvPr/>
          </p:nvSpPr>
          <p:spPr>
            <a:xfrm>
              <a:off x="6943125" y="560775"/>
              <a:ext cx="162775" cy="124125"/>
            </a:xfrm>
            <a:custGeom>
              <a:avLst/>
              <a:gdLst/>
              <a:ahLst/>
              <a:cxnLst/>
              <a:rect l="l" t="t" r="r" b="b"/>
              <a:pathLst>
                <a:path w="6511" h="4965" extrusionOk="0">
                  <a:moveTo>
                    <a:pt x="4422" y="1"/>
                  </a:moveTo>
                  <a:lnTo>
                    <a:pt x="1" y="2605"/>
                  </a:lnTo>
                  <a:lnTo>
                    <a:pt x="2198" y="4964"/>
                  </a:lnTo>
                  <a:lnTo>
                    <a:pt x="6511" y="3771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7"/>
            <p:cNvSpPr/>
            <p:nvPr/>
          </p:nvSpPr>
          <p:spPr>
            <a:xfrm>
              <a:off x="6998050" y="560775"/>
              <a:ext cx="107850" cy="124125"/>
            </a:xfrm>
            <a:custGeom>
              <a:avLst/>
              <a:gdLst/>
              <a:ahLst/>
              <a:cxnLst/>
              <a:rect l="l" t="t" r="r" b="b"/>
              <a:pathLst>
                <a:path w="4314" h="4965" extrusionOk="0">
                  <a:moveTo>
                    <a:pt x="2225" y="1"/>
                  </a:moveTo>
                  <a:lnTo>
                    <a:pt x="1" y="4964"/>
                  </a:lnTo>
                  <a:lnTo>
                    <a:pt x="4314" y="3771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7"/>
            <p:cNvSpPr/>
            <p:nvPr/>
          </p:nvSpPr>
          <p:spPr>
            <a:xfrm>
              <a:off x="6693600" y="655725"/>
              <a:ext cx="412975" cy="1277550"/>
            </a:xfrm>
            <a:custGeom>
              <a:avLst/>
              <a:gdLst/>
              <a:ahLst/>
              <a:cxnLst/>
              <a:rect l="l" t="t" r="r" b="b"/>
              <a:pathLst>
                <a:path w="16519" h="51102" extrusionOk="0">
                  <a:moveTo>
                    <a:pt x="16519" y="0"/>
                  </a:moveTo>
                  <a:lnTo>
                    <a:pt x="12206" y="1166"/>
                  </a:lnTo>
                  <a:lnTo>
                    <a:pt x="0" y="51101"/>
                  </a:lnTo>
                  <a:lnTo>
                    <a:pt x="7107" y="49935"/>
                  </a:lnTo>
                  <a:cubicBezTo>
                    <a:pt x="7080" y="49935"/>
                    <a:pt x="10985" y="27558"/>
                    <a:pt x="11474" y="25795"/>
                  </a:cubicBezTo>
                  <a:cubicBezTo>
                    <a:pt x="11908" y="24032"/>
                    <a:pt x="8219" y="23055"/>
                    <a:pt x="8219" y="23055"/>
                  </a:cubicBezTo>
                  <a:lnTo>
                    <a:pt x="11392" y="22621"/>
                  </a:lnTo>
                  <a:lnTo>
                    <a:pt x="9765" y="20641"/>
                  </a:lnTo>
                  <a:lnTo>
                    <a:pt x="12287" y="20316"/>
                  </a:lnTo>
                  <a:lnTo>
                    <a:pt x="16519" y="0"/>
                  </a:lnTo>
                  <a:close/>
                </a:path>
              </a:pathLst>
            </a:custGeom>
            <a:solidFill>
              <a:srgbClr val="FF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6693600" y="1194800"/>
              <a:ext cx="297700" cy="739150"/>
            </a:xfrm>
            <a:custGeom>
              <a:avLst/>
              <a:gdLst/>
              <a:ahLst/>
              <a:cxnLst/>
              <a:rect l="l" t="t" r="r" b="b"/>
              <a:pathLst>
                <a:path w="11908" h="29566" extrusionOk="0">
                  <a:moveTo>
                    <a:pt x="10497" y="0"/>
                  </a:moveTo>
                  <a:lnTo>
                    <a:pt x="7025" y="1248"/>
                  </a:lnTo>
                  <a:cubicBezTo>
                    <a:pt x="7025" y="1248"/>
                    <a:pt x="10660" y="2116"/>
                    <a:pt x="10145" y="5669"/>
                  </a:cubicBezTo>
                  <a:cubicBezTo>
                    <a:pt x="9602" y="9223"/>
                    <a:pt x="5968" y="24954"/>
                    <a:pt x="5968" y="24954"/>
                  </a:cubicBezTo>
                  <a:lnTo>
                    <a:pt x="0" y="29565"/>
                  </a:lnTo>
                  <a:lnTo>
                    <a:pt x="7080" y="28372"/>
                  </a:lnTo>
                  <a:cubicBezTo>
                    <a:pt x="7080" y="28372"/>
                    <a:pt x="11013" y="5995"/>
                    <a:pt x="11474" y="4232"/>
                  </a:cubicBezTo>
                  <a:cubicBezTo>
                    <a:pt x="11908" y="2469"/>
                    <a:pt x="8219" y="1492"/>
                    <a:pt x="8219" y="1492"/>
                  </a:cubicBezTo>
                  <a:lnTo>
                    <a:pt x="11392" y="1058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7"/>
            <p:cNvSpPr/>
            <p:nvPr/>
          </p:nvSpPr>
          <p:spPr>
            <a:xfrm>
              <a:off x="6943125" y="560775"/>
              <a:ext cx="110575" cy="124125"/>
            </a:xfrm>
            <a:custGeom>
              <a:avLst/>
              <a:gdLst/>
              <a:ahLst/>
              <a:cxnLst/>
              <a:rect l="l" t="t" r="r" b="b"/>
              <a:pathLst>
                <a:path w="4423" h="4965" extrusionOk="0">
                  <a:moveTo>
                    <a:pt x="4422" y="1"/>
                  </a:moveTo>
                  <a:lnTo>
                    <a:pt x="1818" y="3771"/>
                  </a:lnTo>
                  <a:lnTo>
                    <a:pt x="1" y="2605"/>
                  </a:lnTo>
                  <a:lnTo>
                    <a:pt x="2198" y="4964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7"/>
            <p:cNvSpPr/>
            <p:nvPr/>
          </p:nvSpPr>
          <p:spPr>
            <a:xfrm>
              <a:off x="6916700" y="560775"/>
              <a:ext cx="194625" cy="634050"/>
            </a:xfrm>
            <a:custGeom>
              <a:avLst/>
              <a:gdLst/>
              <a:ahLst/>
              <a:cxnLst/>
              <a:rect l="l" t="t" r="r" b="b"/>
              <a:pathLst>
                <a:path w="7785" h="25362" extrusionOk="0">
                  <a:moveTo>
                    <a:pt x="5479" y="1"/>
                  </a:moveTo>
                  <a:lnTo>
                    <a:pt x="6211" y="3445"/>
                  </a:lnTo>
                  <a:lnTo>
                    <a:pt x="3255" y="4964"/>
                  </a:lnTo>
                  <a:lnTo>
                    <a:pt x="6022" y="5046"/>
                  </a:lnTo>
                  <a:lnTo>
                    <a:pt x="2360" y="23219"/>
                  </a:lnTo>
                  <a:lnTo>
                    <a:pt x="0" y="23815"/>
                  </a:lnTo>
                  <a:lnTo>
                    <a:pt x="1546" y="25361"/>
                  </a:lnTo>
                  <a:lnTo>
                    <a:pt x="814" y="24439"/>
                  </a:lnTo>
                  <a:lnTo>
                    <a:pt x="3309" y="24114"/>
                  </a:lnTo>
                  <a:lnTo>
                    <a:pt x="7785" y="3744"/>
                  </a:lnTo>
                  <a:lnTo>
                    <a:pt x="5479" y="1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7"/>
            <p:cNvSpPr/>
            <p:nvPr/>
          </p:nvSpPr>
          <p:spPr>
            <a:xfrm>
              <a:off x="6307750" y="1109350"/>
              <a:ext cx="421800" cy="804925"/>
            </a:xfrm>
            <a:custGeom>
              <a:avLst/>
              <a:gdLst/>
              <a:ahLst/>
              <a:cxnLst/>
              <a:rect l="l" t="t" r="r" b="b"/>
              <a:pathLst>
                <a:path w="16872" h="32197" extrusionOk="0">
                  <a:moveTo>
                    <a:pt x="1" y="1"/>
                  </a:moveTo>
                  <a:lnTo>
                    <a:pt x="2767" y="32197"/>
                  </a:lnTo>
                  <a:lnTo>
                    <a:pt x="14593" y="32197"/>
                  </a:lnTo>
                  <a:lnTo>
                    <a:pt x="14593" y="20886"/>
                  </a:lnTo>
                  <a:lnTo>
                    <a:pt x="16872" y="18092"/>
                  </a:lnTo>
                  <a:lnTo>
                    <a:pt x="15814" y="109"/>
                  </a:lnTo>
                  <a:lnTo>
                    <a:pt x="10091" y="3256"/>
                  </a:lnTo>
                  <a:lnTo>
                    <a:pt x="6782" y="1"/>
                  </a:lnTo>
                  <a:lnTo>
                    <a:pt x="3256" y="2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7"/>
            <p:cNvSpPr/>
            <p:nvPr/>
          </p:nvSpPr>
          <p:spPr>
            <a:xfrm>
              <a:off x="6307750" y="771675"/>
              <a:ext cx="395350" cy="419075"/>
            </a:xfrm>
            <a:custGeom>
              <a:avLst/>
              <a:gdLst/>
              <a:ahLst/>
              <a:cxnLst/>
              <a:rect l="l" t="t" r="r" b="b"/>
              <a:pathLst>
                <a:path w="15814" h="16763" extrusionOk="0">
                  <a:moveTo>
                    <a:pt x="6999" y="0"/>
                  </a:moveTo>
                  <a:lnTo>
                    <a:pt x="1" y="13508"/>
                  </a:lnTo>
                  <a:lnTo>
                    <a:pt x="3256" y="16247"/>
                  </a:lnTo>
                  <a:lnTo>
                    <a:pt x="6782" y="13508"/>
                  </a:lnTo>
                  <a:lnTo>
                    <a:pt x="10091" y="16763"/>
                  </a:lnTo>
                  <a:lnTo>
                    <a:pt x="15814" y="13616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6477275" y="771675"/>
              <a:ext cx="225825" cy="419075"/>
            </a:xfrm>
            <a:custGeom>
              <a:avLst/>
              <a:gdLst/>
              <a:ahLst/>
              <a:cxnLst/>
              <a:rect l="l" t="t" r="r" b="b"/>
              <a:pathLst>
                <a:path w="9033" h="16763" extrusionOk="0">
                  <a:moveTo>
                    <a:pt x="218" y="0"/>
                  </a:moveTo>
                  <a:lnTo>
                    <a:pt x="1" y="13508"/>
                  </a:lnTo>
                  <a:lnTo>
                    <a:pt x="3310" y="16763"/>
                  </a:lnTo>
                  <a:lnTo>
                    <a:pt x="9033" y="1361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7"/>
            <p:cNvSpPr/>
            <p:nvPr/>
          </p:nvSpPr>
          <p:spPr>
            <a:xfrm>
              <a:off x="6560000" y="1112075"/>
              <a:ext cx="169550" cy="802200"/>
            </a:xfrm>
            <a:custGeom>
              <a:avLst/>
              <a:gdLst/>
              <a:ahLst/>
              <a:cxnLst/>
              <a:rect l="l" t="t" r="r" b="b"/>
              <a:pathLst>
                <a:path w="6782" h="32088" extrusionOk="0">
                  <a:moveTo>
                    <a:pt x="5724" y="0"/>
                  </a:moveTo>
                  <a:lnTo>
                    <a:pt x="1" y="3147"/>
                  </a:lnTo>
                  <a:lnTo>
                    <a:pt x="1981" y="32088"/>
                  </a:lnTo>
                  <a:lnTo>
                    <a:pt x="4503" y="32088"/>
                  </a:lnTo>
                  <a:lnTo>
                    <a:pt x="4503" y="20777"/>
                  </a:lnTo>
                  <a:lnTo>
                    <a:pt x="6782" y="17983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7"/>
            <p:cNvSpPr/>
            <p:nvPr/>
          </p:nvSpPr>
          <p:spPr>
            <a:xfrm>
              <a:off x="6307750" y="1109350"/>
              <a:ext cx="144475" cy="804925"/>
            </a:xfrm>
            <a:custGeom>
              <a:avLst/>
              <a:gdLst/>
              <a:ahLst/>
              <a:cxnLst/>
              <a:rect l="l" t="t" r="r" b="b"/>
              <a:pathLst>
                <a:path w="5779" h="32197" extrusionOk="0">
                  <a:moveTo>
                    <a:pt x="1" y="1"/>
                  </a:moveTo>
                  <a:lnTo>
                    <a:pt x="2767" y="32197"/>
                  </a:lnTo>
                  <a:lnTo>
                    <a:pt x="5778" y="32197"/>
                  </a:lnTo>
                  <a:lnTo>
                    <a:pt x="3256" y="2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6609500" y="1914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6482700" y="771675"/>
              <a:ext cx="255675" cy="1145325"/>
            </a:xfrm>
            <a:custGeom>
              <a:avLst/>
              <a:gdLst/>
              <a:ahLst/>
              <a:cxnLst/>
              <a:rect l="l" t="t" r="r" b="b"/>
              <a:pathLst>
                <a:path w="10227" h="45813" extrusionOk="0">
                  <a:moveTo>
                    <a:pt x="1" y="0"/>
                  </a:moveTo>
                  <a:lnTo>
                    <a:pt x="5290" y="13616"/>
                  </a:lnTo>
                  <a:lnTo>
                    <a:pt x="3012" y="16898"/>
                  </a:lnTo>
                  <a:lnTo>
                    <a:pt x="3012" y="16898"/>
                  </a:lnTo>
                  <a:lnTo>
                    <a:pt x="7243" y="16546"/>
                  </a:lnTo>
                  <a:lnTo>
                    <a:pt x="8111" y="31735"/>
                  </a:lnTo>
                  <a:lnTo>
                    <a:pt x="5290" y="34475"/>
                  </a:lnTo>
                  <a:lnTo>
                    <a:pt x="5046" y="45812"/>
                  </a:lnTo>
                  <a:lnTo>
                    <a:pt x="7514" y="45812"/>
                  </a:lnTo>
                  <a:lnTo>
                    <a:pt x="7514" y="34475"/>
                  </a:lnTo>
                  <a:lnTo>
                    <a:pt x="10226" y="31572"/>
                  </a:lnTo>
                  <a:lnTo>
                    <a:pt x="8816" y="136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7"/>
            <p:cNvSpPr/>
            <p:nvPr/>
          </p:nvSpPr>
          <p:spPr>
            <a:xfrm>
              <a:off x="6326075" y="831350"/>
              <a:ext cx="141050" cy="299725"/>
            </a:xfrm>
            <a:custGeom>
              <a:avLst/>
              <a:gdLst/>
              <a:ahLst/>
              <a:cxnLst/>
              <a:rect l="l" t="t" r="r" b="b"/>
              <a:pathLst>
                <a:path w="5642" h="11989" extrusionOk="0">
                  <a:moveTo>
                    <a:pt x="5642" y="0"/>
                  </a:moveTo>
                  <a:lnTo>
                    <a:pt x="1953" y="7188"/>
                  </a:lnTo>
                  <a:lnTo>
                    <a:pt x="0" y="10687"/>
                  </a:lnTo>
                  <a:lnTo>
                    <a:pt x="2170" y="11989"/>
                  </a:lnTo>
                  <a:lnTo>
                    <a:pt x="5452" y="10578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7"/>
            <p:cNvSpPr/>
            <p:nvPr/>
          </p:nvSpPr>
          <p:spPr>
            <a:xfrm>
              <a:off x="6412175" y="1131050"/>
              <a:ext cx="163450" cy="764925"/>
            </a:xfrm>
            <a:custGeom>
              <a:avLst/>
              <a:gdLst/>
              <a:ahLst/>
              <a:cxnLst/>
              <a:rect l="l" t="t" r="r" b="b"/>
              <a:pathLst>
                <a:path w="6538" h="30597" extrusionOk="0">
                  <a:moveTo>
                    <a:pt x="2198" y="1"/>
                  </a:moveTo>
                  <a:lnTo>
                    <a:pt x="1" y="2388"/>
                  </a:lnTo>
                  <a:lnTo>
                    <a:pt x="2605" y="30596"/>
                  </a:lnTo>
                  <a:lnTo>
                    <a:pt x="6538" y="30596"/>
                  </a:lnTo>
                  <a:lnTo>
                    <a:pt x="4585" y="2388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77"/>
          <p:cNvGrpSpPr/>
          <p:nvPr/>
        </p:nvGrpSpPr>
        <p:grpSpPr>
          <a:xfrm rot="2700000" flipH="1">
            <a:off x="-357753" y="1918760"/>
            <a:ext cx="1345643" cy="2299478"/>
            <a:chOff x="6307750" y="560775"/>
            <a:chExt cx="803575" cy="1373175"/>
          </a:xfrm>
        </p:grpSpPr>
        <p:sp>
          <p:nvSpPr>
            <p:cNvPr id="1664" name="Google Shape;1664;p77"/>
            <p:cNvSpPr/>
            <p:nvPr/>
          </p:nvSpPr>
          <p:spPr>
            <a:xfrm>
              <a:off x="6541700" y="625200"/>
              <a:ext cx="509950" cy="1306025"/>
            </a:xfrm>
            <a:custGeom>
              <a:avLst/>
              <a:gdLst/>
              <a:ahLst/>
              <a:cxnLst/>
              <a:rect l="l" t="t" r="r" b="b"/>
              <a:pathLst>
                <a:path w="20398" h="52241" extrusionOk="0">
                  <a:moveTo>
                    <a:pt x="16004" y="0"/>
                  </a:moveTo>
                  <a:lnTo>
                    <a:pt x="10931" y="13020"/>
                  </a:lnTo>
                  <a:lnTo>
                    <a:pt x="1" y="49963"/>
                  </a:lnTo>
                  <a:lnTo>
                    <a:pt x="6022" y="52241"/>
                  </a:lnTo>
                  <a:lnTo>
                    <a:pt x="10687" y="51509"/>
                  </a:lnTo>
                  <a:cubicBezTo>
                    <a:pt x="10687" y="51509"/>
                    <a:pt x="17034" y="28752"/>
                    <a:pt x="17495" y="26989"/>
                  </a:cubicBezTo>
                  <a:cubicBezTo>
                    <a:pt x="17984" y="25226"/>
                    <a:pt x="14241" y="24249"/>
                    <a:pt x="14241" y="24249"/>
                  </a:cubicBezTo>
                  <a:lnTo>
                    <a:pt x="17441" y="23815"/>
                  </a:lnTo>
                  <a:lnTo>
                    <a:pt x="15814" y="21835"/>
                  </a:lnTo>
                  <a:lnTo>
                    <a:pt x="18309" y="21510"/>
                  </a:lnTo>
                  <a:lnTo>
                    <a:pt x="20398" y="1764"/>
                  </a:lnTo>
                  <a:lnTo>
                    <a:pt x="18228" y="2333"/>
                  </a:lnTo>
                  <a:lnTo>
                    <a:pt x="16004" y="0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6526775" y="625875"/>
              <a:ext cx="471300" cy="1306725"/>
            </a:xfrm>
            <a:custGeom>
              <a:avLst/>
              <a:gdLst/>
              <a:ahLst/>
              <a:cxnLst/>
              <a:rect l="l" t="t" r="r" b="b"/>
              <a:pathLst>
                <a:path w="18852" h="52269" extrusionOk="0">
                  <a:moveTo>
                    <a:pt x="16655" y="1"/>
                  </a:moveTo>
                  <a:lnTo>
                    <a:pt x="18147" y="2849"/>
                  </a:lnTo>
                  <a:lnTo>
                    <a:pt x="13807" y="16763"/>
                  </a:lnTo>
                  <a:lnTo>
                    <a:pt x="11528" y="12993"/>
                  </a:lnTo>
                  <a:lnTo>
                    <a:pt x="1" y="50288"/>
                  </a:lnTo>
                  <a:lnTo>
                    <a:pt x="6646" y="52268"/>
                  </a:lnTo>
                  <a:lnTo>
                    <a:pt x="18852" y="2360"/>
                  </a:lnTo>
                  <a:lnTo>
                    <a:pt x="16655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6943125" y="560775"/>
              <a:ext cx="162775" cy="124125"/>
            </a:xfrm>
            <a:custGeom>
              <a:avLst/>
              <a:gdLst/>
              <a:ahLst/>
              <a:cxnLst/>
              <a:rect l="l" t="t" r="r" b="b"/>
              <a:pathLst>
                <a:path w="6511" h="4965" extrusionOk="0">
                  <a:moveTo>
                    <a:pt x="4422" y="1"/>
                  </a:moveTo>
                  <a:lnTo>
                    <a:pt x="1" y="2605"/>
                  </a:lnTo>
                  <a:lnTo>
                    <a:pt x="2198" y="4964"/>
                  </a:lnTo>
                  <a:lnTo>
                    <a:pt x="6511" y="3771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6998050" y="560775"/>
              <a:ext cx="107850" cy="124125"/>
            </a:xfrm>
            <a:custGeom>
              <a:avLst/>
              <a:gdLst/>
              <a:ahLst/>
              <a:cxnLst/>
              <a:rect l="l" t="t" r="r" b="b"/>
              <a:pathLst>
                <a:path w="4314" h="4965" extrusionOk="0">
                  <a:moveTo>
                    <a:pt x="2225" y="1"/>
                  </a:moveTo>
                  <a:lnTo>
                    <a:pt x="1" y="4964"/>
                  </a:lnTo>
                  <a:lnTo>
                    <a:pt x="4314" y="3771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7"/>
            <p:cNvSpPr/>
            <p:nvPr/>
          </p:nvSpPr>
          <p:spPr>
            <a:xfrm>
              <a:off x="6693600" y="655725"/>
              <a:ext cx="412975" cy="1277550"/>
            </a:xfrm>
            <a:custGeom>
              <a:avLst/>
              <a:gdLst/>
              <a:ahLst/>
              <a:cxnLst/>
              <a:rect l="l" t="t" r="r" b="b"/>
              <a:pathLst>
                <a:path w="16519" h="51102" extrusionOk="0">
                  <a:moveTo>
                    <a:pt x="16519" y="0"/>
                  </a:moveTo>
                  <a:lnTo>
                    <a:pt x="12206" y="1166"/>
                  </a:lnTo>
                  <a:lnTo>
                    <a:pt x="0" y="51101"/>
                  </a:lnTo>
                  <a:lnTo>
                    <a:pt x="7107" y="49935"/>
                  </a:lnTo>
                  <a:cubicBezTo>
                    <a:pt x="7080" y="49935"/>
                    <a:pt x="10985" y="27558"/>
                    <a:pt x="11474" y="25795"/>
                  </a:cubicBezTo>
                  <a:cubicBezTo>
                    <a:pt x="11908" y="24032"/>
                    <a:pt x="8219" y="23055"/>
                    <a:pt x="8219" y="23055"/>
                  </a:cubicBezTo>
                  <a:lnTo>
                    <a:pt x="11392" y="22621"/>
                  </a:lnTo>
                  <a:lnTo>
                    <a:pt x="9765" y="20641"/>
                  </a:lnTo>
                  <a:lnTo>
                    <a:pt x="12287" y="20316"/>
                  </a:lnTo>
                  <a:lnTo>
                    <a:pt x="16519" y="0"/>
                  </a:lnTo>
                  <a:close/>
                </a:path>
              </a:pathLst>
            </a:custGeom>
            <a:solidFill>
              <a:srgbClr val="FF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7"/>
            <p:cNvSpPr/>
            <p:nvPr/>
          </p:nvSpPr>
          <p:spPr>
            <a:xfrm>
              <a:off x="6693600" y="1194800"/>
              <a:ext cx="297700" cy="739150"/>
            </a:xfrm>
            <a:custGeom>
              <a:avLst/>
              <a:gdLst/>
              <a:ahLst/>
              <a:cxnLst/>
              <a:rect l="l" t="t" r="r" b="b"/>
              <a:pathLst>
                <a:path w="11908" h="29566" extrusionOk="0">
                  <a:moveTo>
                    <a:pt x="10497" y="0"/>
                  </a:moveTo>
                  <a:lnTo>
                    <a:pt x="7025" y="1248"/>
                  </a:lnTo>
                  <a:cubicBezTo>
                    <a:pt x="7025" y="1248"/>
                    <a:pt x="10660" y="2116"/>
                    <a:pt x="10145" y="5669"/>
                  </a:cubicBezTo>
                  <a:cubicBezTo>
                    <a:pt x="9602" y="9223"/>
                    <a:pt x="5968" y="24954"/>
                    <a:pt x="5968" y="24954"/>
                  </a:cubicBezTo>
                  <a:lnTo>
                    <a:pt x="0" y="29565"/>
                  </a:lnTo>
                  <a:lnTo>
                    <a:pt x="7080" y="28372"/>
                  </a:lnTo>
                  <a:cubicBezTo>
                    <a:pt x="7080" y="28372"/>
                    <a:pt x="11013" y="5995"/>
                    <a:pt x="11474" y="4232"/>
                  </a:cubicBezTo>
                  <a:cubicBezTo>
                    <a:pt x="11908" y="2469"/>
                    <a:pt x="8219" y="1492"/>
                    <a:pt x="8219" y="1492"/>
                  </a:cubicBezTo>
                  <a:lnTo>
                    <a:pt x="11392" y="1058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6943125" y="560775"/>
              <a:ext cx="110575" cy="124125"/>
            </a:xfrm>
            <a:custGeom>
              <a:avLst/>
              <a:gdLst/>
              <a:ahLst/>
              <a:cxnLst/>
              <a:rect l="l" t="t" r="r" b="b"/>
              <a:pathLst>
                <a:path w="4423" h="4965" extrusionOk="0">
                  <a:moveTo>
                    <a:pt x="4422" y="1"/>
                  </a:moveTo>
                  <a:lnTo>
                    <a:pt x="1818" y="3771"/>
                  </a:lnTo>
                  <a:lnTo>
                    <a:pt x="1" y="2605"/>
                  </a:lnTo>
                  <a:lnTo>
                    <a:pt x="2198" y="4964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6916700" y="560775"/>
              <a:ext cx="194625" cy="634050"/>
            </a:xfrm>
            <a:custGeom>
              <a:avLst/>
              <a:gdLst/>
              <a:ahLst/>
              <a:cxnLst/>
              <a:rect l="l" t="t" r="r" b="b"/>
              <a:pathLst>
                <a:path w="7785" h="25362" extrusionOk="0">
                  <a:moveTo>
                    <a:pt x="5479" y="1"/>
                  </a:moveTo>
                  <a:lnTo>
                    <a:pt x="6211" y="3445"/>
                  </a:lnTo>
                  <a:lnTo>
                    <a:pt x="3255" y="4964"/>
                  </a:lnTo>
                  <a:lnTo>
                    <a:pt x="6022" y="5046"/>
                  </a:lnTo>
                  <a:lnTo>
                    <a:pt x="2360" y="23219"/>
                  </a:lnTo>
                  <a:lnTo>
                    <a:pt x="0" y="23815"/>
                  </a:lnTo>
                  <a:lnTo>
                    <a:pt x="1546" y="25361"/>
                  </a:lnTo>
                  <a:lnTo>
                    <a:pt x="814" y="24439"/>
                  </a:lnTo>
                  <a:lnTo>
                    <a:pt x="3309" y="24114"/>
                  </a:lnTo>
                  <a:lnTo>
                    <a:pt x="7785" y="3744"/>
                  </a:lnTo>
                  <a:lnTo>
                    <a:pt x="5479" y="1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6307750" y="1109350"/>
              <a:ext cx="421800" cy="804925"/>
            </a:xfrm>
            <a:custGeom>
              <a:avLst/>
              <a:gdLst/>
              <a:ahLst/>
              <a:cxnLst/>
              <a:rect l="l" t="t" r="r" b="b"/>
              <a:pathLst>
                <a:path w="16872" h="32197" extrusionOk="0">
                  <a:moveTo>
                    <a:pt x="1" y="1"/>
                  </a:moveTo>
                  <a:lnTo>
                    <a:pt x="2767" y="32197"/>
                  </a:lnTo>
                  <a:lnTo>
                    <a:pt x="14593" y="32197"/>
                  </a:lnTo>
                  <a:lnTo>
                    <a:pt x="14593" y="20886"/>
                  </a:lnTo>
                  <a:lnTo>
                    <a:pt x="16872" y="18092"/>
                  </a:lnTo>
                  <a:lnTo>
                    <a:pt x="15814" y="109"/>
                  </a:lnTo>
                  <a:lnTo>
                    <a:pt x="10091" y="3256"/>
                  </a:lnTo>
                  <a:lnTo>
                    <a:pt x="6782" y="1"/>
                  </a:lnTo>
                  <a:lnTo>
                    <a:pt x="3256" y="2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7"/>
            <p:cNvSpPr/>
            <p:nvPr/>
          </p:nvSpPr>
          <p:spPr>
            <a:xfrm>
              <a:off x="6307750" y="771675"/>
              <a:ext cx="395350" cy="419075"/>
            </a:xfrm>
            <a:custGeom>
              <a:avLst/>
              <a:gdLst/>
              <a:ahLst/>
              <a:cxnLst/>
              <a:rect l="l" t="t" r="r" b="b"/>
              <a:pathLst>
                <a:path w="15814" h="16763" extrusionOk="0">
                  <a:moveTo>
                    <a:pt x="6999" y="0"/>
                  </a:moveTo>
                  <a:lnTo>
                    <a:pt x="1" y="13508"/>
                  </a:lnTo>
                  <a:lnTo>
                    <a:pt x="3256" y="16247"/>
                  </a:lnTo>
                  <a:lnTo>
                    <a:pt x="6782" y="13508"/>
                  </a:lnTo>
                  <a:lnTo>
                    <a:pt x="10091" y="16763"/>
                  </a:lnTo>
                  <a:lnTo>
                    <a:pt x="15814" y="13616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6477275" y="771675"/>
              <a:ext cx="225825" cy="419075"/>
            </a:xfrm>
            <a:custGeom>
              <a:avLst/>
              <a:gdLst/>
              <a:ahLst/>
              <a:cxnLst/>
              <a:rect l="l" t="t" r="r" b="b"/>
              <a:pathLst>
                <a:path w="9033" h="16763" extrusionOk="0">
                  <a:moveTo>
                    <a:pt x="218" y="0"/>
                  </a:moveTo>
                  <a:lnTo>
                    <a:pt x="1" y="13508"/>
                  </a:lnTo>
                  <a:lnTo>
                    <a:pt x="3310" y="16763"/>
                  </a:lnTo>
                  <a:lnTo>
                    <a:pt x="9033" y="1361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7"/>
            <p:cNvSpPr/>
            <p:nvPr/>
          </p:nvSpPr>
          <p:spPr>
            <a:xfrm>
              <a:off x="6560000" y="1112075"/>
              <a:ext cx="169550" cy="802200"/>
            </a:xfrm>
            <a:custGeom>
              <a:avLst/>
              <a:gdLst/>
              <a:ahLst/>
              <a:cxnLst/>
              <a:rect l="l" t="t" r="r" b="b"/>
              <a:pathLst>
                <a:path w="6782" h="32088" extrusionOk="0">
                  <a:moveTo>
                    <a:pt x="5724" y="0"/>
                  </a:moveTo>
                  <a:lnTo>
                    <a:pt x="1" y="3147"/>
                  </a:lnTo>
                  <a:lnTo>
                    <a:pt x="1981" y="32088"/>
                  </a:lnTo>
                  <a:lnTo>
                    <a:pt x="4503" y="32088"/>
                  </a:lnTo>
                  <a:lnTo>
                    <a:pt x="4503" y="20777"/>
                  </a:lnTo>
                  <a:lnTo>
                    <a:pt x="6782" y="17983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7"/>
            <p:cNvSpPr/>
            <p:nvPr/>
          </p:nvSpPr>
          <p:spPr>
            <a:xfrm>
              <a:off x="6307750" y="1109350"/>
              <a:ext cx="144475" cy="804925"/>
            </a:xfrm>
            <a:custGeom>
              <a:avLst/>
              <a:gdLst/>
              <a:ahLst/>
              <a:cxnLst/>
              <a:rect l="l" t="t" r="r" b="b"/>
              <a:pathLst>
                <a:path w="5779" h="32197" extrusionOk="0">
                  <a:moveTo>
                    <a:pt x="1" y="1"/>
                  </a:moveTo>
                  <a:lnTo>
                    <a:pt x="2767" y="32197"/>
                  </a:lnTo>
                  <a:lnTo>
                    <a:pt x="5778" y="32197"/>
                  </a:lnTo>
                  <a:lnTo>
                    <a:pt x="3256" y="2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7"/>
            <p:cNvSpPr/>
            <p:nvPr/>
          </p:nvSpPr>
          <p:spPr>
            <a:xfrm>
              <a:off x="6609500" y="1914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6482700" y="771675"/>
              <a:ext cx="255675" cy="1145325"/>
            </a:xfrm>
            <a:custGeom>
              <a:avLst/>
              <a:gdLst/>
              <a:ahLst/>
              <a:cxnLst/>
              <a:rect l="l" t="t" r="r" b="b"/>
              <a:pathLst>
                <a:path w="10227" h="45813" extrusionOk="0">
                  <a:moveTo>
                    <a:pt x="1" y="0"/>
                  </a:moveTo>
                  <a:lnTo>
                    <a:pt x="5290" y="13616"/>
                  </a:lnTo>
                  <a:lnTo>
                    <a:pt x="3012" y="16898"/>
                  </a:lnTo>
                  <a:lnTo>
                    <a:pt x="3012" y="16898"/>
                  </a:lnTo>
                  <a:lnTo>
                    <a:pt x="7243" y="16546"/>
                  </a:lnTo>
                  <a:lnTo>
                    <a:pt x="8111" y="31735"/>
                  </a:lnTo>
                  <a:lnTo>
                    <a:pt x="5290" y="34475"/>
                  </a:lnTo>
                  <a:lnTo>
                    <a:pt x="5046" y="45812"/>
                  </a:lnTo>
                  <a:lnTo>
                    <a:pt x="7514" y="45812"/>
                  </a:lnTo>
                  <a:lnTo>
                    <a:pt x="7514" y="34475"/>
                  </a:lnTo>
                  <a:lnTo>
                    <a:pt x="10226" y="31572"/>
                  </a:lnTo>
                  <a:lnTo>
                    <a:pt x="8816" y="136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1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7"/>
            <p:cNvSpPr/>
            <p:nvPr/>
          </p:nvSpPr>
          <p:spPr>
            <a:xfrm>
              <a:off x="6326075" y="831350"/>
              <a:ext cx="141050" cy="299725"/>
            </a:xfrm>
            <a:custGeom>
              <a:avLst/>
              <a:gdLst/>
              <a:ahLst/>
              <a:cxnLst/>
              <a:rect l="l" t="t" r="r" b="b"/>
              <a:pathLst>
                <a:path w="5642" h="11989" extrusionOk="0">
                  <a:moveTo>
                    <a:pt x="5642" y="0"/>
                  </a:moveTo>
                  <a:lnTo>
                    <a:pt x="1953" y="7188"/>
                  </a:lnTo>
                  <a:lnTo>
                    <a:pt x="0" y="10687"/>
                  </a:lnTo>
                  <a:lnTo>
                    <a:pt x="2170" y="11989"/>
                  </a:lnTo>
                  <a:lnTo>
                    <a:pt x="5452" y="10578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7"/>
            <p:cNvSpPr/>
            <p:nvPr/>
          </p:nvSpPr>
          <p:spPr>
            <a:xfrm>
              <a:off x="6412175" y="1131050"/>
              <a:ext cx="163450" cy="764925"/>
            </a:xfrm>
            <a:custGeom>
              <a:avLst/>
              <a:gdLst/>
              <a:ahLst/>
              <a:cxnLst/>
              <a:rect l="l" t="t" r="r" b="b"/>
              <a:pathLst>
                <a:path w="6538" h="30597" extrusionOk="0">
                  <a:moveTo>
                    <a:pt x="2198" y="1"/>
                  </a:moveTo>
                  <a:lnTo>
                    <a:pt x="1" y="2388"/>
                  </a:lnTo>
                  <a:lnTo>
                    <a:pt x="2605" y="30596"/>
                  </a:lnTo>
                  <a:lnTo>
                    <a:pt x="6538" y="30596"/>
                  </a:lnTo>
                  <a:lnTo>
                    <a:pt x="4585" y="2388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529;p79"/>
          <p:cNvGrpSpPr/>
          <p:nvPr/>
        </p:nvGrpSpPr>
        <p:grpSpPr>
          <a:xfrm flipH="1">
            <a:off x="5572732" y="1262342"/>
            <a:ext cx="1273598" cy="1387389"/>
            <a:chOff x="13655613" y="2509463"/>
            <a:chExt cx="1346725" cy="1467050"/>
          </a:xfrm>
        </p:grpSpPr>
        <p:sp>
          <p:nvSpPr>
            <p:cNvPr id="62" name="Google Shape;2530;p79"/>
            <p:cNvSpPr/>
            <p:nvPr/>
          </p:nvSpPr>
          <p:spPr>
            <a:xfrm>
              <a:off x="14604263" y="3160813"/>
              <a:ext cx="146500" cy="55650"/>
            </a:xfrm>
            <a:custGeom>
              <a:avLst/>
              <a:gdLst/>
              <a:ahLst/>
              <a:cxnLst/>
              <a:rect l="l" t="t" r="r" b="b"/>
              <a:pathLst>
                <a:path w="5860" h="2226" extrusionOk="0">
                  <a:moveTo>
                    <a:pt x="4178" y="1"/>
                  </a:moveTo>
                  <a:cubicBezTo>
                    <a:pt x="3713" y="1"/>
                    <a:pt x="3223" y="152"/>
                    <a:pt x="2903" y="360"/>
                  </a:cubicBezTo>
                  <a:cubicBezTo>
                    <a:pt x="2469" y="604"/>
                    <a:pt x="2089" y="903"/>
                    <a:pt x="1682" y="1201"/>
                  </a:cubicBezTo>
                  <a:cubicBezTo>
                    <a:pt x="1465" y="1364"/>
                    <a:pt x="1221" y="1553"/>
                    <a:pt x="950" y="1689"/>
                  </a:cubicBezTo>
                  <a:cubicBezTo>
                    <a:pt x="720" y="1817"/>
                    <a:pt x="345" y="2017"/>
                    <a:pt x="53" y="2017"/>
                  </a:cubicBezTo>
                  <a:cubicBezTo>
                    <a:pt x="35" y="2017"/>
                    <a:pt x="18" y="2016"/>
                    <a:pt x="0" y="2015"/>
                  </a:cubicBezTo>
                  <a:lnTo>
                    <a:pt x="0" y="2015"/>
                  </a:lnTo>
                  <a:cubicBezTo>
                    <a:pt x="299" y="2168"/>
                    <a:pt x="601" y="2226"/>
                    <a:pt x="899" y="2226"/>
                  </a:cubicBezTo>
                  <a:cubicBezTo>
                    <a:pt x="1656" y="2226"/>
                    <a:pt x="2396" y="1852"/>
                    <a:pt x="3038" y="1716"/>
                  </a:cubicBezTo>
                  <a:cubicBezTo>
                    <a:pt x="3346" y="1644"/>
                    <a:pt x="3701" y="1560"/>
                    <a:pt x="4041" y="1560"/>
                  </a:cubicBezTo>
                  <a:cubicBezTo>
                    <a:pt x="4211" y="1560"/>
                    <a:pt x="4376" y="1581"/>
                    <a:pt x="4530" y="1635"/>
                  </a:cubicBezTo>
                  <a:cubicBezTo>
                    <a:pt x="4779" y="1711"/>
                    <a:pt x="5337" y="2206"/>
                    <a:pt x="5645" y="2206"/>
                  </a:cubicBezTo>
                  <a:cubicBezTo>
                    <a:pt x="5774" y="2206"/>
                    <a:pt x="5859" y="2119"/>
                    <a:pt x="5859" y="1879"/>
                  </a:cubicBezTo>
                  <a:cubicBezTo>
                    <a:pt x="5859" y="1309"/>
                    <a:pt x="5479" y="631"/>
                    <a:pt x="5045" y="252"/>
                  </a:cubicBezTo>
                  <a:cubicBezTo>
                    <a:pt x="4812" y="74"/>
                    <a:pt x="4501" y="1"/>
                    <a:pt x="4178" y="1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31;p79"/>
            <p:cNvSpPr/>
            <p:nvPr/>
          </p:nvSpPr>
          <p:spPr>
            <a:xfrm>
              <a:off x="14679538" y="3133863"/>
              <a:ext cx="229900" cy="82750"/>
            </a:xfrm>
            <a:custGeom>
              <a:avLst/>
              <a:gdLst/>
              <a:ahLst/>
              <a:cxnLst/>
              <a:rect l="l" t="t" r="r" b="b"/>
              <a:pathLst>
                <a:path w="9196" h="3310" extrusionOk="0">
                  <a:moveTo>
                    <a:pt x="8951" y="0"/>
                  </a:moveTo>
                  <a:lnTo>
                    <a:pt x="0" y="2794"/>
                  </a:lnTo>
                  <a:lnTo>
                    <a:pt x="380" y="3310"/>
                  </a:lnTo>
                  <a:lnTo>
                    <a:pt x="9195" y="760"/>
                  </a:lnTo>
                  <a:lnTo>
                    <a:pt x="8951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2;p79"/>
            <p:cNvSpPr/>
            <p:nvPr/>
          </p:nvSpPr>
          <p:spPr>
            <a:xfrm>
              <a:off x="14840913" y="3041638"/>
              <a:ext cx="161425" cy="172950"/>
            </a:xfrm>
            <a:custGeom>
              <a:avLst/>
              <a:gdLst/>
              <a:ahLst/>
              <a:cxnLst/>
              <a:rect l="l" t="t" r="r" b="b"/>
              <a:pathLst>
                <a:path w="6457" h="6918" extrusionOk="0">
                  <a:moveTo>
                    <a:pt x="2903" y="1"/>
                  </a:moveTo>
                  <a:lnTo>
                    <a:pt x="2035" y="2713"/>
                  </a:lnTo>
                  <a:lnTo>
                    <a:pt x="1" y="2876"/>
                  </a:lnTo>
                  <a:lnTo>
                    <a:pt x="2306" y="4286"/>
                  </a:lnTo>
                  <a:lnTo>
                    <a:pt x="1981" y="6917"/>
                  </a:lnTo>
                  <a:lnTo>
                    <a:pt x="3717" y="5046"/>
                  </a:lnTo>
                  <a:lnTo>
                    <a:pt x="6103" y="6049"/>
                  </a:lnTo>
                  <a:lnTo>
                    <a:pt x="4693" y="4069"/>
                  </a:lnTo>
                  <a:cubicBezTo>
                    <a:pt x="4693" y="4069"/>
                    <a:pt x="6456" y="2171"/>
                    <a:pt x="6375" y="2143"/>
                  </a:cubicBezTo>
                  <a:cubicBezTo>
                    <a:pt x="6371" y="2143"/>
                    <a:pt x="6364" y="2142"/>
                    <a:pt x="6356" y="2142"/>
                  </a:cubicBezTo>
                  <a:cubicBezTo>
                    <a:pt x="6082" y="2142"/>
                    <a:pt x="3608" y="2550"/>
                    <a:pt x="3608" y="2550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33;p79"/>
            <p:cNvSpPr/>
            <p:nvPr/>
          </p:nvSpPr>
          <p:spPr>
            <a:xfrm>
              <a:off x="13811563" y="2650638"/>
              <a:ext cx="436050" cy="611400"/>
            </a:xfrm>
            <a:custGeom>
              <a:avLst/>
              <a:gdLst/>
              <a:ahLst/>
              <a:cxnLst/>
              <a:rect l="l" t="t" r="r" b="b"/>
              <a:pathLst>
                <a:path w="17442" h="24456" extrusionOk="0">
                  <a:moveTo>
                    <a:pt x="3559" y="0"/>
                  </a:moveTo>
                  <a:cubicBezTo>
                    <a:pt x="2728" y="0"/>
                    <a:pt x="2068" y="464"/>
                    <a:pt x="1519" y="1157"/>
                  </a:cubicBezTo>
                  <a:cubicBezTo>
                    <a:pt x="1" y="3137"/>
                    <a:pt x="5181" y="12955"/>
                    <a:pt x="7460" y="16075"/>
                  </a:cubicBezTo>
                  <a:cubicBezTo>
                    <a:pt x="9738" y="19194"/>
                    <a:pt x="16302" y="24456"/>
                    <a:pt x="16302" y="24456"/>
                  </a:cubicBezTo>
                  <a:lnTo>
                    <a:pt x="17441" y="22937"/>
                  </a:lnTo>
                  <a:cubicBezTo>
                    <a:pt x="17441" y="22937"/>
                    <a:pt x="14783" y="13037"/>
                    <a:pt x="10145" y="6039"/>
                  </a:cubicBezTo>
                  <a:cubicBezTo>
                    <a:pt x="7151" y="1539"/>
                    <a:pt x="5072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34;p79"/>
            <p:cNvSpPr/>
            <p:nvPr/>
          </p:nvSpPr>
          <p:spPr>
            <a:xfrm>
              <a:off x="13791213" y="3040963"/>
              <a:ext cx="455025" cy="129125"/>
            </a:xfrm>
            <a:custGeom>
              <a:avLst/>
              <a:gdLst/>
              <a:ahLst/>
              <a:cxnLst/>
              <a:rect l="l" t="t" r="r" b="b"/>
              <a:pathLst>
                <a:path w="18201" h="5165" extrusionOk="0">
                  <a:moveTo>
                    <a:pt x="1520" y="1"/>
                  </a:moveTo>
                  <a:cubicBezTo>
                    <a:pt x="977" y="163"/>
                    <a:pt x="1384" y="1384"/>
                    <a:pt x="1737" y="2035"/>
                  </a:cubicBezTo>
                  <a:cubicBezTo>
                    <a:pt x="1384" y="1736"/>
                    <a:pt x="896" y="1601"/>
                    <a:pt x="489" y="977"/>
                  </a:cubicBezTo>
                  <a:cubicBezTo>
                    <a:pt x="432" y="903"/>
                    <a:pt x="364" y="872"/>
                    <a:pt x="298" y="872"/>
                  </a:cubicBezTo>
                  <a:cubicBezTo>
                    <a:pt x="146" y="872"/>
                    <a:pt x="1" y="1040"/>
                    <a:pt x="1" y="1248"/>
                  </a:cubicBezTo>
                  <a:cubicBezTo>
                    <a:pt x="82" y="1872"/>
                    <a:pt x="1384" y="2821"/>
                    <a:pt x="1927" y="3255"/>
                  </a:cubicBezTo>
                  <a:cubicBezTo>
                    <a:pt x="1601" y="3635"/>
                    <a:pt x="1167" y="3527"/>
                    <a:pt x="1113" y="3933"/>
                  </a:cubicBezTo>
                  <a:cubicBezTo>
                    <a:pt x="1093" y="4167"/>
                    <a:pt x="1284" y="4289"/>
                    <a:pt x="1503" y="4289"/>
                  </a:cubicBezTo>
                  <a:cubicBezTo>
                    <a:pt x="1589" y="4289"/>
                    <a:pt x="1680" y="4270"/>
                    <a:pt x="1764" y="4232"/>
                  </a:cubicBezTo>
                  <a:cubicBezTo>
                    <a:pt x="2252" y="3988"/>
                    <a:pt x="2388" y="3689"/>
                    <a:pt x="2849" y="3608"/>
                  </a:cubicBezTo>
                  <a:cubicBezTo>
                    <a:pt x="2930" y="3608"/>
                    <a:pt x="3066" y="3608"/>
                    <a:pt x="3120" y="3689"/>
                  </a:cubicBezTo>
                  <a:cubicBezTo>
                    <a:pt x="3663" y="4015"/>
                    <a:pt x="4368" y="4286"/>
                    <a:pt x="5019" y="4503"/>
                  </a:cubicBezTo>
                  <a:cubicBezTo>
                    <a:pt x="6417" y="4946"/>
                    <a:pt x="7857" y="5165"/>
                    <a:pt x="9307" y="5165"/>
                  </a:cubicBezTo>
                  <a:cubicBezTo>
                    <a:pt x="10164" y="5165"/>
                    <a:pt x="11024" y="5088"/>
                    <a:pt x="11881" y="4937"/>
                  </a:cubicBezTo>
                  <a:cubicBezTo>
                    <a:pt x="13076" y="4726"/>
                    <a:pt x="14332" y="4454"/>
                    <a:pt x="15562" y="4454"/>
                  </a:cubicBezTo>
                  <a:cubicBezTo>
                    <a:pt x="15755" y="4454"/>
                    <a:pt x="15948" y="4461"/>
                    <a:pt x="16140" y="4476"/>
                  </a:cubicBezTo>
                  <a:cubicBezTo>
                    <a:pt x="16440" y="4501"/>
                    <a:pt x="16972" y="4780"/>
                    <a:pt x="17286" y="4780"/>
                  </a:cubicBezTo>
                  <a:cubicBezTo>
                    <a:pt x="17313" y="4780"/>
                    <a:pt x="17337" y="4778"/>
                    <a:pt x="17360" y="4774"/>
                  </a:cubicBezTo>
                  <a:cubicBezTo>
                    <a:pt x="18201" y="4612"/>
                    <a:pt x="17930" y="3310"/>
                    <a:pt x="17875" y="2849"/>
                  </a:cubicBezTo>
                  <a:cubicBezTo>
                    <a:pt x="17604" y="2794"/>
                    <a:pt x="17441" y="2550"/>
                    <a:pt x="17170" y="2469"/>
                  </a:cubicBezTo>
                  <a:cubicBezTo>
                    <a:pt x="17097" y="2457"/>
                    <a:pt x="17026" y="2451"/>
                    <a:pt x="16957" y="2451"/>
                  </a:cubicBezTo>
                  <a:cubicBezTo>
                    <a:pt x="16721" y="2451"/>
                    <a:pt x="16506" y="2514"/>
                    <a:pt x="16275" y="2577"/>
                  </a:cubicBezTo>
                  <a:cubicBezTo>
                    <a:pt x="15543" y="2740"/>
                    <a:pt x="14783" y="2903"/>
                    <a:pt x="14051" y="3011"/>
                  </a:cubicBezTo>
                  <a:cubicBezTo>
                    <a:pt x="12586" y="3255"/>
                    <a:pt x="11393" y="3581"/>
                    <a:pt x="9765" y="3635"/>
                  </a:cubicBezTo>
                  <a:cubicBezTo>
                    <a:pt x="9459" y="3643"/>
                    <a:pt x="9145" y="3649"/>
                    <a:pt x="8830" y="3649"/>
                  </a:cubicBezTo>
                  <a:cubicBezTo>
                    <a:pt x="8056" y="3649"/>
                    <a:pt x="7270" y="3615"/>
                    <a:pt x="6538" y="3499"/>
                  </a:cubicBezTo>
                  <a:cubicBezTo>
                    <a:pt x="5724" y="3364"/>
                    <a:pt x="4558" y="3093"/>
                    <a:pt x="3880" y="2577"/>
                  </a:cubicBezTo>
                  <a:cubicBezTo>
                    <a:pt x="2984" y="1926"/>
                    <a:pt x="2984" y="1411"/>
                    <a:pt x="2984" y="380"/>
                  </a:cubicBezTo>
                  <a:cubicBezTo>
                    <a:pt x="2927" y="351"/>
                    <a:pt x="2875" y="338"/>
                    <a:pt x="2828" y="338"/>
                  </a:cubicBezTo>
                  <a:cubicBezTo>
                    <a:pt x="2438" y="338"/>
                    <a:pt x="2426" y="1264"/>
                    <a:pt x="2523" y="1628"/>
                  </a:cubicBezTo>
                  <a:cubicBezTo>
                    <a:pt x="1791" y="1248"/>
                    <a:pt x="1927" y="1"/>
                    <a:pt x="1520" y="1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5;p79"/>
            <p:cNvSpPr/>
            <p:nvPr/>
          </p:nvSpPr>
          <p:spPr>
            <a:xfrm>
              <a:off x="14249613" y="2836863"/>
              <a:ext cx="680825" cy="379300"/>
            </a:xfrm>
            <a:custGeom>
              <a:avLst/>
              <a:gdLst/>
              <a:ahLst/>
              <a:cxnLst/>
              <a:rect l="l" t="t" r="r" b="b"/>
              <a:pathLst>
                <a:path w="27233" h="15172" extrusionOk="0">
                  <a:moveTo>
                    <a:pt x="21576" y="0"/>
                  </a:moveTo>
                  <a:cubicBezTo>
                    <a:pt x="19019" y="0"/>
                    <a:pt x="16064" y="1999"/>
                    <a:pt x="13481" y="4069"/>
                  </a:cubicBezTo>
                  <a:cubicBezTo>
                    <a:pt x="9901" y="6890"/>
                    <a:pt x="1031" y="13562"/>
                    <a:pt x="1031" y="13562"/>
                  </a:cubicBezTo>
                  <a:lnTo>
                    <a:pt x="1" y="15108"/>
                  </a:lnTo>
                  <a:cubicBezTo>
                    <a:pt x="1" y="15108"/>
                    <a:pt x="282" y="15172"/>
                    <a:pt x="952" y="15172"/>
                  </a:cubicBezTo>
                  <a:cubicBezTo>
                    <a:pt x="2510" y="15172"/>
                    <a:pt x="6169" y="14827"/>
                    <a:pt x="13264" y="12531"/>
                  </a:cubicBezTo>
                  <a:cubicBezTo>
                    <a:pt x="23408" y="9277"/>
                    <a:pt x="27233" y="3391"/>
                    <a:pt x="24249" y="950"/>
                  </a:cubicBezTo>
                  <a:cubicBezTo>
                    <a:pt x="23442" y="283"/>
                    <a:pt x="22537" y="0"/>
                    <a:pt x="2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6;p79"/>
            <p:cNvSpPr/>
            <p:nvPr/>
          </p:nvSpPr>
          <p:spPr>
            <a:xfrm>
              <a:off x="14295038" y="3141988"/>
              <a:ext cx="448925" cy="107325"/>
            </a:xfrm>
            <a:custGeom>
              <a:avLst/>
              <a:gdLst/>
              <a:ahLst/>
              <a:cxnLst/>
              <a:rect l="l" t="t" r="r" b="b"/>
              <a:pathLst>
                <a:path w="17957" h="4293" extrusionOk="0">
                  <a:moveTo>
                    <a:pt x="706" y="1"/>
                  </a:moveTo>
                  <a:cubicBezTo>
                    <a:pt x="706" y="1"/>
                    <a:pt x="1" y="896"/>
                    <a:pt x="489" y="1683"/>
                  </a:cubicBezTo>
                  <a:cubicBezTo>
                    <a:pt x="489" y="1683"/>
                    <a:pt x="3798" y="4015"/>
                    <a:pt x="6782" y="4259"/>
                  </a:cubicBezTo>
                  <a:cubicBezTo>
                    <a:pt x="7059" y="4282"/>
                    <a:pt x="7350" y="4292"/>
                    <a:pt x="7651" y="4292"/>
                  </a:cubicBezTo>
                  <a:cubicBezTo>
                    <a:pt x="10591" y="4292"/>
                    <a:pt x="14431" y="3310"/>
                    <a:pt x="14431" y="3310"/>
                  </a:cubicBezTo>
                  <a:cubicBezTo>
                    <a:pt x="14431" y="3310"/>
                    <a:pt x="15288" y="3739"/>
                    <a:pt x="16107" y="3739"/>
                  </a:cubicBezTo>
                  <a:cubicBezTo>
                    <a:pt x="16210" y="3739"/>
                    <a:pt x="16311" y="3732"/>
                    <a:pt x="16411" y="3717"/>
                  </a:cubicBezTo>
                  <a:cubicBezTo>
                    <a:pt x="17279" y="3581"/>
                    <a:pt x="17957" y="3337"/>
                    <a:pt x="17306" y="2985"/>
                  </a:cubicBezTo>
                  <a:cubicBezTo>
                    <a:pt x="16682" y="2605"/>
                    <a:pt x="15299" y="2062"/>
                    <a:pt x="15299" y="2062"/>
                  </a:cubicBezTo>
                  <a:cubicBezTo>
                    <a:pt x="15299" y="2062"/>
                    <a:pt x="12726" y="2743"/>
                    <a:pt x="10597" y="2743"/>
                  </a:cubicBezTo>
                  <a:cubicBezTo>
                    <a:pt x="10518" y="2743"/>
                    <a:pt x="10440" y="2742"/>
                    <a:pt x="10362" y="2740"/>
                  </a:cubicBezTo>
                  <a:cubicBezTo>
                    <a:pt x="8192" y="2713"/>
                    <a:pt x="3608" y="1683"/>
                    <a:pt x="2388" y="950"/>
                  </a:cubicBezTo>
                  <a:cubicBezTo>
                    <a:pt x="1140" y="191"/>
                    <a:pt x="706" y="1"/>
                    <a:pt x="706" y="1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7;p79"/>
            <p:cNvSpPr/>
            <p:nvPr/>
          </p:nvSpPr>
          <p:spPr>
            <a:xfrm>
              <a:off x="13655613" y="3179163"/>
              <a:ext cx="578425" cy="144650"/>
            </a:xfrm>
            <a:custGeom>
              <a:avLst/>
              <a:gdLst/>
              <a:ahLst/>
              <a:cxnLst/>
              <a:rect l="l" t="t" r="r" b="b"/>
              <a:pathLst>
                <a:path w="23137" h="5786" extrusionOk="0">
                  <a:moveTo>
                    <a:pt x="12527" y="0"/>
                  </a:moveTo>
                  <a:cubicBezTo>
                    <a:pt x="11322" y="0"/>
                    <a:pt x="10027" y="58"/>
                    <a:pt x="8653" y="196"/>
                  </a:cubicBezTo>
                  <a:cubicBezTo>
                    <a:pt x="271" y="1036"/>
                    <a:pt x="271" y="1904"/>
                    <a:pt x="136" y="3179"/>
                  </a:cubicBezTo>
                  <a:cubicBezTo>
                    <a:pt x="0" y="4481"/>
                    <a:pt x="1112" y="5376"/>
                    <a:pt x="6510" y="5702"/>
                  </a:cubicBezTo>
                  <a:cubicBezTo>
                    <a:pt x="7552" y="5759"/>
                    <a:pt x="8645" y="5786"/>
                    <a:pt x="9747" y="5786"/>
                  </a:cubicBezTo>
                  <a:cubicBezTo>
                    <a:pt x="14353" y="5786"/>
                    <a:pt x="19102" y="5327"/>
                    <a:pt x="20831" y="4780"/>
                  </a:cubicBezTo>
                  <a:cubicBezTo>
                    <a:pt x="22920" y="4129"/>
                    <a:pt x="23137" y="2718"/>
                    <a:pt x="22459" y="1498"/>
                  </a:cubicBezTo>
                  <a:cubicBezTo>
                    <a:pt x="22459" y="1498"/>
                    <a:pt x="18667" y="0"/>
                    <a:pt x="12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38;p79"/>
            <p:cNvSpPr/>
            <p:nvPr/>
          </p:nvSpPr>
          <p:spPr>
            <a:xfrm>
              <a:off x="14222488" y="3206413"/>
              <a:ext cx="490475" cy="385425"/>
            </a:xfrm>
            <a:custGeom>
              <a:avLst/>
              <a:gdLst/>
              <a:ahLst/>
              <a:cxnLst/>
              <a:rect l="l" t="t" r="r" b="b"/>
              <a:pathLst>
                <a:path w="19619" h="15417" extrusionOk="0">
                  <a:moveTo>
                    <a:pt x="1221" y="1"/>
                  </a:moveTo>
                  <a:lnTo>
                    <a:pt x="1" y="896"/>
                  </a:lnTo>
                  <a:cubicBezTo>
                    <a:pt x="1" y="896"/>
                    <a:pt x="326" y="2089"/>
                    <a:pt x="2225" y="4151"/>
                  </a:cubicBezTo>
                  <a:cubicBezTo>
                    <a:pt x="4123" y="6239"/>
                    <a:pt x="9982" y="12695"/>
                    <a:pt x="14322" y="14675"/>
                  </a:cubicBezTo>
                  <a:cubicBezTo>
                    <a:pt x="15494" y="15195"/>
                    <a:pt x="16439" y="15416"/>
                    <a:pt x="17174" y="15416"/>
                  </a:cubicBezTo>
                  <a:cubicBezTo>
                    <a:pt x="19161" y="15416"/>
                    <a:pt x="19619" y="13800"/>
                    <a:pt x="18906" y="12098"/>
                  </a:cubicBezTo>
                  <a:cubicBezTo>
                    <a:pt x="17902" y="9792"/>
                    <a:pt x="14105" y="6131"/>
                    <a:pt x="10525" y="3852"/>
                  </a:cubicBezTo>
                  <a:cubicBezTo>
                    <a:pt x="6917" y="1574"/>
                    <a:pt x="1221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39;p79"/>
            <p:cNvSpPr/>
            <p:nvPr/>
          </p:nvSpPr>
          <p:spPr>
            <a:xfrm>
              <a:off x="14130263" y="2777838"/>
              <a:ext cx="435375" cy="393000"/>
            </a:xfrm>
            <a:custGeom>
              <a:avLst/>
              <a:gdLst/>
              <a:ahLst/>
              <a:cxnLst/>
              <a:rect l="l" t="t" r="r" b="b"/>
              <a:pathLst>
                <a:path w="17415" h="15720" extrusionOk="0">
                  <a:moveTo>
                    <a:pt x="10949" y="1"/>
                  </a:moveTo>
                  <a:cubicBezTo>
                    <a:pt x="9221" y="1"/>
                    <a:pt x="1710" y="3663"/>
                    <a:pt x="1710" y="3663"/>
                  </a:cubicBezTo>
                  <a:cubicBezTo>
                    <a:pt x="1710" y="3663"/>
                    <a:pt x="1" y="6972"/>
                    <a:pt x="1465" y="9061"/>
                  </a:cubicBezTo>
                  <a:cubicBezTo>
                    <a:pt x="2903" y="11122"/>
                    <a:pt x="5127" y="11638"/>
                    <a:pt x="5426" y="12478"/>
                  </a:cubicBezTo>
                  <a:cubicBezTo>
                    <a:pt x="5724" y="13346"/>
                    <a:pt x="5127" y="14865"/>
                    <a:pt x="5127" y="14865"/>
                  </a:cubicBezTo>
                  <a:cubicBezTo>
                    <a:pt x="5127" y="14865"/>
                    <a:pt x="6028" y="15719"/>
                    <a:pt x="6434" y="15719"/>
                  </a:cubicBezTo>
                  <a:cubicBezTo>
                    <a:pt x="6462" y="15719"/>
                    <a:pt x="6488" y="15715"/>
                    <a:pt x="6511" y="15706"/>
                  </a:cubicBezTo>
                  <a:cubicBezTo>
                    <a:pt x="6890" y="15571"/>
                    <a:pt x="6836" y="13943"/>
                    <a:pt x="7704" y="13374"/>
                  </a:cubicBezTo>
                  <a:cubicBezTo>
                    <a:pt x="7932" y="13219"/>
                    <a:pt x="8311" y="13180"/>
                    <a:pt x="8781" y="13180"/>
                  </a:cubicBezTo>
                  <a:cubicBezTo>
                    <a:pt x="9260" y="13180"/>
                    <a:pt x="9834" y="13221"/>
                    <a:pt x="10440" y="13221"/>
                  </a:cubicBezTo>
                  <a:cubicBezTo>
                    <a:pt x="11440" y="13221"/>
                    <a:pt x="12528" y="13111"/>
                    <a:pt x="13427" y="12533"/>
                  </a:cubicBezTo>
                  <a:cubicBezTo>
                    <a:pt x="15977" y="10851"/>
                    <a:pt x="16682" y="9061"/>
                    <a:pt x="16980" y="7379"/>
                  </a:cubicBezTo>
                  <a:cubicBezTo>
                    <a:pt x="17306" y="5670"/>
                    <a:pt x="17414" y="4043"/>
                    <a:pt x="16546" y="2388"/>
                  </a:cubicBezTo>
                  <a:cubicBezTo>
                    <a:pt x="15705" y="734"/>
                    <a:pt x="12640" y="56"/>
                    <a:pt x="10986" y="1"/>
                  </a:cubicBezTo>
                  <a:cubicBezTo>
                    <a:pt x="10974" y="1"/>
                    <a:pt x="10962" y="1"/>
                    <a:pt x="10949" y="1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40;p79"/>
            <p:cNvSpPr/>
            <p:nvPr/>
          </p:nvSpPr>
          <p:spPr>
            <a:xfrm>
              <a:off x="14127038" y="2509463"/>
              <a:ext cx="397225" cy="214625"/>
            </a:xfrm>
            <a:custGeom>
              <a:avLst/>
              <a:gdLst/>
              <a:ahLst/>
              <a:cxnLst/>
              <a:rect l="l" t="t" r="r" b="b"/>
              <a:pathLst>
                <a:path w="15889" h="8585" extrusionOk="0">
                  <a:moveTo>
                    <a:pt x="8710" y="0"/>
                  </a:moveTo>
                  <a:cubicBezTo>
                    <a:pt x="7658" y="0"/>
                    <a:pt x="6598" y="194"/>
                    <a:pt x="5555" y="538"/>
                  </a:cubicBezTo>
                  <a:cubicBezTo>
                    <a:pt x="3358" y="1243"/>
                    <a:pt x="916" y="2437"/>
                    <a:pt x="401" y="4986"/>
                  </a:cubicBezTo>
                  <a:cubicBezTo>
                    <a:pt x="1" y="6828"/>
                    <a:pt x="1150" y="8486"/>
                    <a:pt x="3126" y="8486"/>
                  </a:cubicBezTo>
                  <a:cubicBezTo>
                    <a:pt x="3158" y="8486"/>
                    <a:pt x="3190" y="8486"/>
                    <a:pt x="3222" y="8485"/>
                  </a:cubicBezTo>
                  <a:cubicBezTo>
                    <a:pt x="4144" y="8350"/>
                    <a:pt x="5024" y="8299"/>
                    <a:pt x="5900" y="8299"/>
                  </a:cubicBezTo>
                  <a:cubicBezTo>
                    <a:pt x="7139" y="8299"/>
                    <a:pt x="8370" y="8401"/>
                    <a:pt x="9705" y="8512"/>
                  </a:cubicBezTo>
                  <a:cubicBezTo>
                    <a:pt x="10084" y="8555"/>
                    <a:pt x="10579" y="8584"/>
                    <a:pt x="11098" y="8584"/>
                  </a:cubicBezTo>
                  <a:cubicBezTo>
                    <a:pt x="11913" y="8584"/>
                    <a:pt x="12786" y="8511"/>
                    <a:pt x="13366" y="8295"/>
                  </a:cubicBezTo>
                  <a:cubicBezTo>
                    <a:pt x="13854" y="8133"/>
                    <a:pt x="14370" y="7644"/>
                    <a:pt x="14641" y="7183"/>
                  </a:cubicBezTo>
                  <a:cubicBezTo>
                    <a:pt x="15889" y="5122"/>
                    <a:pt x="14641" y="2165"/>
                    <a:pt x="12688" y="1053"/>
                  </a:cubicBezTo>
                  <a:cubicBezTo>
                    <a:pt x="11406" y="321"/>
                    <a:pt x="10064" y="0"/>
                    <a:pt x="8710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41;p79"/>
            <p:cNvSpPr/>
            <p:nvPr/>
          </p:nvSpPr>
          <p:spPr>
            <a:xfrm>
              <a:off x="14262813" y="2608763"/>
              <a:ext cx="138050" cy="76225"/>
            </a:xfrm>
            <a:custGeom>
              <a:avLst/>
              <a:gdLst/>
              <a:ahLst/>
              <a:cxnLst/>
              <a:rect l="l" t="t" r="r" b="b"/>
              <a:pathLst>
                <a:path w="5522" h="3049" extrusionOk="0">
                  <a:moveTo>
                    <a:pt x="3184" y="0"/>
                  </a:moveTo>
                  <a:cubicBezTo>
                    <a:pt x="1652" y="0"/>
                    <a:pt x="0" y="1355"/>
                    <a:pt x="151" y="3049"/>
                  </a:cubicBezTo>
                  <a:cubicBezTo>
                    <a:pt x="441" y="2927"/>
                    <a:pt x="797" y="2898"/>
                    <a:pt x="1162" y="2898"/>
                  </a:cubicBezTo>
                  <a:cubicBezTo>
                    <a:pt x="1501" y="2898"/>
                    <a:pt x="1847" y="2923"/>
                    <a:pt x="2158" y="2923"/>
                  </a:cubicBezTo>
                  <a:cubicBezTo>
                    <a:pt x="2262" y="2923"/>
                    <a:pt x="2362" y="2920"/>
                    <a:pt x="2456" y="2913"/>
                  </a:cubicBezTo>
                  <a:cubicBezTo>
                    <a:pt x="3378" y="2832"/>
                    <a:pt x="4626" y="2804"/>
                    <a:pt x="5521" y="2533"/>
                  </a:cubicBezTo>
                  <a:cubicBezTo>
                    <a:pt x="5413" y="1991"/>
                    <a:pt x="5358" y="1340"/>
                    <a:pt x="4979" y="879"/>
                  </a:cubicBezTo>
                  <a:cubicBezTo>
                    <a:pt x="4514" y="264"/>
                    <a:pt x="3861" y="0"/>
                    <a:pt x="3184" y="0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42;p79"/>
            <p:cNvSpPr/>
            <p:nvPr/>
          </p:nvSpPr>
          <p:spPr>
            <a:xfrm>
              <a:off x="14109238" y="2642988"/>
              <a:ext cx="474700" cy="336975"/>
            </a:xfrm>
            <a:custGeom>
              <a:avLst/>
              <a:gdLst/>
              <a:ahLst/>
              <a:cxnLst/>
              <a:rect l="l" t="t" r="r" b="b"/>
              <a:pathLst>
                <a:path w="18988" h="13479" extrusionOk="0">
                  <a:moveTo>
                    <a:pt x="10654" y="0"/>
                  </a:moveTo>
                  <a:cubicBezTo>
                    <a:pt x="7531" y="0"/>
                    <a:pt x="3987" y="1363"/>
                    <a:pt x="2578" y="2954"/>
                  </a:cubicBezTo>
                  <a:cubicBezTo>
                    <a:pt x="869" y="4853"/>
                    <a:pt x="1" y="6860"/>
                    <a:pt x="137" y="8298"/>
                  </a:cubicBezTo>
                  <a:cubicBezTo>
                    <a:pt x="272" y="9708"/>
                    <a:pt x="2469" y="10495"/>
                    <a:pt x="2469" y="10495"/>
                  </a:cubicBezTo>
                  <a:cubicBezTo>
                    <a:pt x="2469" y="10495"/>
                    <a:pt x="3485" y="10666"/>
                    <a:pt x="5160" y="10666"/>
                  </a:cubicBezTo>
                  <a:cubicBezTo>
                    <a:pt x="6394" y="10666"/>
                    <a:pt x="7986" y="10573"/>
                    <a:pt x="9793" y="10251"/>
                  </a:cubicBezTo>
                  <a:cubicBezTo>
                    <a:pt x="14078" y="9518"/>
                    <a:pt x="15977" y="8108"/>
                    <a:pt x="15977" y="8108"/>
                  </a:cubicBezTo>
                  <a:cubicBezTo>
                    <a:pt x="15977" y="8108"/>
                    <a:pt x="16058" y="9573"/>
                    <a:pt x="16519" y="11091"/>
                  </a:cubicBezTo>
                  <a:cubicBezTo>
                    <a:pt x="16953" y="12638"/>
                    <a:pt x="17740" y="13478"/>
                    <a:pt x="17740" y="13478"/>
                  </a:cubicBezTo>
                  <a:cubicBezTo>
                    <a:pt x="17740" y="13478"/>
                    <a:pt x="18988" y="11064"/>
                    <a:pt x="18445" y="7620"/>
                  </a:cubicBezTo>
                  <a:cubicBezTo>
                    <a:pt x="18093" y="5097"/>
                    <a:pt x="15841" y="839"/>
                    <a:pt x="12397" y="161"/>
                  </a:cubicBezTo>
                  <a:cubicBezTo>
                    <a:pt x="11844" y="51"/>
                    <a:pt x="11257" y="0"/>
                    <a:pt x="10654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43;p79"/>
            <p:cNvSpPr/>
            <p:nvPr/>
          </p:nvSpPr>
          <p:spPr>
            <a:xfrm>
              <a:off x="14069913" y="2845688"/>
              <a:ext cx="124800" cy="91000"/>
            </a:xfrm>
            <a:custGeom>
              <a:avLst/>
              <a:gdLst/>
              <a:ahLst/>
              <a:cxnLst/>
              <a:rect l="l" t="t" r="r" b="b"/>
              <a:pathLst>
                <a:path w="4992" h="3640" extrusionOk="0">
                  <a:moveTo>
                    <a:pt x="1978" y="0"/>
                  </a:moveTo>
                  <a:cubicBezTo>
                    <a:pt x="1713" y="0"/>
                    <a:pt x="1448" y="119"/>
                    <a:pt x="1194" y="407"/>
                  </a:cubicBezTo>
                  <a:cubicBezTo>
                    <a:pt x="1" y="1817"/>
                    <a:pt x="2171" y="3092"/>
                    <a:pt x="3256" y="3445"/>
                  </a:cubicBezTo>
                  <a:cubicBezTo>
                    <a:pt x="3516" y="3505"/>
                    <a:pt x="3881" y="3639"/>
                    <a:pt x="4152" y="3639"/>
                  </a:cubicBezTo>
                  <a:cubicBezTo>
                    <a:pt x="4248" y="3639"/>
                    <a:pt x="4331" y="3623"/>
                    <a:pt x="4395" y="3580"/>
                  </a:cubicBezTo>
                  <a:cubicBezTo>
                    <a:pt x="4992" y="3173"/>
                    <a:pt x="4341" y="2685"/>
                    <a:pt x="4341" y="2414"/>
                  </a:cubicBezTo>
                  <a:cubicBezTo>
                    <a:pt x="3997" y="1726"/>
                    <a:pt x="2989" y="0"/>
                    <a:pt x="1978" y="0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44;p79"/>
            <p:cNvSpPr/>
            <p:nvPr/>
          </p:nvSpPr>
          <p:spPr>
            <a:xfrm>
              <a:off x="13802063" y="3672013"/>
              <a:ext cx="91575" cy="156850"/>
            </a:xfrm>
            <a:custGeom>
              <a:avLst/>
              <a:gdLst/>
              <a:ahLst/>
              <a:cxnLst/>
              <a:rect l="l" t="t" r="r" b="b"/>
              <a:pathLst>
                <a:path w="3663" h="6274" extrusionOk="0">
                  <a:moveTo>
                    <a:pt x="2159" y="0"/>
                  </a:moveTo>
                  <a:cubicBezTo>
                    <a:pt x="1129" y="0"/>
                    <a:pt x="722" y="1626"/>
                    <a:pt x="489" y="2533"/>
                  </a:cubicBezTo>
                  <a:cubicBezTo>
                    <a:pt x="245" y="3510"/>
                    <a:pt x="1" y="4974"/>
                    <a:pt x="760" y="5815"/>
                  </a:cubicBezTo>
                  <a:cubicBezTo>
                    <a:pt x="1035" y="6117"/>
                    <a:pt x="1385" y="6273"/>
                    <a:pt x="1735" y="6273"/>
                  </a:cubicBezTo>
                  <a:cubicBezTo>
                    <a:pt x="2077" y="6273"/>
                    <a:pt x="2418" y="6124"/>
                    <a:pt x="2686" y="5815"/>
                  </a:cubicBezTo>
                  <a:cubicBezTo>
                    <a:pt x="3256" y="5137"/>
                    <a:pt x="3663" y="2832"/>
                    <a:pt x="3663" y="1937"/>
                  </a:cubicBezTo>
                  <a:cubicBezTo>
                    <a:pt x="3663" y="1313"/>
                    <a:pt x="2903" y="716"/>
                    <a:pt x="2632" y="391"/>
                  </a:cubicBezTo>
                  <a:cubicBezTo>
                    <a:pt x="2550" y="282"/>
                    <a:pt x="2496" y="174"/>
                    <a:pt x="2306" y="11"/>
                  </a:cubicBezTo>
                  <a:cubicBezTo>
                    <a:pt x="2256" y="4"/>
                    <a:pt x="2207" y="0"/>
                    <a:pt x="2159" y="0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5;p79"/>
            <p:cNvSpPr/>
            <p:nvPr/>
          </p:nvSpPr>
          <p:spPr>
            <a:xfrm>
              <a:off x="13810888" y="3415288"/>
              <a:ext cx="312625" cy="379350"/>
            </a:xfrm>
            <a:custGeom>
              <a:avLst/>
              <a:gdLst/>
              <a:ahLst/>
              <a:cxnLst/>
              <a:rect l="l" t="t" r="r" b="b"/>
              <a:pathLst>
                <a:path w="12505" h="15174" extrusionOk="0">
                  <a:moveTo>
                    <a:pt x="11798" y="1"/>
                  </a:moveTo>
                  <a:cubicBezTo>
                    <a:pt x="11194" y="1"/>
                    <a:pt x="10367" y="60"/>
                    <a:pt x="10009" y="352"/>
                  </a:cubicBezTo>
                  <a:cubicBezTo>
                    <a:pt x="10009" y="352"/>
                    <a:pt x="8246" y="4204"/>
                    <a:pt x="5805" y="6754"/>
                  </a:cubicBezTo>
                  <a:cubicBezTo>
                    <a:pt x="3364" y="9330"/>
                    <a:pt x="1818" y="10388"/>
                    <a:pt x="1818" y="10388"/>
                  </a:cubicBezTo>
                  <a:cubicBezTo>
                    <a:pt x="1818" y="10388"/>
                    <a:pt x="0" y="13670"/>
                    <a:pt x="1628" y="14999"/>
                  </a:cubicBezTo>
                  <a:cubicBezTo>
                    <a:pt x="1787" y="15121"/>
                    <a:pt x="1929" y="15173"/>
                    <a:pt x="2056" y="15173"/>
                  </a:cubicBezTo>
                  <a:cubicBezTo>
                    <a:pt x="2667" y="15173"/>
                    <a:pt x="2935" y="13965"/>
                    <a:pt x="3093" y="13426"/>
                  </a:cubicBezTo>
                  <a:cubicBezTo>
                    <a:pt x="3310" y="12531"/>
                    <a:pt x="3527" y="11772"/>
                    <a:pt x="3527" y="11772"/>
                  </a:cubicBezTo>
                  <a:cubicBezTo>
                    <a:pt x="3527" y="11772"/>
                    <a:pt x="7107" y="7974"/>
                    <a:pt x="8924" y="5669"/>
                  </a:cubicBezTo>
                  <a:cubicBezTo>
                    <a:pt x="10687" y="3336"/>
                    <a:pt x="12505" y="27"/>
                    <a:pt x="12505" y="27"/>
                  </a:cubicBezTo>
                  <a:cubicBezTo>
                    <a:pt x="12505" y="27"/>
                    <a:pt x="12201" y="1"/>
                    <a:pt x="11798" y="1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6;p79"/>
            <p:cNvSpPr/>
            <p:nvPr/>
          </p:nvSpPr>
          <p:spPr>
            <a:xfrm>
              <a:off x="14082813" y="3837713"/>
              <a:ext cx="87500" cy="138800"/>
            </a:xfrm>
            <a:custGeom>
              <a:avLst/>
              <a:gdLst/>
              <a:ahLst/>
              <a:cxnLst/>
              <a:rect l="l" t="t" r="r" b="b"/>
              <a:pathLst>
                <a:path w="3500" h="5552" extrusionOk="0">
                  <a:moveTo>
                    <a:pt x="543" y="1"/>
                  </a:moveTo>
                  <a:cubicBezTo>
                    <a:pt x="271" y="245"/>
                    <a:pt x="109" y="706"/>
                    <a:pt x="54" y="950"/>
                  </a:cubicBezTo>
                  <a:cubicBezTo>
                    <a:pt x="0" y="1357"/>
                    <a:pt x="109" y="3527"/>
                    <a:pt x="298" y="4232"/>
                  </a:cubicBezTo>
                  <a:cubicBezTo>
                    <a:pt x="462" y="4722"/>
                    <a:pt x="925" y="5552"/>
                    <a:pt x="1810" y="5552"/>
                  </a:cubicBezTo>
                  <a:cubicBezTo>
                    <a:pt x="1955" y="5552"/>
                    <a:pt x="2111" y="5530"/>
                    <a:pt x="2279" y="5480"/>
                  </a:cubicBezTo>
                  <a:cubicBezTo>
                    <a:pt x="2875" y="5317"/>
                    <a:pt x="3146" y="4910"/>
                    <a:pt x="3309" y="4259"/>
                  </a:cubicBezTo>
                  <a:cubicBezTo>
                    <a:pt x="3499" y="3554"/>
                    <a:pt x="3309" y="2876"/>
                    <a:pt x="3011" y="2062"/>
                  </a:cubicBezTo>
                  <a:cubicBezTo>
                    <a:pt x="2821" y="1493"/>
                    <a:pt x="2604" y="679"/>
                    <a:pt x="2089" y="272"/>
                  </a:cubicBezTo>
                  <a:cubicBezTo>
                    <a:pt x="2025" y="208"/>
                    <a:pt x="1923" y="187"/>
                    <a:pt x="1804" y="187"/>
                  </a:cubicBezTo>
                  <a:cubicBezTo>
                    <a:pt x="1557" y="187"/>
                    <a:pt x="1234" y="280"/>
                    <a:pt x="1016" y="280"/>
                  </a:cubicBezTo>
                  <a:cubicBezTo>
                    <a:pt x="982" y="280"/>
                    <a:pt x="951" y="277"/>
                    <a:pt x="922" y="272"/>
                  </a:cubicBezTo>
                  <a:cubicBezTo>
                    <a:pt x="760" y="245"/>
                    <a:pt x="678" y="164"/>
                    <a:pt x="543" y="1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7;p79"/>
            <p:cNvSpPr/>
            <p:nvPr/>
          </p:nvSpPr>
          <p:spPr>
            <a:xfrm>
              <a:off x="14088913" y="3427838"/>
              <a:ext cx="163975" cy="501850"/>
            </a:xfrm>
            <a:custGeom>
              <a:avLst/>
              <a:gdLst/>
              <a:ahLst/>
              <a:cxnLst/>
              <a:rect l="l" t="t" r="r" b="b"/>
              <a:pathLst>
                <a:path w="6559" h="20074" extrusionOk="0">
                  <a:moveTo>
                    <a:pt x="4963" y="0"/>
                  </a:moveTo>
                  <a:cubicBezTo>
                    <a:pt x="4809" y="0"/>
                    <a:pt x="4676" y="13"/>
                    <a:pt x="4584" y="40"/>
                  </a:cubicBezTo>
                  <a:cubicBezTo>
                    <a:pt x="4584" y="40"/>
                    <a:pt x="4340" y="3946"/>
                    <a:pt x="3119" y="8286"/>
                  </a:cubicBezTo>
                  <a:cubicBezTo>
                    <a:pt x="1899" y="12626"/>
                    <a:pt x="244" y="16586"/>
                    <a:pt x="244" y="16586"/>
                  </a:cubicBezTo>
                  <a:cubicBezTo>
                    <a:pt x="244" y="16586"/>
                    <a:pt x="0" y="19488"/>
                    <a:pt x="1384" y="19976"/>
                  </a:cubicBezTo>
                  <a:cubicBezTo>
                    <a:pt x="1576" y="20044"/>
                    <a:pt x="1744" y="20074"/>
                    <a:pt x="1888" y="20074"/>
                  </a:cubicBezTo>
                  <a:cubicBezTo>
                    <a:pt x="2555" y="20074"/>
                    <a:pt x="2730" y="19436"/>
                    <a:pt x="2685" y="18946"/>
                  </a:cubicBezTo>
                  <a:cubicBezTo>
                    <a:pt x="2604" y="18322"/>
                    <a:pt x="2143" y="16532"/>
                    <a:pt x="2143" y="16532"/>
                  </a:cubicBezTo>
                  <a:cubicBezTo>
                    <a:pt x="2143" y="16532"/>
                    <a:pt x="4204" y="11731"/>
                    <a:pt x="5072" y="8232"/>
                  </a:cubicBezTo>
                  <a:cubicBezTo>
                    <a:pt x="5940" y="4651"/>
                    <a:pt x="6483" y="1071"/>
                    <a:pt x="6537" y="583"/>
                  </a:cubicBezTo>
                  <a:cubicBezTo>
                    <a:pt x="6559" y="213"/>
                    <a:pt x="5587" y="0"/>
                    <a:pt x="4963" y="0"/>
                  </a:cubicBezTo>
                  <a:close/>
                </a:path>
              </a:pathLst>
            </a:custGeom>
            <a:solidFill>
              <a:srgbClr val="FFE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48;p79"/>
            <p:cNvSpPr/>
            <p:nvPr/>
          </p:nvSpPr>
          <p:spPr>
            <a:xfrm>
              <a:off x="13905813" y="3207588"/>
              <a:ext cx="569625" cy="339775"/>
            </a:xfrm>
            <a:custGeom>
              <a:avLst/>
              <a:gdLst/>
              <a:ahLst/>
              <a:cxnLst/>
              <a:rect l="l" t="t" r="r" b="b"/>
              <a:pathLst>
                <a:path w="22785" h="13591" extrusionOk="0">
                  <a:moveTo>
                    <a:pt x="5115" y="0"/>
                  </a:moveTo>
                  <a:cubicBezTo>
                    <a:pt x="5013" y="0"/>
                    <a:pt x="4934" y="28"/>
                    <a:pt x="4883" y="89"/>
                  </a:cubicBezTo>
                  <a:cubicBezTo>
                    <a:pt x="4313" y="713"/>
                    <a:pt x="6538" y="1907"/>
                    <a:pt x="5697" y="2314"/>
                  </a:cubicBezTo>
                  <a:cubicBezTo>
                    <a:pt x="5559" y="2382"/>
                    <a:pt x="5317" y="2404"/>
                    <a:pt x="5016" y="2404"/>
                  </a:cubicBezTo>
                  <a:cubicBezTo>
                    <a:pt x="4529" y="2404"/>
                    <a:pt x="3888" y="2348"/>
                    <a:pt x="3285" y="2348"/>
                  </a:cubicBezTo>
                  <a:cubicBezTo>
                    <a:pt x="2944" y="2348"/>
                    <a:pt x="2615" y="2366"/>
                    <a:pt x="2333" y="2422"/>
                  </a:cubicBezTo>
                  <a:cubicBezTo>
                    <a:pt x="2089" y="2449"/>
                    <a:pt x="1140" y="2585"/>
                    <a:pt x="1086" y="2856"/>
                  </a:cubicBezTo>
                  <a:cubicBezTo>
                    <a:pt x="923" y="3290"/>
                    <a:pt x="1872" y="3697"/>
                    <a:pt x="2171" y="3832"/>
                  </a:cubicBezTo>
                  <a:cubicBezTo>
                    <a:pt x="2876" y="4158"/>
                    <a:pt x="4775" y="4483"/>
                    <a:pt x="3391" y="5297"/>
                  </a:cubicBezTo>
                  <a:cubicBezTo>
                    <a:pt x="2876" y="5595"/>
                    <a:pt x="1" y="7142"/>
                    <a:pt x="1682" y="7331"/>
                  </a:cubicBezTo>
                  <a:cubicBezTo>
                    <a:pt x="1825" y="7348"/>
                    <a:pt x="1966" y="7355"/>
                    <a:pt x="2106" y="7355"/>
                  </a:cubicBezTo>
                  <a:cubicBezTo>
                    <a:pt x="2901" y="7355"/>
                    <a:pt x="3669" y="7125"/>
                    <a:pt x="4476" y="7033"/>
                  </a:cubicBezTo>
                  <a:cubicBezTo>
                    <a:pt x="4645" y="7013"/>
                    <a:pt x="4797" y="7001"/>
                    <a:pt x="4928" y="7001"/>
                  </a:cubicBezTo>
                  <a:cubicBezTo>
                    <a:pt x="5513" y="7001"/>
                    <a:pt x="5691" y="7234"/>
                    <a:pt x="5181" y="8010"/>
                  </a:cubicBezTo>
                  <a:cubicBezTo>
                    <a:pt x="4802" y="8579"/>
                    <a:pt x="4015" y="9203"/>
                    <a:pt x="4015" y="9908"/>
                  </a:cubicBezTo>
                  <a:cubicBezTo>
                    <a:pt x="4015" y="10336"/>
                    <a:pt x="4239" y="10472"/>
                    <a:pt x="4540" y="10472"/>
                  </a:cubicBezTo>
                  <a:cubicBezTo>
                    <a:pt x="4927" y="10472"/>
                    <a:pt x="5443" y="10247"/>
                    <a:pt x="5778" y="10125"/>
                  </a:cubicBezTo>
                  <a:cubicBezTo>
                    <a:pt x="6185" y="9984"/>
                    <a:pt x="6777" y="9622"/>
                    <a:pt x="7200" y="9622"/>
                  </a:cubicBezTo>
                  <a:cubicBezTo>
                    <a:pt x="7425" y="9622"/>
                    <a:pt x="7601" y="9725"/>
                    <a:pt x="7677" y="10017"/>
                  </a:cubicBezTo>
                  <a:cubicBezTo>
                    <a:pt x="7921" y="10857"/>
                    <a:pt x="7107" y="12376"/>
                    <a:pt x="7867" y="13000"/>
                  </a:cubicBezTo>
                  <a:cubicBezTo>
                    <a:pt x="8098" y="13186"/>
                    <a:pt x="8321" y="13265"/>
                    <a:pt x="8537" y="13265"/>
                  </a:cubicBezTo>
                  <a:cubicBezTo>
                    <a:pt x="9793" y="13265"/>
                    <a:pt x="10796" y="10586"/>
                    <a:pt x="11741" y="10586"/>
                  </a:cubicBezTo>
                  <a:cubicBezTo>
                    <a:pt x="11870" y="10586"/>
                    <a:pt x="11998" y="10636"/>
                    <a:pt x="12125" y="10749"/>
                  </a:cubicBezTo>
                  <a:cubicBezTo>
                    <a:pt x="13047" y="11536"/>
                    <a:pt x="13156" y="12892"/>
                    <a:pt x="14187" y="13434"/>
                  </a:cubicBezTo>
                  <a:cubicBezTo>
                    <a:pt x="14389" y="13543"/>
                    <a:pt x="14559" y="13591"/>
                    <a:pt x="14701" y="13591"/>
                  </a:cubicBezTo>
                  <a:cubicBezTo>
                    <a:pt x="15588" y="13591"/>
                    <a:pt x="15407" y="11718"/>
                    <a:pt x="15407" y="10993"/>
                  </a:cubicBezTo>
                  <a:cubicBezTo>
                    <a:pt x="15395" y="10139"/>
                    <a:pt x="15613" y="9840"/>
                    <a:pt x="15928" y="9840"/>
                  </a:cubicBezTo>
                  <a:cubicBezTo>
                    <a:pt x="16314" y="9840"/>
                    <a:pt x="16846" y="10289"/>
                    <a:pt x="17279" y="10722"/>
                  </a:cubicBezTo>
                  <a:cubicBezTo>
                    <a:pt x="17653" y="11096"/>
                    <a:pt x="18410" y="11455"/>
                    <a:pt x="18865" y="11455"/>
                  </a:cubicBezTo>
                  <a:cubicBezTo>
                    <a:pt x="19004" y="11455"/>
                    <a:pt x="19114" y="11422"/>
                    <a:pt x="19177" y="11346"/>
                  </a:cubicBezTo>
                  <a:cubicBezTo>
                    <a:pt x="19855" y="10532"/>
                    <a:pt x="18092" y="8579"/>
                    <a:pt x="18309" y="8281"/>
                  </a:cubicBezTo>
                  <a:cubicBezTo>
                    <a:pt x="18375" y="8168"/>
                    <a:pt x="18494" y="8123"/>
                    <a:pt x="18649" y="8123"/>
                  </a:cubicBezTo>
                  <a:cubicBezTo>
                    <a:pt x="19284" y="8123"/>
                    <a:pt x="20534" y="8882"/>
                    <a:pt x="21318" y="8882"/>
                  </a:cubicBezTo>
                  <a:cubicBezTo>
                    <a:pt x="21678" y="8882"/>
                    <a:pt x="21940" y="8722"/>
                    <a:pt x="21998" y="8254"/>
                  </a:cubicBezTo>
                  <a:cubicBezTo>
                    <a:pt x="22107" y="7467"/>
                    <a:pt x="20154" y="7684"/>
                    <a:pt x="19991" y="7006"/>
                  </a:cubicBezTo>
                  <a:cubicBezTo>
                    <a:pt x="19801" y="6192"/>
                    <a:pt x="21456" y="6409"/>
                    <a:pt x="21890" y="6246"/>
                  </a:cubicBezTo>
                  <a:cubicBezTo>
                    <a:pt x="22541" y="5975"/>
                    <a:pt x="22785" y="5514"/>
                    <a:pt x="22134" y="5053"/>
                  </a:cubicBezTo>
                  <a:cubicBezTo>
                    <a:pt x="21347" y="4565"/>
                    <a:pt x="19964" y="4511"/>
                    <a:pt x="19042" y="4456"/>
                  </a:cubicBezTo>
                  <a:cubicBezTo>
                    <a:pt x="17496" y="4294"/>
                    <a:pt x="15895" y="4429"/>
                    <a:pt x="14376" y="3968"/>
                  </a:cubicBezTo>
                  <a:cubicBezTo>
                    <a:pt x="12958" y="3567"/>
                    <a:pt x="11804" y="2584"/>
                    <a:pt x="10549" y="2584"/>
                  </a:cubicBezTo>
                  <a:cubicBezTo>
                    <a:pt x="10532" y="2584"/>
                    <a:pt x="10515" y="2584"/>
                    <a:pt x="10498" y="2585"/>
                  </a:cubicBezTo>
                  <a:cubicBezTo>
                    <a:pt x="9847" y="2530"/>
                    <a:pt x="8491" y="1635"/>
                    <a:pt x="8111" y="1473"/>
                  </a:cubicBezTo>
                  <a:cubicBezTo>
                    <a:pt x="7359" y="1144"/>
                    <a:pt x="5772" y="0"/>
                    <a:pt x="5115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49;p79"/>
            <p:cNvSpPr/>
            <p:nvPr/>
          </p:nvSpPr>
          <p:spPr>
            <a:xfrm>
              <a:off x="14141113" y="3102313"/>
              <a:ext cx="185150" cy="226275"/>
            </a:xfrm>
            <a:custGeom>
              <a:avLst/>
              <a:gdLst/>
              <a:ahLst/>
              <a:cxnLst/>
              <a:rect l="l" t="t" r="r" b="b"/>
              <a:pathLst>
                <a:path w="7406" h="9051" extrusionOk="0">
                  <a:moveTo>
                    <a:pt x="3063" y="0"/>
                  </a:moveTo>
                  <a:cubicBezTo>
                    <a:pt x="2970" y="0"/>
                    <a:pt x="2930" y="15"/>
                    <a:pt x="2930" y="15"/>
                  </a:cubicBezTo>
                  <a:cubicBezTo>
                    <a:pt x="2930" y="15"/>
                    <a:pt x="3364" y="530"/>
                    <a:pt x="3120" y="1317"/>
                  </a:cubicBezTo>
                  <a:cubicBezTo>
                    <a:pt x="2930" y="2076"/>
                    <a:pt x="2306" y="2076"/>
                    <a:pt x="2306" y="2076"/>
                  </a:cubicBezTo>
                  <a:cubicBezTo>
                    <a:pt x="2306" y="2076"/>
                    <a:pt x="2171" y="3107"/>
                    <a:pt x="1574" y="4192"/>
                  </a:cubicBezTo>
                  <a:cubicBezTo>
                    <a:pt x="950" y="5277"/>
                    <a:pt x="1" y="6389"/>
                    <a:pt x="1" y="6389"/>
                  </a:cubicBezTo>
                  <a:cubicBezTo>
                    <a:pt x="1" y="6389"/>
                    <a:pt x="408" y="8016"/>
                    <a:pt x="2930" y="8722"/>
                  </a:cubicBezTo>
                  <a:cubicBezTo>
                    <a:pt x="3802" y="8974"/>
                    <a:pt x="4413" y="9051"/>
                    <a:pt x="4835" y="9051"/>
                  </a:cubicBezTo>
                  <a:cubicBezTo>
                    <a:pt x="5503" y="9051"/>
                    <a:pt x="5697" y="8857"/>
                    <a:pt x="5697" y="8857"/>
                  </a:cubicBezTo>
                  <a:cubicBezTo>
                    <a:pt x="5697" y="8857"/>
                    <a:pt x="6863" y="6877"/>
                    <a:pt x="7134" y="5195"/>
                  </a:cubicBezTo>
                  <a:cubicBezTo>
                    <a:pt x="7406" y="3541"/>
                    <a:pt x="7270" y="1588"/>
                    <a:pt x="7270" y="1588"/>
                  </a:cubicBezTo>
                  <a:lnTo>
                    <a:pt x="6619" y="1344"/>
                  </a:lnTo>
                  <a:cubicBezTo>
                    <a:pt x="6619" y="1344"/>
                    <a:pt x="6482" y="2010"/>
                    <a:pt x="5908" y="2010"/>
                  </a:cubicBezTo>
                  <a:cubicBezTo>
                    <a:pt x="5806" y="2010"/>
                    <a:pt x="5691" y="1989"/>
                    <a:pt x="5561" y="1941"/>
                  </a:cubicBezTo>
                  <a:cubicBezTo>
                    <a:pt x="4747" y="1642"/>
                    <a:pt x="5019" y="666"/>
                    <a:pt x="5019" y="666"/>
                  </a:cubicBezTo>
                  <a:cubicBezTo>
                    <a:pt x="5019" y="666"/>
                    <a:pt x="4720" y="530"/>
                    <a:pt x="4124" y="286"/>
                  </a:cubicBezTo>
                  <a:cubicBezTo>
                    <a:pt x="3554" y="44"/>
                    <a:pt x="3226" y="0"/>
                    <a:pt x="3063" y="0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50;p79"/>
            <p:cNvSpPr/>
            <p:nvPr/>
          </p:nvSpPr>
          <p:spPr>
            <a:xfrm>
              <a:off x="14282838" y="2935288"/>
              <a:ext cx="80725" cy="48200"/>
            </a:xfrm>
            <a:custGeom>
              <a:avLst/>
              <a:gdLst/>
              <a:ahLst/>
              <a:cxnLst/>
              <a:rect l="l" t="t" r="r" b="b"/>
              <a:pathLst>
                <a:path w="3229" h="1928" extrusionOk="0">
                  <a:moveTo>
                    <a:pt x="1249" y="0"/>
                  </a:moveTo>
                  <a:cubicBezTo>
                    <a:pt x="676" y="0"/>
                    <a:pt x="54" y="218"/>
                    <a:pt x="1" y="756"/>
                  </a:cubicBezTo>
                  <a:cubicBezTo>
                    <a:pt x="1" y="837"/>
                    <a:pt x="82" y="864"/>
                    <a:pt x="109" y="864"/>
                  </a:cubicBezTo>
                  <a:cubicBezTo>
                    <a:pt x="299" y="864"/>
                    <a:pt x="380" y="756"/>
                    <a:pt x="543" y="620"/>
                  </a:cubicBezTo>
                  <a:cubicBezTo>
                    <a:pt x="752" y="474"/>
                    <a:pt x="1042" y="376"/>
                    <a:pt x="1313" y="376"/>
                  </a:cubicBezTo>
                  <a:cubicBezTo>
                    <a:pt x="1393" y="376"/>
                    <a:pt x="1472" y="384"/>
                    <a:pt x="1547" y="403"/>
                  </a:cubicBezTo>
                  <a:cubicBezTo>
                    <a:pt x="2089" y="539"/>
                    <a:pt x="2577" y="1217"/>
                    <a:pt x="2442" y="1759"/>
                  </a:cubicBezTo>
                  <a:cubicBezTo>
                    <a:pt x="2442" y="1858"/>
                    <a:pt x="2527" y="1927"/>
                    <a:pt x="2616" y="1927"/>
                  </a:cubicBezTo>
                  <a:cubicBezTo>
                    <a:pt x="2649" y="1927"/>
                    <a:pt x="2683" y="1917"/>
                    <a:pt x="2713" y="1895"/>
                  </a:cubicBezTo>
                  <a:cubicBezTo>
                    <a:pt x="3228" y="1407"/>
                    <a:pt x="2442" y="403"/>
                    <a:pt x="2008" y="159"/>
                  </a:cubicBezTo>
                  <a:cubicBezTo>
                    <a:pt x="1824" y="58"/>
                    <a:pt x="1543" y="0"/>
                    <a:pt x="1249" y="0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51;p79"/>
            <p:cNvSpPr/>
            <p:nvPr/>
          </p:nvSpPr>
          <p:spPr>
            <a:xfrm>
              <a:off x="14441938" y="2982013"/>
              <a:ext cx="65375" cy="42300"/>
            </a:xfrm>
            <a:custGeom>
              <a:avLst/>
              <a:gdLst/>
              <a:ahLst/>
              <a:cxnLst/>
              <a:rect l="l" t="t" r="r" b="b"/>
              <a:pathLst>
                <a:path w="2615" h="1692" extrusionOk="0">
                  <a:moveTo>
                    <a:pt x="1280" y="1"/>
                  </a:moveTo>
                  <a:cubicBezTo>
                    <a:pt x="733" y="1"/>
                    <a:pt x="304" y="493"/>
                    <a:pt x="38" y="1002"/>
                  </a:cubicBezTo>
                  <a:cubicBezTo>
                    <a:pt x="0" y="1040"/>
                    <a:pt x="53" y="1103"/>
                    <a:pt x="108" y="1103"/>
                  </a:cubicBezTo>
                  <a:cubicBezTo>
                    <a:pt x="132" y="1103"/>
                    <a:pt x="157" y="1090"/>
                    <a:pt x="173" y="1057"/>
                  </a:cubicBezTo>
                  <a:cubicBezTo>
                    <a:pt x="354" y="695"/>
                    <a:pt x="812" y="369"/>
                    <a:pt x="1234" y="369"/>
                  </a:cubicBezTo>
                  <a:cubicBezTo>
                    <a:pt x="1445" y="369"/>
                    <a:pt x="1647" y="451"/>
                    <a:pt x="1801" y="650"/>
                  </a:cubicBezTo>
                  <a:cubicBezTo>
                    <a:pt x="1882" y="758"/>
                    <a:pt x="1937" y="894"/>
                    <a:pt x="1937" y="1057"/>
                  </a:cubicBezTo>
                  <a:cubicBezTo>
                    <a:pt x="1937" y="1192"/>
                    <a:pt x="1855" y="1328"/>
                    <a:pt x="1855" y="1463"/>
                  </a:cubicBezTo>
                  <a:cubicBezTo>
                    <a:pt x="1855" y="1572"/>
                    <a:pt x="1882" y="1653"/>
                    <a:pt x="1991" y="1680"/>
                  </a:cubicBezTo>
                  <a:cubicBezTo>
                    <a:pt x="2007" y="1688"/>
                    <a:pt x="2025" y="1692"/>
                    <a:pt x="2043" y="1692"/>
                  </a:cubicBezTo>
                  <a:cubicBezTo>
                    <a:pt x="2088" y="1692"/>
                    <a:pt x="2134" y="1672"/>
                    <a:pt x="2154" y="1653"/>
                  </a:cubicBezTo>
                  <a:cubicBezTo>
                    <a:pt x="2615" y="1138"/>
                    <a:pt x="2262" y="324"/>
                    <a:pt x="1665" y="80"/>
                  </a:cubicBezTo>
                  <a:cubicBezTo>
                    <a:pt x="1531" y="26"/>
                    <a:pt x="1403" y="1"/>
                    <a:pt x="1280" y="1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52;p79"/>
            <p:cNvSpPr/>
            <p:nvPr/>
          </p:nvSpPr>
          <p:spPr>
            <a:xfrm>
              <a:off x="14280638" y="3012188"/>
              <a:ext cx="111400" cy="61675"/>
            </a:xfrm>
            <a:custGeom>
              <a:avLst/>
              <a:gdLst/>
              <a:ahLst/>
              <a:cxnLst/>
              <a:rect l="l" t="t" r="r" b="b"/>
              <a:pathLst>
                <a:path w="4456" h="2467" extrusionOk="0">
                  <a:moveTo>
                    <a:pt x="199" y="0"/>
                  </a:moveTo>
                  <a:cubicBezTo>
                    <a:pt x="107" y="0"/>
                    <a:pt x="0" y="107"/>
                    <a:pt x="62" y="229"/>
                  </a:cubicBezTo>
                  <a:cubicBezTo>
                    <a:pt x="641" y="1321"/>
                    <a:pt x="2079" y="2467"/>
                    <a:pt x="3431" y="2467"/>
                  </a:cubicBezTo>
                  <a:cubicBezTo>
                    <a:pt x="3726" y="2467"/>
                    <a:pt x="4016" y="2412"/>
                    <a:pt x="4293" y="2291"/>
                  </a:cubicBezTo>
                  <a:cubicBezTo>
                    <a:pt x="4456" y="2236"/>
                    <a:pt x="4374" y="2019"/>
                    <a:pt x="4239" y="1992"/>
                  </a:cubicBezTo>
                  <a:cubicBezTo>
                    <a:pt x="3371" y="1938"/>
                    <a:pt x="2693" y="1992"/>
                    <a:pt x="1960" y="1558"/>
                  </a:cubicBezTo>
                  <a:cubicBezTo>
                    <a:pt x="1282" y="1152"/>
                    <a:pt x="848" y="582"/>
                    <a:pt x="279" y="39"/>
                  </a:cubicBezTo>
                  <a:cubicBezTo>
                    <a:pt x="258" y="12"/>
                    <a:pt x="229" y="0"/>
                    <a:pt x="199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53;p79"/>
            <p:cNvSpPr/>
            <p:nvPr/>
          </p:nvSpPr>
          <p:spPr>
            <a:xfrm>
              <a:off x="14367238" y="2909163"/>
              <a:ext cx="69600" cy="132700"/>
            </a:xfrm>
            <a:custGeom>
              <a:avLst/>
              <a:gdLst/>
              <a:ahLst/>
              <a:cxnLst/>
              <a:rect l="l" t="t" r="r" b="b"/>
              <a:pathLst>
                <a:path w="2784" h="5308" extrusionOk="0">
                  <a:moveTo>
                    <a:pt x="2671" y="0"/>
                  </a:moveTo>
                  <a:cubicBezTo>
                    <a:pt x="2619" y="0"/>
                    <a:pt x="2565" y="28"/>
                    <a:pt x="2565" y="92"/>
                  </a:cubicBezTo>
                  <a:cubicBezTo>
                    <a:pt x="2321" y="1231"/>
                    <a:pt x="1670" y="2208"/>
                    <a:pt x="1209" y="3265"/>
                  </a:cubicBezTo>
                  <a:cubicBezTo>
                    <a:pt x="1181" y="3374"/>
                    <a:pt x="1209" y="3482"/>
                    <a:pt x="1344" y="3482"/>
                  </a:cubicBezTo>
                  <a:cubicBezTo>
                    <a:pt x="2348" y="3482"/>
                    <a:pt x="2131" y="4920"/>
                    <a:pt x="1236" y="4974"/>
                  </a:cubicBezTo>
                  <a:cubicBezTo>
                    <a:pt x="856" y="4974"/>
                    <a:pt x="530" y="4730"/>
                    <a:pt x="178" y="4567"/>
                  </a:cubicBezTo>
                  <a:cubicBezTo>
                    <a:pt x="166" y="4555"/>
                    <a:pt x="149" y="4550"/>
                    <a:pt x="132" y="4550"/>
                  </a:cubicBezTo>
                  <a:cubicBezTo>
                    <a:pt x="72" y="4550"/>
                    <a:pt x="0" y="4613"/>
                    <a:pt x="42" y="4676"/>
                  </a:cubicBezTo>
                  <a:cubicBezTo>
                    <a:pt x="309" y="5037"/>
                    <a:pt x="886" y="5308"/>
                    <a:pt x="1403" y="5308"/>
                  </a:cubicBezTo>
                  <a:cubicBezTo>
                    <a:pt x="1778" y="5308"/>
                    <a:pt x="2122" y="5165"/>
                    <a:pt x="2294" y="4811"/>
                  </a:cubicBezTo>
                  <a:cubicBezTo>
                    <a:pt x="2586" y="4251"/>
                    <a:pt x="2156" y="3362"/>
                    <a:pt x="1534" y="3187"/>
                  </a:cubicBezTo>
                  <a:lnTo>
                    <a:pt x="1534" y="3187"/>
                  </a:lnTo>
                  <a:cubicBezTo>
                    <a:pt x="1993" y="2170"/>
                    <a:pt x="2627" y="1191"/>
                    <a:pt x="2755" y="92"/>
                  </a:cubicBezTo>
                  <a:cubicBezTo>
                    <a:pt x="2783" y="35"/>
                    <a:pt x="2729" y="0"/>
                    <a:pt x="2671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9"/>
          <p:cNvSpPr txBox="1">
            <a:spLocks noGrp="1"/>
          </p:cNvSpPr>
          <p:nvPr>
            <p:ph type="ctrTitle"/>
          </p:nvPr>
        </p:nvSpPr>
        <p:spPr>
          <a:xfrm>
            <a:off x="1604659" y="2008596"/>
            <a:ext cx="6447300" cy="2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/>
              <a:t>Do you have any prior expectation from me?</a:t>
            </a:r>
            <a:br>
              <a:rPr lang="en-IN" sz="6000" dirty="0" smtClean="0"/>
            </a:b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If Yes! Feel free to tell me. 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877" name="Google Shape;877;p59"/>
          <p:cNvGrpSpPr/>
          <p:nvPr/>
        </p:nvGrpSpPr>
        <p:grpSpPr>
          <a:xfrm>
            <a:off x="3493536" y="592964"/>
            <a:ext cx="2283150" cy="1015211"/>
            <a:chOff x="3520136" y="290364"/>
            <a:chExt cx="2283150" cy="1015211"/>
          </a:xfrm>
        </p:grpSpPr>
        <p:grpSp>
          <p:nvGrpSpPr>
            <p:cNvPr id="878" name="Google Shape;878;p59"/>
            <p:cNvGrpSpPr/>
            <p:nvPr/>
          </p:nvGrpSpPr>
          <p:grpSpPr>
            <a:xfrm>
              <a:off x="3832838" y="539991"/>
              <a:ext cx="1478321" cy="765582"/>
              <a:chOff x="1428175" y="412775"/>
              <a:chExt cx="753400" cy="390225"/>
            </a:xfrm>
          </p:grpSpPr>
          <p:sp>
            <p:nvSpPr>
              <p:cNvPr id="879" name="Google Shape;879;p59"/>
              <p:cNvSpPr/>
              <p:nvPr/>
            </p:nvSpPr>
            <p:spPr>
              <a:xfrm>
                <a:off x="1472925" y="434975"/>
                <a:ext cx="62047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9671" extrusionOk="0">
                    <a:moveTo>
                      <a:pt x="22556" y="1"/>
                    </a:moveTo>
                    <a:cubicBezTo>
                      <a:pt x="20214" y="1"/>
                      <a:pt x="16172" y="863"/>
                      <a:pt x="11718" y="2402"/>
                    </a:cubicBezTo>
                    <a:cubicBezTo>
                      <a:pt x="5018" y="4707"/>
                      <a:pt x="1" y="7691"/>
                      <a:pt x="489" y="8993"/>
                    </a:cubicBezTo>
                    <a:cubicBezTo>
                      <a:pt x="647" y="9445"/>
                      <a:pt x="1389" y="9671"/>
                      <a:pt x="2527" y="9671"/>
                    </a:cubicBezTo>
                    <a:cubicBezTo>
                      <a:pt x="2754" y="9671"/>
                      <a:pt x="2998" y="9662"/>
                      <a:pt x="3255" y="9644"/>
                    </a:cubicBezTo>
                    <a:cubicBezTo>
                      <a:pt x="5534" y="8125"/>
                      <a:pt x="8870" y="6497"/>
                      <a:pt x="12695" y="5168"/>
                    </a:cubicBezTo>
                    <a:cubicBezTo>
                      <a:pt x="16519" y="3839"/>
                      <a:pt x="20154" y="3080"/>
                      <a:pt x="22866" y="2863"/>
                    </a:cubicBezTo>
                    <a:cubicBezTo>
                      <a:pt x="24141" y="1995"/>
                      <a:pt x="24819" y="1208"/>
                      <a:pt x="24629" y="666"/>
                    </a:cubicBezTo>
                    <a:cubicBezTo>
                      <a:pt x="24467" y="215"/>
                      <a:pt x="23722" y="1"/>
                      <a:pt x="22556" y="1"/>
                    </a:cubicBezTo>
                    <a:close/>
                  </a:path>
                </a:pathLst>
              </a:custGeom>
              <a:solidFill>
                <a:srgbClr val="3F0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9"/>
              <p:cNvSpPr/>
              <p:nvPr/>
            </p:nvSpPr>
            <p:spPr>
              <a:xfrm>
                <a:off x="1445125" y="444825"/>
                <a:ext cx="736450" cy="358175"/>
              </a:xfrm>
              <a:custGeom>
                <a:avLst/>
                <a:gdLst/>
                <a:ahLst/>
                <a:cxnLst/>
                <a:rect l="l" t="t" r="r" b="b"/>
                <a:pathLst>
                  <a:path w="29458" h="14327" extrusionOk="0">
                    <a:moveTo>
                      <a:pt x="27558" y="1"/>
                    </a:moveTo>
                    <a:lnTo>
                      <a:pt x="25036" y="2415"/>
                    </a:lnTo>
                    <a:cubicBezTo>
                      <a:pt x="24683" y="2415"/>
                      <a:pt x="24358" y="2442"/>
                      <a:pt x="23978" y="2442"/>
                    </a:cubicBezTo>
                    <a:cubicBezTo>
                      <a:pt x="21998" y="3825"/>
                      <a:pt x="18580" y="5452"/>
                      <a:pt x="14512" y="6836"/>
                    </a:cubicBezTo>
                    <a:cubicBezTo>
                      <a:pt x="10470" y="8246"/>
                      <a:pt x="6754" y="9087"/>
                      <a:pt x="4340" y="9223"/>
                    </a:cubicBezTo>
                    <a:cubicBezTo>
                      <a:pt x="4042" y="9412"/>
                      <a:pt x="3771" y="9629"/>
                      <a:pt x="3499" y="9819"/>
                    </a:cubicBezTo>
                    <a:lnTo>
                      <a:pt x="0" y="9494"/>
                    </a:lnTo>
                    <a:lnTo>
                      <a:pt x="0" y="9494"/>
                    </a:lnTo>
                    <a:cubicBezTo>
                      <a:pt x="163" y="11799"/>
                      <a:pt x="1248" y="13101"/>
                      <a:pt x="1248" y="13101"/>
                    </a:cubicBezTo>
                    <a:cubicBezTo>
                      <a:pt x="1538" y="13927"/>
                      <a:pt x="2848" y="14326"/>
                      <a:pt x="4819" y="14326"/>
                    </a:cubicBezTo>
                    <a:cubicBezTo>
                      <a:pt x="7637" y="14326"/>
                      <a:pt x="11805" y="13510"/>
                      <a:pt x="16275" y="11962"/>
                    </a:cubicBezTo>
                    <a:cubicBezTo>
                      <a:pt x="23870" y="9331"/>
                      <a:pt x="29457" y="5561"/>
                      <a:pt x="28779" y="3554"/>
                    </a:cubicBezTo>
                    <a:lnTo>
                      <a:pt x="28779" y="3554"/>
                    </a:lnTo>
                    <a:cubicBezTo>
                      <a:pt x="28780" y="3556"/>
                      <a:pt x="28781" y="3557"/>
                      <a:pt x="28783" y="3557"/>
                    </a:cubicBezTo>
                    <a:cubicBezTo>
                      <a:pt x="28834" y="3557"/>
                      <a:pt x="28830" y="1882"/>
                      <a:pt x="27558" y="1"/>
                    </a:cubicBezTo>
                    <a:close/>
                  </a:path>
                </a:pathLst>
              </a:custGeom>
              <a:solidFill>
                <a:srgbClr val="FF2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9"/>
              <p:cNvSpPr/>
              <p:nvPr/>
            </p:nvSpPr>
            <p:spPr>
              <a:xfrm>
                <a:off x="1428175" y="412775"/>
                <a:ext cx="720850" cy="293575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1743" extrusionOk="0">
                    <a:moveTo>
                      <a:pt x="24385" y="889"/>
                    </a:moveTo>
                    <a:cubicBezTo>
                      <a:pt x="25552" y="889"/>
                      <a:pt x="26293" y="1103"/>
                      <a:pt x="26446" y="1554"/>
                    </a:cubicBezTo>
                    <a:cubicBezTo>
                      <a:pt x="26880" y="2910"/>
                      <a:pt x="21862" y="5866"/>
                      <a:pt x="15217" y="8172"/>
                    </a:cubicBezTo>
                    <a:cubicBezTo>
                      <a:pt x="10802" y="9704"/>
                      <a:pt x="6771" y="10553"/>
                      <a:pt x="4418" y="10553"/>
                    </a:cubicBezTo>
                    <a:cubicBezTo>
                      <a:pt x="3230" y="10553"/>
                      <a:pt x="2470" y="10336"/>
                      <a:pt x="2306" y="9881"/>
                    </a:cubicBezTo>
                    <a:cubicBezTo>
                      <a:pt x="1845" y="8525"/>
                      <a:pt x="6863" y="5595"/>
                      <a:pt x="13535" y="3290"/>
                    </a:cubicBezTo>
                    <a:cubicBezTo>
                      <a:pt x="17989" y="1751"/>
                      <a:pt x="22043" y="889"/>
                      <a:pt x="24385" y="889"/>
                    </a:cubicBezTo>
                    <a:close/>
                    <a:moveTo>
                      <a:pt x="24860" y="0"/>
                    </a:moveTo>
                    <a:cubicBezTo>
                      <a:pt x="22061" y="0"/>
                      <a:pt x="17812" y="837"/>
                      <a:pt x="13237" y="2422"/>
                    </a:cubicBezTo>
                    <a:cubicBezTo>
                      <a:pt x="5642" y="5080"/>
                      <a:pt x="0" y="8742"/>
                      <a:pt x="651" y="10640"/>
                    </a:cubicBezTo>
                    <a:cubicBezTo>
                      <a:pt x="907" y="11386"/>
                      <a:pt x="2097" y="11743"/>
                      <a:pt x="3908" y="11743"/>
                    </a:cubicBezTo>
                    <a:cubicBezTo>
                      <a:pt x="6706" y="11743"/>
                      <a:pt x="10986" y="10892"/>
                      <a:pt x="15597" y="9311"/>
                    </a:cubicBezTo>
                    <a:cubicBezTo>
                      <a:pt x="23191" y="6680"/>
                      <a:pt x="28833" y="3018"/>
                      <a:pt x="28182" y="1120"/>
                    </a:cubicBezTo>
                    <a:cubicBezTo>
                      <a:pt x="27923" y="365"/>
                      <a:pt x="26708" y="0"/>
                      <a:pt x="24860" y="0"/>
                    </a:cubicBezTo>
                    <a:close/>
                  </a:path>
                </a:pathLst>
              </a:custGeom>
              <a:solidFill>
                <a:srgbClr val="D4B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9"/>
              <p:cNvSpPr/>
              <p:nvPr/>
            </p:nvSpPr>
            <p:spPr>
              <a:xfrm>
                <a:off x="1789600" y="648925"/>
                <a:ext cx="92925" cy="92925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3717" extrusionOk="0">
                    <a:moveTo>
                      <a:pt x="1194" y="1"/>
                    </a:moveTo>
                    <a:lnTo>
                      <a:pt x="0" y="2496"/>
                    </a:lnTo>
                    <a:lnTo>
                      <a:pt x="2496" y="3717"/>
                    </a:lnTo>
                    <a:lnTo>
                      <a:pt x="3716" y="1221"/>
                    </a:lnTo>
                    <a:lnTo>
                      <a:pt x="1194" y="1"/>
                    </a:lnTo>
                    <a:close/>
                  </a:path>
                </a:pathLst>
              </a:custGeom>
              <a:solidFill>
                <a:srgbClr val="FFD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9"/>
              <p:cNvSpPr/>
              <p:nvPr/>
            </p:nvSpPr>
            <p:spPr>
              <a:xfrm>
                <a:off x="1835700" y="679450"/>
                <a:ext cx="4615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523" extrusionOk="0">
                    <a:moveTo>
                      <a:pt x="1845" y="0"/>
                    </a:moveTo>
                    <a:lnTo>
                      <a:pt x="1" y="651"/>
                    </a:lnTo>
                    <a:lnTo>
                      <a:pt x="652" y="2523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9"/>
              <p:cNvSpPr/>
              <p:nvPr/>
            </p:nvSpPr>
            <p:spPr>
              <a:xfrm>
                <a:off x="1789600" y="648925"/>
                <a:ext cx="4612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24" extrusionOk="0">
                    <a:moveTo>
                      <a:pt x="1221" y="1"/>
                    </a:moveTo>
                    <a:lnTo>
                      <a:pt x="0" y="2523"/>
                    </a:lnTo>
                    <a:lnTo>
                      <a:pt x="0" y="2523"/>
                    </a:lnTo>
                    <a:lnTo>
                      <a:pt x="1845" y="187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59"/>
            <p:cNvGrpSpPr/>
            <p:nvPr/>
          </p:nvGrpSpPr>
          <p:grpSpPr>
            <a:xfrm>
              <a:off x="3520136" y="290364"/>
              <a:ext cx="2283150" cy="1015211"/>
              <a:chOff x="970407" y="2886665"/>
              <a:chExt cx="369328" cy="164220"/>
            </a:xfrm>
          </p:grpSpPr>
          <p:sp>
            <p:nvSpPr>
              <p:cNvPr id="886" name="Google Shape;886;p59"/>
              <p:cNvSpPr/>
              <p:nvPr/>
            </p:nvSpPr>
            <p:spPr>
              <a:xfrm>
                <a:off x="1234198" y="2886665"/>
                <a:ext cx="319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1" extrusionOk="0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9"/>
              <p:cNvSpPr/>
              <p:nvPr/>
            </p:nvSpPr>
            <p:spPr>
              <a:xfrm>
                <a:off x="970407" y="3006786"/>
                <a:ext cx="386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64" extrusionOk="0">
                    <a:moveTo>
                      <a:pt x="760" y="0"/>
                    </a:moveTo>
                    <a:cubicBezTo>
                      <a:pt x="597" y="787"/>
                      <a:pt x="1" y="868"/>
                      <a:pt x="1" y="868"/>
                    </a:cubicBezTo>
                    <a:cubicBezTo>
                      <a:pt x="1" y="868"/>
                      <a:pt x="597" y="950"/>
                      <a:pt x="760" y="1764"/>
                    </a:cubicBezTo>
                    <a:cubicBezTo>
                      <a:pt x="950" y="950"/>
                      <a:pt x="1547" y="868"/>
                      <a:pt x="1547" y="868"/>
                    </a:cubicBezTo>
                    <a:cubicBezTo>
                      <a:pt x="1547" y="868"/>
                      <a:pt x="950" y="814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9"/>
              <p:cNvSpPr/>
              <p:nvPr/>
            </p:nvSpPr>
            <p:spPr>
              <a:xfrm>
                <a:off x="1314636" y="2950032"/>
                <a:ext cx="25099" cy="2936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93" extrusionOk="0">
                    <a:moveTo>
                      <a:pt x="625" y="1"/>
                    </a:moveTo>
                    <a:cubicBezTo>
                      <a:pt x="489" y="679"/>
                      <a:pt x="1" y="760"/>
                      <a:pt x="1" y="760"/>
                    </a:cubicBezTo>
                    <a:cubicBezTo>
                      <a:pt x="1" y="760"/>
                      <a:pt x="489" y="787"/>
                      <a:pt x="625" y="1493"/>
                    </a:cubicBezTo>
                    <a:cubicBezTo>
                      <a:pt x="787" y="815"/>
                      <a:pt x="1276" y="760"/>
                      <a:pt x="1276" y="760"/>
                    </a:cubicBezTo>
                    <a:cubicBezTo>
                      <a:pt x="1276" y="760"/>
                      <a:pt x="787" y="679"/>
                      <a:pt x="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My Approch of Delivering the content</a:t>
            </a:r>
            <a:endParaRPr sz="4000" dirty="0"/>
          </a:p>
        </p:txBody>
      </p:sp>
      <p:sp>
        <p:nvSpPr>
          <p:cNvPr id="926" name="Google Shape;926;p62"/>
          <p:cNvSpPr txBox="1"/>
          <p:nvPr/>
        </p:nvSpPr>
        <p:spPr>
          <a:xfrm>
            <a:off x="612000" y="3090670"/>
            <a:ext cx="2160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7" name="Google Shape;927;p62"/>
          <p:cNvSpPr txBox="1"/>
          <p:nvPr/>
        </p:nvSpPr>
        <p:spPr>
          <a:xfrm>
            <a:off x="933750" y="2585333"/>
            <a:ext cx="15165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 dirty="0" smtClean="0">
                <a:solidFill>
                  <a:srgbClr val="FFD74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Theory</a:t>
            </a:r>
            <a:endParaRPr sz="2300" b="1" dirty="0">
              <a:solidFill>
                <a:srgbClr val="FFD74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9" name="Google Shape;929;p62"/>
          <p:cNvSpPr txBox="1"/>
          <p:nvPr/>
        </p:nvSpPr>
        <p:spPr>
          <a:xfrm>
            <a:off x="6112573" y="2001675"/>
            <a:ext cx="2173159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 dirty="0" smtClean="0">
                <a:solidFill>
                  <a:srgbClr val="FFD74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Practical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 dirty="0" smtClean="0">
                <a:solidFill>
                  <a:srgbClr val="FFD74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</a:t>
            </a:r>
            <a:endParaRPr sz="2300" b="1" dirty="0">
              <a:solidFill>
                <a:srgbClr val="FFD74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0" name="Google Shape;930;p62"/>
          <p:cNvSpPr txBox="1"/>
          <p:nvPr/>
        </p:nvSpPr>
        <p:spPr>
          <a:xfrm>
            <a:off x="6372000" y="3734878"/>
            <a:ext cx="2160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1" name="Google Shape;931;p62"/>
          <p:cNvSpPr txBox="1"/>
          <p:nvPr/>
        </p:nvSpPr>
        <p:spPr>
          <a:xfrm>
            <a:off x="6171684" y="3215152"/>
            <a:ext cx="252645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 dirty="0" smtClean="0">
                <a:solidFill>
                  <a:srgbClr val="FFD74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 World Use-age</a:t>
            </a:r>
            <a:endParaRPr sz="2300" b="1" dirty="0">
              <a:solidFill>
                <a:srgbClr val="FFD74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32" name="Google Shape;932;p62"/>
          <p:cNvCxnSpPr>
            <a:stCxn id="929" idx="1"/>
          </p:cNvCxnSpPr>
          <p:nvPr/>
        </p:nvCxnSpPr>
        <p:spPr>
          <a:xfrm rot="10800000" flipV="1">
            <a:off x="4463865" y="2302275"/>
            <a:ext cx="1648708" cy="3586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62"/>
          <p:cNvCxnSpPr>
            <a:stCxn id="931" idx="1"/>
          </p:cNvCxnSpPr>
          <p:nvPr/>
        </p:nvCxnSpPr>
        <p:spPr>
          <a:xfrm rot="10800000">
            <a:off x="4472484" y="3224452"/>
            <a:ext cx="1699200" cy="291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62"/>
          <p:cNvCxnSpPr>
            <a:stCxn id="927" idx="3"/>
          </p:cNvCxnSpPr>
          <p:nvPr/>
        </p:nvCxnSpPr>
        <p:spPr>
          <a:xfrm>
            <a:off x="2450250" y="2885933"/>
            <a:ext cx="1656600" cy="107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5" name="Google Shape;935;p62"/>
          <p:cNvGrpSpPr/>
          <p:nvPr/>
        </p:nvGrpSpPr>
        <p:grpSpPr>
          <a:xfrm>
            <a:off x="3844554" y="1694634"/>
            <a:ext cx="1317893" cy="2794871"/>
            <a:chOff x="12287900" y="-2058025"/>
            <a:chExt cx="1510825" cy="3204025"/>
          </a:xfrm>
        </p:grpSpPr>
        <p:sp>
          <p:nvSpPr>
            <p:cNvPr id="936" name="Google Shape;936;p62"/>
            <p:cNvSpPr/>
            <p:nvPr/>
          </p:nvSpPr>
          <p:spPr>
            <a:xfrm>
              <a:off x="12287900" y="-1228025"/>
              <a:ext cx="152600" cy="60850"/>
            </a:xfrm>
            <a:custGeom>
              <a:avLst/>
              <a:gdLst/>
              <a:ahLst/>
              <a:cxnLst/>
              <a:rect l="l" t="t" r="r" b="b"/>
              <a:pathLst>
                <a:path w="6104" h="2434" extrusionOk="0">
                  <a:moveTo>
                    <a:pt x="6103" y="0"/>
                  </a:moveTo>
                  <a:cubicBezTo>
                    <a:pt x="6103" y="0"/>
                    <a:pt x="4096" y="54"/>
                    <a:pt x="3689" y="543"/>
                  </a:cubicBezTo>
                  <a:cubicBezTo>
                    <a:pt x="3379" y="935"/>
                    <a:pt x="2487" y="1359"/>
                    <a:pt x="1252" y="1359"/>
                  </a:cubicBezTo>
                  <a:cubicBezTo>
                    <a:pt x="866" y="1359"/>
                    <a:pt x="446" y="1318"/>
                    <a:pt x="0" y="1221"/>
                  </a:cubicBezTo>
                  <a:lnTo>
                    <a:pt x="0" y="1221"/>
                  </a:lnTo>
                  <a:cubicBezTo>
                    <a:pt x="0" y="1221"/>
                    <a:pt x="1829" y="2434"/>
                    <a:pt x="3046" y="2434"/>
                  </a:cubicBezTo>
                  <a:cubicBezTo>
                    <a:pt x="3318" y="2434"/>
                    <a:pt x="3560" y="2373"/>
                    <a:pt x="3743" y="2224"/>
                  </a:cubicBezTo>
                  <a:cubicBezTo>
                    <a:pt x="4069" y="1953"/>
                    <a:pt x="4440" y="1863"/>
                    <a:pt x="4789" y="1863"/>
                  </a:cubicBezTo>
                  <a:cubicBezTo>
                    <a:pt x="5488" y="1863"/>
                    <a:pt x="6103" y="2224"/>
                    <a:pt x="6103" y="2224"/>
                  </a:cubicBezTo>
                  <a:lnTo>
                    <a:pt x="6103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12354350" y="-1114125"/>
              <a:ext cx="172925" cy="202775"/>
            </a:xfrm>
            <a:custGeom>
              <a:avLst/>
              <a:gdLst/>
              <a:ahLst/>
              <a:cxnLst/>
              <a:rect l="l" t="t" r="r" b="b"/>
              <a:pathLst>
                <a:path w="6917" h="8111" extrusionOk="0">
                  <a:moveTo>
                    <a:pt x="3445" y="1"/>
                  </a:moveTo>
                  <a:lnTo>
                    <a:pt x="0" y="8111"/>
                  </a:lnTo>
                  <a:lnTo>
                    <a:pt x="6917" y="8111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12341475" y="-956125"/>
              <a:ext cx="21700" cy="31225"/>
            </a:xfrm>
            <a:custGeom>
              <a:avLst/>
              <a:gdLst/>
              <a:ahLst/>
              <a:cxnLst/>
              <a:rect l="l" t="t" r="r" b="b"/>
              <a:pathLst>
                <a:path w="868" h="1249" extrusionOk="0">
                  <a:moveTo>
                    <a:pt x="0" y="1"/>
                  </a:moveTo>
                  <a:lnTo>
                    <a:pt x="0" y="1248"/>
                  </a:lnTo>
                  <a:lnTo>
                    <a:pt x="868" y="124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12384850" y="-956125"/>
              <a:ext cx="21725" cy="31225"/>
            </a:xfrm>
            <a:custGeom>
              <a:avLst/>
              <a:gdLst/>
              <a:ahLst/>
              <a:cxnLst/>
              <a:rect l="l" t="t" r="r" b="b"/>
              <a:pathLst>
                <a:path w="869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869" y="124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12428250" y="-956125"/>
              <a:ext cx="22400" cy="31225"/>
            </a:xfrm>
            <a:custGeom>
              <a:avLst/>
              <a:gdLst/>
              <a:ahLst/>
              <a:cxnLst/>
              <a:rect l="l" t="t" r="r" b="b"/>
              <a:pathLst>
                <a:path w="896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896" y="1248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12471650" y="-956125"/>
              <a:ext cx="22400" cy="31225"/>
            </a:xfrm>
            <a:custGeom>
              <a:avLst/>
              <a:gdLst/>
              <a:ahLst/>
              <a:cxnLst/>
              <a:rect l="l" t="t" r="r" b="b"/>
              <a:pathLst>
                <a:path w="896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896" y="1248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12515050" y="-956125"/>
              <a:ext cx="22400" cy="31225"/>
            </a:xfrm>
            <a:custGeom>
              <a:avLst/>
              <a:gdLst/>
              <a:ahLst/>
              <a:cxnLst/>
              <a:rect l="l" t="t" r="r" b="b"/>
              <a:pathLst>
                <a:path w="896" h="1249" extrusionOk="0">
                  <a:moveTo>
                    <a:pt x="1" y="1"/>
                  </a:moveTo>
                  <a:lnTo>
                    <a:pt x="1" y="1248"/>
                  </a:lnTo>
                  <a:lnTo>
                    <a:pt x="896" y="1248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12341475" y="-927650"/>
              <a:ext cx="195975" cy="91575"/>
            </a:xfrm>
            <a:custGeom>
              <a:avLst/>
              <a:gdLst/>
              <a:ahLst/>
              <a:cxnLst/>
              <a:rect l="l" t="t" r="r" b="b"/>
              <a:pathLst>
                <a:path w="7839" h="3663" extrusionOk="0">
                  <a:moveTo>
                    <a:pt x="0" y="1"/>
                  </a:moveTo>
                  <a:lnTo>
                    <a:pt x="461" y="3663"/>
                  </a:lnTo>
                  <a:lnTo>
                    <a:pt x="7351" y="3663"/>
                  </a:lnTo>
                  <a:lnTo>
                    <a:pt x="7839" y="1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12352325" y="-836775"/>
              <a:ext cx="173600" cy="455025"/>
            </a:xfrm>
            <a:custGeom>
              <a:avLst/>
              <a:gdLst/>
              <a:ahLst/>
              <a:cxnLst/>
              <a:rect l="l" t="t" r="r" b="b"/>
              <a:pathLst>
                <a:path w="6944" h="18201" extrusionOk="0">
                  <a:moveTo>
                    <a:pt x="0" y="1"/>
                  </a:moveTo>
                  <a:lnTo>
                    <a:pt x="0" y="11528"/>
                  </a:lnTo>
                  <a:cubicBezTo>
                    <a:pt x="0" y="15217"/>
                    <a:pt x="2984" y="18201"/>
                    <a:pt x="6672" y="18201"/>
                  </a:cubicBezTo>
                  <a:lnTo>
                    <a:pt x="6944" y="18201"/>
                  </a:lnTo>
                  <a:lnTo>
                    <a:pt x="6944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13404050" y="-1905450"/>
              <a:ext cx="174275" cy="201425"/>
            </a:xfrm>
            <a:custGeom>
              <a:avLst/>
              <a:gdLst/>
              <a:ahLst/>
              <a:cxnLst/>
              <a:rect l="l" t="t" r="r" b="b"/>
              <a:pathLst>
                <a:path w="6971" h="8057" extrusionOk="0">
                  <a:moveTo>
                    <a:pt x="3472" y="0"/>
                  </a:moveTo>
                  <a:lnTo>
                    <a:pt x="0" y="8056"/>
                  </a:lnTo>
                  <a:lnTo>
                    <a:pt x="6971" y="8056"/>
                  </a:lnTo>
                  <a:lnTo>
                    <a:pt x="3472" y="0"/>
                  </a:ln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13568150" y="-1748125"/>
              <a:ext cx="21725" cy="31200"/>
            </a:xfrm>
            <a:custGeom>
              <a:avLst/>
              <a:gdLst/>
              <a:ahLst/>
              <a:cxnLst/>
              <a:rect l="l" t="t" r="r" b="b"/>
              <a:pathLst>
                <a:path w="869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868" y="124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13524750" y="-1748125"/>
              <a:ext cx="22400" cy="31200"/>
            </a:xfrm>
            <a:custGeom>
              <a:avLst/>
              <a:gdLst/>
              <a:ahLst/>
              <a:cxnLst/>
              <a:rect l="l" t="t" r="r" b="b"/>
              <a:pathLst>
                <a:path w="896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895" y="124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13481350" y="-1748125"/>
              <a:ext cx="21725" cy="31200"/>
            </a:xfrm>
            <a:custGeom>
              <a:avLst/>
              <a:gdLst/>
              <a:ahLst/>
              <a:cxnLst/>
              <a:rect l="l" t="t" r="r" b="b"/>
              <a:pathLst>
                <a:path w="869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868" y="124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13437275" y="-1748125"/>
              <a:ext cx="22400" cy="31200"/>
            </a:xfrm>
            <a:custGeom>
              <a:avLst/>
              <a:gdLst/>
              <a:ahLst/>
              <a:cxnLst/>
              <a:rect l="l" t="t" r="r" b="b"/>
              <a:pathLst>
                <a:path w="896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895" y="124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13394550" y="-1748125"/>
              <a:ext cx="21725" cy="31200"/>
            </a:xfrm>
            <a:custGeom>
              <a:avLst/>
              <a:gdLst/>
              <a:ahLst/>
              <a:cxnLst/>
              <a:rect l="l" t="t" r="r" b="b"/>
              <a:pathLst>
                <a:path w="869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868" y="124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2"/>
            <p:cNvSpPr/>
            <p:nvPr/>
          </p:nvSpPr>
          <p:spPr>
            <a:xfrm>
              <a:off x="13393875" y="-1720325"/>
              <a:ext cx="196000" cy="91550"/>
            </a:xfrm>
            <a:custGeom>
              <a:avLst/>
              <a:gdLst/>
              <a:ahLst/>
              <a:cxnLst/>
              <a:rect l="l" t="t" r="r" b="b"/>
              <a:pathLst>
                <a:path w="7840" h="3662" extrusionOk="0">
                  <a:moveTo>
                    <a:pt x="0" y="0"/>
                  </a:moveTo>
                  <a:lnTo>
                    <a:pt x="489" y="3662"/>
                  </a:lnTo>
                  <a:lnTo>
                    <a:pt x="7405" y="3662"/>
                  </a:lnTo>
                  <a:lnTo>
                    <a:pt x="7839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2"/>
            <p:cNvSpPr/>
            <p:nvPr/>
          </p:nvSpPr>
          <p:spPr>
            <a:xfrm>
              <a:off x="13405400" y="-1629475"/>
              <a:ext cx="173625" cy="455025"/>
            </a:xfrm>
            <a:custGeom>
              <a:avLst/>
              <a:gdLst/>
              <a:ahLst/>
              <a:cxnLst/>
              <a:rect l="l" t="t" r="r" b="b"/>
              <a:pathLst>
                <a:path w="6945" h="18201" extrusionOk="0">
                  <a:moveTo>
                    <a:pt x="0" y="1"/>
                  </a:moveTo>
                  <a:lnTo>
                    <a:pt x="0" y="18201"/>
                  </a:lnTo>
                  <a:lnTo>
                    <a:pt x="272" y="18201"/>
                  </a:lnTo>
                  <a:cubicBezTo>
                    <a:pt x="3960" y="18201"/>
                    <a:pt x="6944" y="15217"/>
                    <a:pt x="6944" y="11528"/>
                  </a:cubicBezTo>
                  <a:lnTo>
                    <a:pt x="6944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13487450" y="-777775"/>
              <a:ext cx="289575" cy="338400"/>
            </a:xfrm>
            <a:custGeom>
              <a:avLst/>
              <a:gdLst/>
              <a:ahLst/>
              <a:cxnLst/>
              <a:rect l="l" t="t" r="r" b="b"/>
              <a:pathLst>
                <a:path w="11583" h="13536" extrusionOk="0">
                  <a:moveTo>
                    <a:pt x="5805" y="0"/>
                  </a:moveTo>
                  <a:lnTo>
                    <a:pt x="0" y="13535"/>
                  </a:lnTo>
                  <a:lnTo>
                    <a:pt x="11582" y="13535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13761400" y="-514675"/>
              <a:ext cx="36650" cy="52225"/>
            </a:xfrm>
            <a:custGeom>
              <a:avLst/>
              <a:gdLst/>
              <a:ahLst/>
              <a:cxnLst/>
              <a:rect l="l" t="t" r="r" b="b"/>
              <a:pathLst>
                <a:path w="1466" h="2089" extrusionOk="0">
                  <a:moveTo>
                    <a:pt x="0" y="0"/>
                  </a:moveTo>
                  <a:lnTo>
                    <a:pt x="0" y="2089"/>
                  </a:lnTo>
                  <a:lnTo>
                    <a:pt x="1465" y="208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2"/>
            <p:cNvSpPr/>
            <p:nvPr/>
          </p:nvSpPr>
          <p:spPr>
            <a:xfrm>
              <a:off x="13688850" y="-514675"/>
              <a:ext cx="36625" cy="52225"/>
            </a:xfrm>
            <a:custGeom>
              <a:avLst/>
              <a:gdLst/>
              <a:ahLst/>
              <a:cxnLst/>
              <a:rect l="l" t="t" r="r" b="b"/>
              <a:pathLst>
                <a:path w="1465" h="2089" extrusionOk="0">
                  <a:moveTo>
                    <a:pt x="0" y="0"/>
                  </a:moveTo>
                  <a:lnTo>
                    <a:pt x="0" y="2089"/>
                  </a:lnTo>
                  <a:lnTo>
                    <a:pt x="1465" y="208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2"/>
            <p:cNvSpPr/>
            <p:nvPr/>
          </p:nvSpPr>
          <p:spPr>
            <a:xfrm>
              <a:off x="13616275" y="-514675"/>
              <a:ext cx="36650" cy="52225"/>
            </a:xfrm>
            <a:custGeom>
              <a:avLst/>
              <a:gdLst/>
              <a:ahLst/>
              <a:cxnLst/>
              <a:rect l="l" t="t" r="r" b="b"/>
              <a:pathLst>
                <a:path w="1466" h="2089" extrusionOk="0">
                  <a:moveTo>
                    <a:pt x="1" y="0"/>
                  </a:moveTo>
                  <a:lnTo>
                    <a:pt x="1" y="2089"/>
                  </a:lnTo>
                  <a:lnTo>
                    <a:pt x="1466" y="2089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2"/>
            <p:cNvSpPr/>
            <p:nvPr/>
          </p:nvSpPr>
          <p:spPr>
            <a:xfrm>
              <a:off x="13543725" y="-514675"/>
              <a:ext cx="36650" cy="52225"/>
            </a:xfrm>
            <a:custGeom>
              <a:avLst/>
              <a:gdLst/>
              <a:ahLst/>
              <a:cxnLst/>
              <a:rect l="l" t="t" r="r" b="b"/>
              <a:pathLst>
                <a:path w="1466" h="2089" extrusionOk="0">
                  <a:moveTo>
                    <a:pt x="1" y="0"/>
                  </a:moveTo>
                  <a:lnTo>
                    <a:pt x="1" y="2089"/>
                  </a:lnTo>
                  <a:lnTo>
                    <a:pt x="1465" y="208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13471175" y="-514675"/>
              <a:ext cx="36650" cy="52225"/>
            </a:xfrm>
            <a:custGeom>
              <a:avLst/>
              <a:gdLst/>
              <a:ahLst/>
              <a:cxnLst/>
              <a:rect l="l" t="t" r="r" b="b"/>
              <a:pathLst>
                <a:path w="1466" h="2089" extrusionOk="0">
                  <a:moveTo>
                    <a:pt x="0" y="0"/>
                  </a:moveTo>
                  <a:lnTo>
                    <a:pt x="0" y="2089"/>
                  </a:lnTo>
                  <a:lnTo>
                    <a:pt x="1465" y="208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F5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13470500" y="-467200"/>
              <a:ext cx="328225" cy="153275"/>
            </a:xfrm>
            <a:custGeom>
              <a:avLst/>
              <a:gdLst/>
              <a:ahLst/>
              <a:cxnLst/>
              <a:rect l="l" t="t" r="r" b="b"/>
              <a:pathLst>
                <a:path w="13129" h="6131" extrusionOk="0">
                  <a:moveTo>
                    <a:pt x="0" y="0"/>
                  </a:moveTo>
                  <a:lnTo>
                    <a:pt x="787" y="6130"/>
                  </a:lnTo>
                  <a:lnTo>
                    <a:pt x="12342" y="6130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13488800" y="-313950"/>
              <a:ext cx="290250" cy="760150"/>
            </a:xfrm>
            <a:custGeom>
              <a:avLst/>
              <a:gdLst/>
              <a:ahLst/>
              <a:cxnLst/>
              <a:rect l="l" t="t" r="r" b="b"/>
              <a:pathLst>
                <a:path w="11610" h="30406" extrusionOk="0">
                  <a:moveTo>
                    <a:pt x="1" y="0"/>
                  </a:moveTo>
                  <a:lnTo>
                    <a:pt x="1" y="30406"/>
                  </a:lnTo>
                  <a:lnTo>
                    <a:pt x="462" y="30406"/>
                  </a:lnTo>
                  <a:cubicBezTo>
                    <a:pt x="6619" y="30406"/>
                    <a:pt x="11610" y="25442"/>
                    <a:pt x="11610" y="19258"/>
                  </a:cubicBezTo>
                  <a:lnTo>
                    <a:pt x="11610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13088725" y="-1934600"/>
              <a:ext cx="338400" cy="394000"/>
            </a:xfrm>
            <a:custGeom>
              <a:avLst/>
              <a:gdLst/>
              <a:ahLst/>
              <a:cxnLst/>
              <a:rect l="l" t="t" r="r" b="b"/>
              <a:pathLst>
                <a:path w="13536" h="15760" extrusionOk="0">
                  <a:moveTo>
                    <a:pt x="6754" y="0"/>
                  </a:moveTo>
                  <a:lnTo>
                    <a:pt x="1" y="15759"/>
                  </a:lnTo>
                  <a:lnTo>
                    <a:pt x="13535" y="15759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rgbClr val="380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13064325" y="-1626750"/>
              <a:ext cx="42050" cy="61050"/>
            </a:xfrm>
            <a:custGeom>
              <a:avLst/>
              <a:gdLst/>
              <a:ahLst/>
              <a:cxnLst/>
              <a:rect l="l" t="t" r="r" b="b"/>
              <a:pathLst>
                <a:path w="1682" h="2442" extrusionOk="0">
                  <a:moveTo>
                    <a:pt x="0" y="0"/>
                  </a:moveTo>
                  <a:lnTo>
                    <a:pt x="0" y="2441"/>
                  </a:lnTo>
                  <a:lnTo>
                    <a:pt x="1682" y="244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13149075" y="-1626750"/>
              <a:ext cx="42075" cy="6105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1" y="0"/>
                  </a:moveTo>
                  <a:lnTo>
                    <a:pt x="1" y="2441"/>
                  </a:lnTo>
                  <a:lnTo>
                    <a:pt x="1682" y="244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13233850" y="-1626750"/>
              <a:ext cx="42050" cy="61050"/>
            </a:xfrm>
            <a:custGeom>
              <a:avLst/>
              <a:gdLst/>
              <a:ahLst/>
              <a:cxnLst/>
              <a:rect l="l" t="t" r="r" b="b"/>
              <a:pathLst>
                <a:path w="1682" h="2442" extrusionOk="0">
                  <a:moveTo>
                    <a:pt x="0" y="0"/>
                  </a:moveTo>
                  <a:lnTo>
                    <a:pt x="0" y="2441"/>
                  </a:lnTo>
                  <a:lnTo>
                    <a:pt x="1682" y="244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13318600" y="-1626750"/>
              <a:ext cx="42075" cy="6105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1" y="0"/>
                  </a:moveTo>
                  <a:lnTo>
                    <a:pt x="1" y="2441"/>
                  </a:lnTo>
                  <a:lnTo>
                    <a:pt x="1682" y="244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2"/>
            <p:cNvSpPr/>
            <p:nvPr/>
          </p:nvSpPr>
          <p:spPr>
            <a:xfrm>
              <a:off x="13403375" y="-1626750"/>
              <a:ext cx="42050" cy="61050"/>
            </a:xfrm>
            <a:custGeom>
              <a:avLst/>
              <a:gdLst/>
              <a:ahLst/>
              <a:cxnLst/>
              <a:rect l="l" t="t" r="r" b="b"/>
              <a:pathLst>
                <a:path w="1682" h="2442" extrusionOk="0">
                  <a:moveTo>
                    <a:pt x="0" y="0"/>
                  </a:moveTo>
                  <a:lnTo>
                    <a:pt x="0" y="2441"/>
                  </a:lnTo>
                  <a:lnTo>
                    <a:pt x="1682" y="244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13064325" y="-1572500"/>
              <a:ext cx="382450" cy="178350"/>
            </a:xfrm>
            <a:custGeom>
              <a:avLst/>
              <a:gdLst/>
              <a:ahLst/>
              <a:cxnLst/>
              <a:rect l="l" t="t" r="r" b="b"/>
              <a:pathLst>
                <a:path w="15298" h="7134" extrusionOk="0">
                  <a:moveTo>
                    <a:pt x="0" y="0"/>
                  </a:moveTo>
                  <a:lnTo>
                    <a:pt x="922" y="7134"/>
                  </a:lnTo>
                  <a:lnTo>
                    <a:pt x="14376" y="7134"/>
                  </a:lnTo>
                  <a:lnTo>
                    <a:pt x="15298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13087375" y="-1394175"/>
              <a:ext cx="337025" cy="551325"/>
            </a:xfrm>
            <a:custGeom>
              <a:avLst/>
              <a:gdLst/>
              <a:ahLst/>
              <a:cxnLst/>
              <a:rect l="l" t="t" r="r" b="b"/>
              <a:pathLst>
                <a:path w="13481" h="22053" extrusionOk="0">
                  <a:moveTo>
                    <a:pt x="0" y="1"/>
                  </a:moveTo>
                  <a:lnTo>
                    <a:pt x="0" y="22052"/>
                  </a:lnTo>
                  <a:lnTo>
                    <a:pt x="13481" y="22052"/>
                  </a:lnTo>
                  <a:lnTo>
                    <a:pt x="13481" y="1"/>
                  </a:ln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2"/>
            <p:cNvSpPr/>
            <p:nvPr/>
          </p:nvSpPr>
          <p:spPr>
            <a:xfrm>
              <a:off x="12989050" y="-1076150"/>
              <a:ext cx="59025" cy="80050"/>
            </a:xfrm>
            <a:custGeom>
              <a:avLst/>
              <a:gdLst/>
              <a:ahLst/>
              <a:cxnLst/>
              <a:rect l="l" t="t" r="r" b="b"/>
              <a:pathLst>
                <a:path w="2361" h="3202" extrusionOk="0">
                  <a:moveTo>
                    <a:pt x="0" y="1"/>
                  </a:moveTo>
                  <a:lnTo>
                    <a:pt x="0" y="3201"/>
                  </a:lnTo>
                  <a:lnTo>
                    <a:pt x="2360" y="320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2"/>
            <p:cNvSpPr/>
            <p:nvPr/>
          </p:nvSpPr>
          <p:spPr>
            <a:xfrm>
              <a:off x="13107725" y="-1076150"/>
              <a:ext cx="59000" cy="80050"/>
            </a:xfrm>
            <a:custGeom>
              <a:avLst/>
              <a:gdLst/>
              <a:ahLst/>
              <a:cxnLst/>
              <a:rect l="l" t="t" r="r" b="b"/>
              <a:pathLst>
                <a:path w="2360" h="3202" extrusionOk="0">
                  <a:moveTo>
                    <a:pt x="0" y="1"/>
                  </a:moveTo>
                  <a:lnTo>
                    <a:pt x="0" y="3201"/>
                  </a:lnTo>
                  <a:lnTo>
                    <a:pt x="2360" y="320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13225025" y="-1076150"/>
              <a:ext cx="59700" cy="80050"/>
            </a:xfrm>
            <a:custGeom>
              <a:avLst/>
              <a:gdLst/>
              <a:ahLst/>
              <a:cxnLst/>
              <a:rect l="l" t="t" r="r" b="b"/>
              <a:pathLst>
                <a:path w="2388" h="3202" extrusionOk="0">
                  <a:moveTo>
                    <a:pt x="0" y="1"/>
                  </a:moveTo>
                  <a:lnTo>
                    <a:pt x="0" y="3201"/>
                  </a:lnTo>
                  <a:lnTo>
                    <a:pt x="2387" y="3201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2"/>
            <p:cNvSpPr/>
            <p:nvPr/>
          </p:nvSpPr>
          <p:spPr>
            <a:xfrm>
              <a:off x="13343700" y="-1076150"/>
              <a:ext cx="59675" cy="80050"/>
            </a:xfrm>
            <a:custGeom>
              <a:avLst/>
              <a:gdLst/>
              <a:ahLst/>
              <a:cxnLst/>
              <a:rect l="l" t="t" r="r" b="b"/>
              <a:pathLst>
                <a:path w="2387" h="3202" extrusionOk="0">
                  <a:moveTo>
                    <a:pt x="0" y="1"/>
                  </a:moveTo>
                  <a:lnTo>
                    <a:pt x="0" y="3201"/>
                  </a:lnTo>
                  <a:lnTo>
                    <a:pt x="2387" y="3201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2"/>
            <p:cNvSpPr/>
            <p:nvPr/>
          </p:nvSpPr>
          <p:spPr>
            <a:xfrm>
              <a:off x="13462350" y="-1076150"/>
              <a:ext cx="59700" cy="80050"/>
            </a:xfrm>
            <a:custGeom>
              <a:avLst/>
              <a:gdLst/>
              <a:ahLst/>
              <a:cxnLst/>
              <a:rect l="l" t="t" r="r" b="b"/>
              <a:pathLst>
                <a:path w="2388" h="3202" extrusionOk="0">
                  <a:moveTo>
                    <a:pt x="1" y="1"/>
                  </a:moveTo>
                  <a:lnTo>
                    <a:pt x="1" y="3201"/>
                  </a:lnTo>
                  <a:lnTo>
                    <a:pt x="2388" y="3201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2"/>
            <p:cNvSpPr/>
            <p:nvPr/>
          </p:nvSpPr>
          <p:spPr>
            <a:xfrm>
              <a:off x="12989050" y="-702500"/>
              <a:ext cx="533000" cy="812375"/>
            </a:xfrm>
            <a:custGeom>
              <a:avLst/>
              <a:gdLst/>
              <a:ahLst/>
              <a:cxnLst/>
              <a:rect l="l" t="t" r="r" b="b"/>
              <a:pathLst>
                <a:path w="21320" h="32495" extrusionOk="0">
                  <a:moveTo>
                    <a:pt x="1248" y="0"/>
                  </a:moveTo>
                  <a:lnTo>
                    <a:pt x="0" y="32494"/>
                  </a:lnTo>
                  <a:lnTo>
                    <a:pt x="21320" y="32494"/>
                  </a:lnTo>
                  <a:lnTo>
                    <a:pt x="20072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12989050" y="-1004950"/>
              <a:ext cx="533000" cy="302475"/>
            </a:xfrm>
            <a:custGeom>
              <a:avLst/>
              <a:gdLst/>
              <a:ahLst/>
              <a:cxnLst/>
              <a:rect l="l" t="t" r="r" b="b"/>
              <a:pathLst>
                <a:path w="21320" h="12099" extrusionOk="0">
                  <a:moveTo>
                    <a:pt x="0" y="1"/>
                  </a:moveTo>
                  <a:lnTo>
                    <a:pt x="1248" y="12098"/>
                  </a:lnTo>
                  <a:lnTo>
                    <a:pt x="20072" y="12098"/>
                  </a:lnTo>
                  <a:lnTo>
                    <a:pt x="21320" y="1"/>
                  </a:ln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12506925" y="-1184625"/>
              <a:ext cx="390600" cy="456375"/>
            </a:xfrm>
            <a:custGeom>
              <a:avLst/>
              <a:gdLst/>
              <a:ahLst/>
              <a:cxnLst/>
              <a:rect l="l" t="t" r="r" b="b"/>
              <a:pathLst>
                <a:path w="15624" h="18255" extrusionOk="0">
                  <a:moveTo>
                    <a:pt x="7785" y="0"/>
                  </a:moveTo>
                  <a:lnTo>
                    <a:pt x="0" y="18254"/>
                  </a:lnTo>
                  <a:lnTo>
                    <a:pt x="15624" y="18254"/>
                  </a:lnTo>
                  <a:lnTo>
                    <a:pt x="7785" y="0"/>
                  </a:lnTo>
                  <a:close/>
                </a:path>
              </a:pathLst>
            </a:custGeom>
            <a:solidFill>
              <a:srgbClr val="380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12478450" y="-829325"/>
              <a:ext cx="49525" cy="71225"/>
            </a:xfrm>
            <a:custGeom>
              <a:avLst/>
              <a:gdLst/>
              <a:ahLst/>
              <a:cxnLst/>
              <a:rect l="l" t="t" r="r" b="b"/>
              <a:pathLst>
                <a:path w="1981" h="2849" extrusionOk="0">
                  <a:moveTo>
                    <a:pt x="0" y="1"/>
                  </a:moveTo>
                  <a:lnTo>
                    <a:pt x="0" y="2849"/>
                  </a:lnTo>
                  <a:lnTo>
                    <a:pt x="1980" y="28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12576075" y="-829325"/>
              <a:ext cx="48850" cy="71225"/>
            </a:xfrm>
            <a:custGeom>
              <a:avLst/>
              <a:gdLst/>
              <a:ahLst/>
              <a:cxnLst/>
              <a:rect l="l" t="t" r="r" b="b"/>
              <a:pathLst>
                <a:path w="1954" h="2849" extrusionOk="0">
                  <a:moveTo>
                    <a:pt x="1" y="1"/>
                  </a:moveTo>
                  <a:lnTo>
                    <a:pt x="1" y="2849"/>
                  </a:lnTo>
                  <a:lnTo>
                    <a:pt x="1954" y="28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12674400" y="-829325"/>
              <a:ext cx="48850" cy="71225"/>
            </a:xfrm>
            <a:custGeom>
              <a:avLst/>
              <a:gdLst/>
              <a:ahLst/>
              <a:cxnLst/>
              <a:rect l="l" t="t" r="r" b="b"/>
              <a:pathLst>
                <a:path w="1954" h="2849" extrusionOk="0">
                  <a:moveTo>
                    <a:pt x="1" y="1"/>
                  </a:moveTo>
                  <a:lnTo>
                    <a:pt x="1" y="2849"/>
                  </a:lnTo>
                  <a:lnTo>
                    <a:pt x="1954" y="28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12772050" y="-829325"/>
              <a:ext cx="48850" cy="71225"/>
            </a:xfrm>
            <a:custGeom>
              <a:avLst/>
              <a:gdLst/>
              <a:ahLst/>
              <a:cxnLst/>
              <a:rect l="l" t="t" r="r" b="b"/>
              <a:pathLst>
                <a:path w="1954" h="2849" extrusionOk="0">
                  <a:moveTo>
                    <a:pt x="1" y="1"/>
                  </a:moveTo>
                  <a:lnTo>
                    <a:pt x="1" y="2849"/>
                  </a:lnTo>
                  <a:lnTo>
                    <a:pt x="1954" y="28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12870375" y="-829325"/>
              <a:ext cx="48850" cy="71225"/>
            </a:xfrm>
            <a:custGeom>
              <a:avLst/>
              <a:gdLst/>
              <a:ahLst/>
              <a:cxnLst/>
              <a:rect l="l" t="t" r="r" b="b"/>
              <a:pathLst>
                <a:path w="1954" h="2849" extrusionOk="0">
                  <a:moveTo>
                    <a:pt x="1" y="1"/>
                  </a:moveTo>
                  <a:lnTo>
                    <a:pt x="1" y="2849"/>
                  </a:lnTo>
                  <a:lnTo>
                    <a:pt x="1954" y="28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12478450" y="-765575"/>
              <a:ext cx="440775" cy="205500"/>
            </a:xfrm>
            <a:custGeom>
              <a:avLst/>
              <a:gdLst/>
              <a:ahLst/>
              <a:cxnLst/>
              <a:rect l="l" t="t" r="r" b="b"/>
              <a:pathLst>
                <a:path w="17631" h="8220" extrusionOk="0">
                  <a:moveTo>
                    <a:pt x="0" y="1"/>
                  </a:moveTo>
                  <a:lnTo>
                    <a:pt x="1031" y="8219"/>
                  </a:lnTo>
                  <a:lnTo>
                    <a:pt x="16600" y="8219"/>
                  </a:lnTo>
                  <a:lnTo>
                    <a:pt x="17631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12504200" y="-559425"/>
              <a:ext cx="390625" cy="636075"/>
            </a:xfrm>
            <a:custGeom>
              <a:avLst/>
              <a:gdLst/>
              <a:ahLst/>
              <a:cxnLst/>
              <a:rect l="l" t="t" r="r" b="b"/>
              <a:pathLst>
                <a:path w="15625" h="25443" extrusionOk="0">
                  <a:moveTo>
                    <a:pt x="1" y="0"/>
                  </a:moveTo>
                  <a:lnTo>
                    <a:pt x="1" y="25442"/>
                  </a:lnTo>
                  <a:lnTo>
                    <a:pt x="15624" y="25442"/>
                  </a:lnTo>
                  <a:lnTo>
                    <a:pt x="15624" y="0"/>
                  </a:ln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2"/>
            <p:cNvSpPr/>
            <p:nvPr/>
          </p:nvSpPr>
          <p:spPr>
            <a:xfrm>
              <a:off x="12443175" y="-40000"/>
              <a:ext cx="79375" cy="79350"/>
            </a:xfrm>
            <a:custGeom>
              <a:avLst/>
              <a:gdLst/>
              <a:ahLst/>
              <a:cxnLst/>
              <a:rect l="l" t="t" r="r" b="b"/>
              <a:pathLst>
                <a:path w="3175" h="3174" extrusionOk="0">
                  <a:moveTo>
                    <a:pt x="1" y="0"/>
                  </a:moveTo>
                  <a:lnTo>
                    <a:pt x="1" y="3174"/>
                  </a:lnTo>
                  <a:lnTo>
                    <a:pt x="3174" y="317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D6B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2"/>
            <p:cNvSpPr/>
            <p:nvPr/>
          </p:nvSpPr>
          <p:spPr>
            <a:xfrm>
              <a:off x="12601175" y="-40000"/>
              <a:ext cx="80050" cy="79350"/>
            </a:xfrm>
            <a:custGeom>
              <a:avLst/>
              <a:gdLst/>
              <a:ahLst/>
              <a:cxnLst/>
              <a:rect l="l" t="t" r="r" b="b"/>
              <a:pathLst>
                <a:path w="3202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201" y="3174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D6B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2"/>
            <p:cNvSpPr/>
            <p:nvPr/>
          </p:nvSpPr>
          <p:spPr>
            <a:xfrm>
              <a:off x="12759850" y="-40000"/>
              <a:ext cx="80050" cy="79350"/>
            </a:xfrm>
            <a:custGeom>
              <a:avLst/>
              <a:gdLst/>
              <a:ahLst/>
              <a:cxnLst/>
              <a:rect l="l" t="t" r="r" b="b"/>
              <a:pathLst>
                <a:path w="3202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201" y="3174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D6B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2"/>
            <p:cNvSpPr/>
            <p:nvPr/>
          </p:nvSpPr>
          <p:spPr>
            <a:xfrm>
              <a:off x="12918525" y="-40000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174" y="317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D6B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2"/>
            <p:cNvSpPr/>
            <p:nvPr/>
          </p:nvSpPr>
          <p:spPr>
            <a:xfrm>
              <a:off x="13077200" y="-40000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174" y="317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D9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13235875" y="-40000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174" y="317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D9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13393875" y="-40000"/>
              <a:ext cx="80025" cy="79350"/>
            </a:xfrm>
            <a:custGeom>
              <a:avLst/>
              <a:gdLst/>
              <a:ahLst/>
              <a:cxnLst/>
              <a:rect l="l" t="t" r="r" b="b"/>
              <a:pathLst>
                <a:path w="3201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201" y="3174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D9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13552550" y="-40000"/>
              <a:ext cx="80025" cy="79350"/>
            </a:xfrm>
            <a:custGeom>
              <a:avLst/>
              <a:gdLst/>
              <a:ahLst/>
              <a:cxnLst/>
              <a:rect l="l" t="t" r="r" b="b"/>
              <a:pathLst>
                <a:path w="3201" h="3174" extrusionOk="0">
                  <a:moveTo>
                    <a:pt x="0" y="0"/>
                  </a:moveTo>
                  <a:lnTo>
                    <a:pt x="0" y="3174"/>
                  </a:lnTo>
                  <a:lnTo>
                    <a:pt x="3201" y="3174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D9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12443175" y="333625"/>
              <a:ext cx="1191450" cy="812375"/>
            </a:xfrm>
            <a:custGeom>
              <a:avLst/>
              <a:gdLst/>
              <a:ahLst/>
              <a:cxnLst/>
              <a:rect l="l" t="t" r="r" b="b"/>
              <a:pathLst>
                <a:path w="47658" h="32495" extrusionOk="0">
                  <a:moveTo>
                    <a:pt x="2821" y="0"/>
                  </a:moveTo>
                  <a:lnTo>
                    <a:pt x="1" y="32495"/>
                  </a:lnTo>
                  <a:lnTo>
                    <a:pt x="47657" y="32495"/>
                  </a:lnTo>
                  <a:lnTo>
                    <a:pt x="44809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12443175" y="31200"/>
              <a:ext cx="1191450" cy="302450"/>
            </a:xfrm>
            <a:custGeom>
              <a:avLst/>
              <a:gdLst/>
              <a:ahLst/>
              <a:cxnLst/>
              <a:rect l="l" t="t" r="r" b="b"/>
              <a:pathLst>
                <a:path w="47658" h="12098" extrusionOk="0">
                  <a:moveTo>
                    <a:pt x="1" y="0"/>
                  </a:moveTo>
                  <a:lnTo>
                    <a:pt x="2821" y="12097"/>
                  </a:lnTo>
                  <a:lnTo>
                    <a:pt x="44809" y="12097"/>
                  </a:lnTo>
                  <a:lnTo>
                    <a:pt x="47657" y="0"/>
                  </a:ln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12871725" y="489575"/>
              <a:ext cx="437400" cy="654400"/>
            </a:xfrm>
            <a:custGeom>
              <a:avLst/>
              <a:gdLst/>
              <a:ahLst/>
              <a:cxnLst/>
              <a:rect l="l" t="t" r="r" b="b"/>
              <a:pathLst>
                <a:path w="17496" h="26176" extrusionOk="0">
                  <a:moveTo>
                    <a:pt x="8762" y="1"/>
                  </a:moveTo>
                  <a:lnTo>
                    <a:pt x="8192" y="272"/>
                  </a:lnTo>
                  <a:cubicBezTo>
                    <a:pt x="7324" y="652"/>
                    <a:pt x="1" y="4069"/>
                    <a:pt x="1" y="8897"/>
                  </a:cubicBezTo>
                  <a:lnTo>
                    <a:pt x="1" y="26175"/>
                  </a:lnTo>
                  <a:lnTo>
                    <a:pt x="17496" y="26175"/>
                  </a:lnTo>
                  <a:lnTo>
                    <a:pt x="17496" y="8897"/>
                  </a:lnTo>
                  <a:cubicBezTo>
                    <a:pt x="17496" y="4069"/>
                    <a:pt x="10172" y="652"/>
                    <a:pt x="9332" y="272"/>
                  </a:cubicBezTo>
                  <a:lnTo>
                    <a:pt x="8762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12907000" y="528900"/>
              <a:ext cx="366200" cy="615075"/>
            </a:xfrm>
            <a:custGeom>
              <a:avLst/>
              <a:gdLst/>
              <a:ahLst/>
              <a:cxnLst/>
              <a:rect l="l" t="t" r="r" b="b"/>
              <a:pathLst>
                <a:path w="14648" h="24603" extrusionOk="0">
                  <a:moveTo>
                    <a:pt x="7324" y="1"/>
                  </a:moveTo>
                  <a:cubicBezTo>
                    <a:pt x="7324" y="1"/>
                    <a:pt x="0" y="3283"/>
                    <a:pt x="0" y="7324"/>
                  </a:cubicBezTo>
                  <a:lnTo>
                    <a:pt x="0" y="24602"/>
                  </a:lnTo>
                  <a:lnTo>
                    <a:pt x="14647" y="24602"/>
                  </a:lnTo>
                  <a:lnTo>
                    <a:pt x="14647" y="7324"/>
                  </a:lnTo>
                  <a:cubicBezTo>
                    <a:pt x="14647" y="3283"/>
                    <a:pt x="7324" y="1"/>
                    <a:pt x="7324" y="1"/>
                  </a:cubicBezTo>
                  <a:close/>
                </a:path>
              </a:pathLst>
            </a:custGeom>
            <a:solidFill>
              <a:srgbClr val="3F0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12562525" y="699800"/>
              <a:ext cx="115300" cy="172250"/>
            </a:xfrm>
            <a:custGeom>
              <a:avLst/>
              <a:gdLst/>
              <a:ahLst/>
              <a:cxnLst/>
              <a:rect l="l" t="t" r="r" b="b"/>
              <a:pathLst>
                <a:path w="4612" h="6890" extrusionOk="0">
                  <a:moveTo>
                    <a:pt x="2306" y="0"/>
                  </a:moveTo>
                  <a:lnTo>
                    <a:pt x="2170" y="81"/>
                  </a:lnTo>
                  <a:cubicBezTo>
                    <a:pt x="1926" y="163"/>
                    <a:pt x="0" y="1058"/>
                    <a:pt x="0" y="2333"/>
                  </a:cubicBezTo>
                  <a:lnTo>
                    <a:pt x="0" y="6890"/>
                  </a:lnTo>
                  <a:lnTo>
                    <a:pt x="4611" y="6890"/>
                  </a:lnTo>
                  <a:lnTo>
                    <a:pt x="4611" y="2333"/>
                  </a:lnTo>
                  <a:cubicBezTo>
                    <a:pt x="4611" y="1085"/>
                    <a:pt x="2686" y="163"/>
                    <a:pt x="2442" y="8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12558450" y="866600"/>
              <a:ext cx="122775" cy="15625"/>
            </a:xfrm>
            <a:custGeom>
              <a:avLst/>
              <a:gdLst/>
              <a:ahLst/>
              <a:cxnLst/>
              <a:rect l="l" t="t" r="r" b="b"/>
              <a:pathLst>
                <a:path w="4911" h="625" extrusionOk="0">
                  <a:moveTo>
                    <a:pt x="1" y="1"/>
                  </a:moveTo>
                  <a:lnTo>
                    <a:pt x="1" y="624"/>
                  </a:lnTo>
                  <a:lnTo>
                    <a:pt x="4910" y="624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12738825" y="438050"/>
              <a:ext cx="115300" cy="172250"/>
            </a:xfrm>
            <a:custGeom>
              <a:avLst/>
              <a:gdLst/>
              <a:ahLst/>
              <a:cxnLst/>
              <a:rect l="l" t="t" r="r" b="b"/>
              <a:pathLst>
                <a:path w="4612" h="6890" extrusionOk="0">
                  <a:moveTo>
                    <a:pt x="2306" y="0"/>
                  </a:moveTo>
                  <a:lnTo>
                    <a:pt x="2171" y="55"/>
                  </a:lnTo>
                  <a:cubicBezTo>
                    <a:pt x="1926" y="163"/>
                    <a:pt x="1" y="1058"/>
                    <a:pt x="1" y="2333"/>
                  </a:cubicBezTo>
                  <a:lnTo>
                    <a:pt x="1" y="6890"/>
                  </a:lnTo>
                  <a:lnTo>
                    <a:pt x="4612" y="6890"/>
                  </a:lnTo>
                  <a:lnTo>
                    <a:pt x="4612" y="2333"/>
                  </a:lnTo>
                  <a:cubicBezTo>
                    <a:pt x="4612" y="1085"/>
                    <a:pt x="2686" y="163"/>
                    <a:pt x="2442" y="55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12735425" y="604175"/>
              <a:ext cx="122775" cy="14950"/>
            </a:xfrm>
            <a:custGeom>
              <a:avLst/>
              <a:gdLst/>
              <a:ahLst/>
              <a:cxnLst/>
              <a:rect l="l" t="t" r="r" b="b"/>
              <a:pathLst>
                <a:path w="4911" h="598" extrusionOk="0">
                  <a:moveTo>
                    <a:pt x="1" y="1"/>
                  </a:moveTo>
                  <a:lnTo>
                    <a:pt x="1" y="597"/>
                  </a:lnTo>
                  <a:lnTo>
                    <a:pt x="4910" y="597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12544225" y="-295650"/>
              <a:ext cx="115300" cy="172250"/>
            </a:xfrm>
            <a:custGeom>
              <a:avLst/>
              <a:gdLst/>
              <a:ahLst/>
              <a:cxnLst/>
              <a:rect l="l" t="t" r="r" b="b"/>
              <a:pathLst>
                <a:path w="4612" h="6890" extrusionOk="0">
                  <a:moveTo>
                    <a:pt x="2306" y="0"/>
                  </a:moveTo>
                  <a:lnTo>
                    <a:pt x="2170" y="82"/>
                  </a:lnTo>
                  <a:cubicBezTo>
                    <a:pt x="1926" y="190"/>
                    <a:pt x="0" y="1058"/>
                    <a:pt x="0" y="2360"/>
                  </a:cubicBezTo>
                  <a:lnTo>
                    <a:pt x="0" y="6890"/>
                  </a:lnTo>
                  <a:lnTo>
                    <a:pt x="4611" y="6890"/>
                  </a:lnTo>
                  <a:lnTo>
                    <a:pt x="4611" y="2360"/>
                  </a:lnTo>
                  <a:cubicBezTo>
                    <a:pt x="4611" y="1085"/>
                    <a:pt x="2658" y="190"/>
                    <a:pt x="2441" y="82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12539475" y="-128850"/>
              <a:ext cx="123425" cy="14950"/>
            </a:xfrm>
            <a:custGeom>
              <a:avLst/>
              <a:gdLst/>
              <a:ahLst/>
              <a:cxnLst/>
              <a:rect l="l" t="t" r="r" b="b"/>
              <a:pathLst>
                <a:path w="4937" h="598" extrusionOk="0">
                  <a:moveTo>
                    <a:pt x="0" y="1"/>
                  </a:moveTo>
                  <a:lnTo>
                    <a:pt x="0" y="598"/>
                  </a:lnTo>
                  <a:lnTo>
                    <a:pt x="4937" y="59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12704925" y="-475350"/>
              <a:ext cx="115300" cy="172250"/>
            </a:xfrm>
            <a:custGeom>
              <a:avLst/>
              <a:gdLst/>
              <a:ahLst/>
              <a:cxnLst/>
              <a:rect l="l" t="t" r="r" b="b"/>
              <a:pathLst>
                <a:path w="4612" h="6890" extrusionOk="0">
                  <a:moveTo>
                    <a:pt x="2306" y="1"/>
                  </a:moveTo>
                  <a:lnTo>
                    <a:pt x="2170" y="82"/>
                  </a:lnTo>
                  <a:cubicBezTo>
                    <a:pt x="1926" y="190"/>
                    <a:pt x="0" y="1058"/>
                    <a:pt x="0" y="2360"/>
                  </a:cubicBezTo>
                  <a:lnTo>
                    <a:pt x="0" y="6890"/>
                  </a:lnTo>
                  <a:lnTo>
                    <a:pt x="4611" y="6890"/>
                  </a:lnTo>
                  <a:lnTo>
                    <a:pt x="4611" y="2360"/>
                  </a:lnTo>
                  <a:cubicBezTo>
                    <a:pt x="4611" y="1086"/>
                    <a:pt x="2686" y="190"/>
                    <a:pt x="2442" y="82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12701525" y="-309225"/>
              <a:ext cx="122775" cy="15625"/>
            </a:xfrm>
            <a:custGeom>
              <a:avLst/>
              <a:gdLst/>
              <a:ahLst/>
              <a:cxnLst/>
              <a:rect l="l" t="t" r="r" b="b"/>
              <a:pathLst>
                <a:path w="4911" h="625" extrusionOk="0">
                  <a:moveTo>
                    <a:pt x="1" y="1"/>
                  </a:moveTo>
                  <a:lnTo>
                    <a:pt x="1" y="625"/>
                  </a:lnTo>
                  <a:lnTo>
                    <a:pt x="4910" y="625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13315900" y="-608925"/>
              <a:ext cx="115300" cy="172250"/>
            </a:xfrm>
            <a:custGeom>
              <a:avLst/>
              <a:gdLst/>
              <a:ahLst/>
              <a:cxnLst/>
              <a:rect l="l" t="t" r="r" b="b"/>
              <a:pathLst>
                <a:path w="4612" h="6890" extrusionOk="0">
                  <a:moveTo>
                    <a:pt x="2306" y="0"/>
                  </a:moveTo>
                  <a:lnTo>
                    <a:pt x="2170" y="54"/>
                  </a:lnTo>
                  <a:cubicBezTo>
                    <a:pt x="1953" y="163"/>
                    <a:pt x="0" y="1058"/>
                    <a:pt x="0" y="2333"/>
                  </a:cubicBezTo>
                  <a:lnTo>
                    <a:pt x="0" y="6890"/>
                  </a:lnTo>
                  <a:lnTo>
                    <a:pt x="4611" y="6890"/>
                  </a:lnTo>
                  <a:lnTo>
                    <a:pt x="4611" y="2333"/>
                  </a:lnTo>
                  <a:cubicBezTo>
                    <a:pt x="4611" y="1085"/>
                    <a:pt x="2685" y="163"/>
                    <a:pt x="2441" y="54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13311825" y="-442125"/>
              <a:ext cx="122750" cy="15625"/>
            </a:xfrm>
            <a:custGeom>
              <a:avLst/>
              <a:gdLst/>
              <a:ahLst/>
              <a:cxnLst/>
              <a:rect l="l" t="t" r="r" b="b"/>
              <a:pathLst>
                <a:path w="4910" h="625" extrusionOk="0">
                  <a:moveTo>
                    <a:pt x="0" y="1"/>
                  </a:moveTo>
                  <a:lnTo>
                    <a:pt x="0" y="624"/>
                  </a:lnTo>
                  <a:lnTo>
                    <a:pt x="4910" y="624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13151100" y="-1311450"/>
              <a:ext cx="96325" cy="143800"/>
            </a:xfrm>
            <a:custGeom>
              <a:avLst/>
              <a:gdLst/>
              <a:ahLst/>
              <a:cxnLst/>
              <a:rect l="l" t="t" r="r" b="b"/>
              <a:pathLst>
                <a:path w="3853" h="5752" extrusionOk="0">
                  <a:moveTo>
                    <a:pt x="1927" y="1"/>
                  </a:moveTo>
                  <a:lnTo>
                    <a:pt x="1791" y="55"/>
                  </a:lnTo>
                  <a:cubicBezTo>
                    <a:pt x="1574" y="164"/>
                    <a:pt x="1" y="896"/>
                    <a:pt x="1" y="1954"/>
                  </a:cubicBezTo>
                  <a:lnTo>
                    <a:pt x="1" y="5751"/>
                  </a:lnTo>
                  <a:lnTo>
                    <a:pt x="3853" y="5751"/>
                  </a:lnTo>
                  <a:lnTo>
                    <a:pt x="3853" y="1954"/>
                  </a:lnTo>
                  <a:cubicBezTo>
                    <a:pt x="3853" y="896"/>
                    <a:pt x="2225" y="137"/>
                    <a:pt x="2062" y="55"/>
                  </a:cubicBezTo>
                  <a:lnTo>
                    <a:pt x="1927" y="1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13147725" y="-1172425"/>
              <a:ext cx="102400" cy="12900"/>
            </a:xfrm>
            <a:custGeom>
              <a:avLst/>
              <a:gdLst/>
              <a:ahLst/>
              <a:cxnLst/>
              <a:rect l="l" t="t" r="r" b="b"/>
              <a:pathLst>
                <a:path w="4096" h="516" extrusionOk="0">
                  <a:moveTo>
                    <a:pt x="0" y="0"/>
                  </a:moveTo>
                  <a:lnTo>
                    <a:pt x="0" y="516"/>
                  </a:lnTo>
                  <a:lnTo>
                    <a:pt x="4096" y="516"/>
                  </a:lnTo>
                  <a:lnTo>
                    <a:pt x="4096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13635950" y="-234625"/>
              <a:ext cx="96325" cy="144450"/>
            </a:xfrm>
            <a:custGeom>
              <a:avLst/>
              <a:gdLst/>
              <a:ahLst/>
              <a:cxnLst/>
              <a:rect l="l" t="t" r="r" b="b"/>
              <a:pathLst>
                <a:path w="3853" h="5778" extrusionOk="0">
                  <a:moveTo>
                    <a:pt x="1926" y="0"/>
                  </a:moveTo>
                  <a:lnTo>
                    <a:pt x="1791" y="82"/>
                  </a:lnTo>
                  <a:cubicBezTo>
                    <a:pt x="1574" y="190"/>
                    <a:pt x="1" y="923"/>
                    <a:pt x="1" y="1981"/>
                  </a:cubicBezTo>
                  <a:lnTo>
                    <a:pt x="1" y="5778"/>
                  </a:lnTo>
                  <a:lnTo>
                    <a:pt x="3852" y="5778"/>
                  </a:lnTo>
                  <a:lnTo>
                    <a:pt x="3852" y="1981"/>
                  </a:lnTo>
                  <a:cubicBezTo>
                    <a:pt x="3852" y="923"/>
                    <a:pt x="2225" y="136"/>
                    <a:pt x="2062" y="82"/>
                  </a:cubicBezTo>
                  <a:lnTo>
                    <a:pt x="1926" y="0"/>
                  </a:lnTo>
                  <a:close/>
                </a:path>
              </a:pathLst>
            </a:custGeom>
            <a:solidFill>
              <a:srgbClr val="380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13631875" y="-94925"/>
              <a:ext cx="103100" cy="12225"/>
            </a:xfrm>
            <a:custGeom>
              <a:avLst/>
              <a:gdLst/>
              <a:ahLst/>
              <a:cxnLst/>
              <a:rect l="l" t="t" r="r" b="b"/>
              <a:pathLst>
                <a:path w="4124" h="489" extrusionOk="0">
                  <a:moveTo>
                    <a:pt x="1" y="0"/>
                  </a:moveTo>
                  <a:lnTo>
                    <a:pt x="1" y="488"/>
                  </a:lnTo>
                  <a:lnTo>
                    <a:pt x="4124" y="488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380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12381475" y="-700475"/>
              <a:ext cx="67825" cy="99700"/>
            </a:xfrm>
            <a:custGeom>
              <a:avLst/>
              <a:gdLst/>
              <a:ahLst/>
              <a:cxnLst/>
              <a:rect l="l" t="t" r="r" b="b"/>
              <a:pathLst>
                <a:path w="2713" h="3988" extrusionOk="0">
                  <a:moveTo>
                    <a:pt x="1357" y="0"/>
                  </a:moveTo>
                  <a:lnTo>
                    <a:pt x="1248" y="28"/>
                  </a:lnTo>
                  <a:cubicBezTo>
                    <a:pt x="1112" y="109"/>
                    <a:pt x="0" y="597"/>
                    <a:pt x="0" y="1357"/>
                  </a:cubicBezTo>
                  <a:lnTo>
                    <a:pt x="0" y="3988"/>
                  </a:lnTo>
                  <a:lnTo>
                    <a:pt x="2713" y="3988"/>
                  </a:lnTo>
                  <a:lnTo>
                    <a:pt x="2713" y="1357"/>
                  </a:lnTo>
                  <a:cubicBezTo>
                    <a:pt x="2713" y="597"/>
                    <a:pt x="1574" y="109"/>
                    <a:pt x="1438" y="2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3108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12378750" y="-604175"/>
              <a:ext cx="71225" cy="9500"/>
            </a:xfrm>
            <a:custGeom>
              <a:avLst/>
              <a:gdLst/>
              <a:ahLst/>
              <a:cxnLst/>
              <a:rect l="l" t="t" r="r" b="b"/>
              <a:pathLst>
                <a:path w="2849" h="380" extrusionOk="0">
                  <a:moveTo>
                    <a:pt x="1" y="0"/>
                  </a:moveTo>
                  <a:lnTo>
                    <a:pt x="1" y="380"/>
                  </a:lnTo>
                  <a:lnTo>
                    <a:pt x="2849" y="380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rgbClr val="FF4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13488800" y="-1483675"/>
              <a:ext cx="67825" cy="99700"/>
            </a:xfrm>
            <a:custGeom>
              <a:avLst/>
              <a:gdLst/>
              <a:ahLst/>
              <a:cxnLst/>
              <a:rect l="l" t="t" r="r" b="b"/>
              <a:pathLst>
                <a:path w="2713" h="3988" extrusionOk="0">
                  <a:moveTo>
                    <a:pt x="1357" y="0"/>
                  </a:moveTo>
                  <a:lnTo>
                    <a:pt x="1275" y="28"/>
                  </a:lnTo>
                  <a:cubicBezTo>
                    <a:pt x="1140" y="109"/>
                    <a:pt x="1" y="597"/>
                    <a:pt x="1" y="1357"/>
                  </a:cubicBezTo>
                  <a:lnTo>
                    <a:pt x="1" y="3988"/>
                  </a:lnTo>
                  <a:lnTo>
                    <a:pt x="2713" y="3988"/>
                  </a:lnTo>
                  <a:lnTo>
                    <a:pt x="2713" y="1357"/>
                  </a:lnTo>
                  <a:cubicBezTo>
                    <a:pt x="2713" y="597"/>
                    <a:pt x="1601" y="109"/>
                    <a:pt x="1465" y="2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3108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13486775" y="-1386700"/>
              <a:ext cx="70550" cy="8825"/>
            </a:xfrm>
            <a:custGeom>
              <a:avLst/>
              <a:gdLst/>
              <a:ahLst/>
              <a:cxnLst/>
              <a:rect l="l" t="t" r="r" b="b"/>
              <a:pathLst>
                <a:path w="2822" h="353" extrusionOk="0">
                  <a:moveTo>
                    <a:pt x="0" y="0"/>
                  </a:moveTo>
                  <a:lnTo>
                    <a:pt x="0" y="353"/>
                  </a:lnTo>
                  <a:lnTo>
                    <a:pt x="2821" y="353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rgbClr val="FF4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13079900" y="-331600"/>
              <a:ext cx="115300" cy="171600"/>
            </a:xfrm>
            <a:custGeom>
              <a:avLst/>
              <a:gdLst/>
              <a:ahLst/>
              <a:cxnLst/>
              <a:rect l="l" t="t" r="r" b="b"/>
              <a:pathLst>
                <a:path w="4612" h="6864" extrusionOk="0">
                  <a:moveTo>
                    <a:pt x="2306" y="1"/>
                  </a:moveTo>
                  <a:lnTo>
                    <a:pt x="2171" y="55"/>
                  </a:lnTo>
                  <a:cubicBezTo>
                    <a:pt x="1927" y="164"/>
                    <a:pt x="1" y="1059"/>
                    <a:pt x="1" y="2333"/>
                  </a:cubicBezTo>
                  <a:lnTo>
                    <a:pt x="1" y="6863"/>
                  </a:lnTo>
                  <a:lnTo>
                    <a:pt x="4612" y="6863"/>
                  </a:lnTo>
                  <a:lnTo>
                    <a:pt x="4612" y="2333"/>
                  </a:lnTo>
                  <a:cubicBezTo>
                    <a:pt x="4612" y="1086"/>
                    <a:pt x="2659" y="164"/>
                    <a:pt x="2442" y="55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330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13075175" y="-165450"/>
              <a:ext cx="123425" cy="14925"/>
            </a:xfrm>
            <a:custGeom>
              <a:avLst/>
              <a:gdLst/>
              <a:ahLst/>
              <a:cxnLst/>
              <a:rect l="l" t="t" r="r" b="b"/>
              <a:pathLst>
                <a:path w="4937" h="597" extrusionOk="0">
                  <a:moveTo>
                    <a:pt x="0" y="0"/>
                  </a:moveTo>
                  <a:lnTo>
                    <a:pt x="0" y="597"/>
                  </a:lnTo>
                  <a:lnTo>
                    <a:pt x="4937" y="597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D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13088050" y="528900"/>
              <a:ext cx="6800" cy="614400"/>
            </a:xfrm>
            <a:custGeom>
              <a:avLst/>
              <a:gdLst/>
              <a:ahLst/>
              <a:cxnLst/>
              <a:rect l="l" t="t" r="r" b="b"/>
              <a:pathLst>
                <a:path w="272" h="24576" extrusionOk="0">
                  <a:moveTo>
                    <a:pt x="109" y="1"/>
                  </a:moveTo>
                  <a:cubicBezTo>
                    <a:pt x="28" y="2035"/>
                    <a:pt x="0" y="4097"/>
                    <a:pt x="28" y="6131"/>
                  </a:cubicBezTo>
                  <a:cubicBezTo>
                    <a:pt x="0" y="8165"/>
                    <a:pt x="0" y="10227"/>
                    <a:pt x="0" y="12261"/>
                  </a:cubicBezTo>
                  <a:cubicBezTo>
                    <a:pt x="0" y="14295"/>
                    <a:pt x="0" y="16357"/>
                    <a:pt x="28" y="18391"/>
                  </a:cubicBezTo>
                  <a:lnTo>
                    <a:pt x="82" y="21483"/>
                  </a:lnTo>
                  <a:cubicBezTo>
                    <a:pt x="82" y="22541"/>
                    <a:pt x="109" y="23544"/>
                    <a:pt x="136" y="24575"/>
                  </a:cubicBezTo>
                  <a:cubicBezTo>
                    <a:pt x="163" y="23517"/>
                    <a:pt x="163" y="22514"/>
                    <a:pt x="217" y="21483"/>
                  </a:cubicBezTo>
                  <a:lnTo>
                    <a:pt x="245" y="18391"/>
                  </a:lnTo>
                  <a:cubicBezTo>
                    <a:pt x="272" y="16357"/>
                    <a:pt x="272" y="14295"/>
                    <a:pt x="272" y="12261"/>
                  </a:cubicBezTo>
                  <a:cubicBezTo>
                    <a:pt x="272" y="10227"/>
                    <a:pt x="272" y="8165"/>
                    <a:pt x="245" y="6131"/>
                  </a:cubicBezTo>
                  <a:cubicBezTo>
                    <a:pt x="217" y="4097"/>
                    <a:pt x="163" y="2035"/>
                    <a:pt x="109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13012100" y="571625"/>
              <a:ext cx="6800" cy="572350"/>
            </a:xfrm>
            <a:custGeom>
              <a:avLst/>
              <a:gdLst/>
              <a:ahLst/>
              <a:cxnLst/>
              <a:rect l="l" t="t" r="r" b="b"/>
              <a:pathLst>
                <a:path w="272" h="22894" extrusionOk="0">
                  <a:moveTo>
                    <a:pt x="82" y="1"/>
                  </a:moveTo>
                  <a:cubicBezTo>
                    <a:pt x="28" y="1899"/>
                    <a:pt x="1" y="3798"/>
                    <a:pt x="28" y="5751"/>
                  </a:cubicBezTo>
                  <a:cubicBezTo>
                    <a:pt x="1" y="7622"/>
                    <a:pt x="1" y="9575"/>
                    <a:pt x="1" y="11474"/>
                  </a:cubicBezTo>
                  <a:cubicBezTo>
                    <a:pt x="1" y="13373"/>
                    <a:pt x="1" y="15299"/>
                    <a:pt x="28" y="17197"/>
                  </a:cubicBezTo>
                  <a:lnTo>
                    <a:pt x="55" y="20045"/>
                  </a:lnTo>
                  <a:cubicBezTo>
                    <a:pt x="55" y="20995"/>
                    <a:pt x="82" y="21944"/>
                    <a:pt x="136" y="22893"/>
                  </a:cubicBezTo>
                  <a:cubicBezTo>
                    <a:pt x="163" y="21944"/>
                    <a:pt x="163" y="20995"/>
                    <a:pt x="190" y="20045"/>
                  </a:cubicBezTo>
                  <a:lnTo>
                    <a:pt x="218" y="17197"/>
                  </a:lnTo>
                  <a:cubicBezTo>
                    <a:pt x="272" y="15299"/>
                    <a:pt x="272" y="13373"/>
                    <a:pt x="272" y="11474"/>
                  </a:cubicBezTo>
                  <a:cubicBezTo>
                    <a:pt x="272" y="9575"/>
                    <a:pt x="272" y="7650"/>
                    <a:pt x="218" y="5751"/>
                  </a:cubicBezTo>
                  <a:cubicBezTo>
                    <a:pt x="190" y="3852"/>
                    <a:pt x="163" y="1899"/>
                    <a:pt x="82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12944975" y="627225"/>
              <a:ext cx="6800" cy="514700"/>
            </a:xfrm>
            <a:custGeom>
              <a:avLst/>
              <a:gdLst/>
              <a:ahLst/>
              <a:cxnLst/>
              <a:rect l="l" t="t" r="r" b="b"/>
              <a:pathLst>
                <a:path w="272" h="20588" extrusionOk="0">
                  <a:moveTo>
                    <a:pt x="109" y="1"/>
                  </a:moveTo>
                  <a:cubicBezTo>
                    <a:pt x="27" y="1710"/>
                    <a:pt x="0" y="3446"/>
                    <a:pt x="27" y="5127"/>
                  </a:cubicBezTo>
                  <a:cubicBezTo>
                    <a:pt x="0" y="6836"/>
                    <a:pt x="0" y="8572"/>
                    <a:pt x="0" y="10308"/>
                  </a:cubicBezTo>
                  <a:cubicBezTo>
                    <a:pt x="0" y="11990"/>
                    <a:pt x="0" y="13725"/>
                    <a:pt x="27" y="15461"/>
                  </a:cubicBezTo>
                  <a:lnTo>
                    <a:pt x="55" y="18038"/>
                  </a:lnTo>
                  <a:cubicBezTo>
                    <a:pt x="55" y="18879"/>
                    <a:pt x="109" y="19747"/>
                    <a:pt x="136" y="20588"/>
                  </a:cubicBezTo>
                  <a:cubicBezTo>
                    <a:pt x="163" y="19747"/>
                    <a:pt x="163" y="18879"/>
                    <a:pt x="190" y="18038"/>
                  </a:cubicBezTo>
                  <a:lnTo>
                    <a:pt x="244" y="15461"/>
                  </a:lnTo>
                  <a:cubicBezTo>
                    <a:pt x="272" y="13753"/>
                    <a:pt x="272" y="12017"/>
                    <a:pt x="272" y="10308"/>
                  </a:cubicBezTo>
                  <a:cubicBezTo>
                    <a:pt x="272" y="8599"/>
                    <a:pt x="272" y="6863"/>
                    <a:pt x="244" y="5127"/>
                  </a:cubicBezTo>
                  <a:cubicBezTo>
                    <a:pt x="190" y="3446"/>
                    <a:pt x="163" y="1710"/>
                    <a:pt x="109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13164675" y="571625"/>
              <a:ext cx="6800" cy="572350"/>
            </a:xfrm>
            <a:custGeom>
              <a:avLst/>
              <a:gdLst/>
              <a:ahLst/>
              <a:cxnLst/>
              <a:rect l="l" t="t" r="r" b="b"/>
              <a:pathLst>
                <a:path w="272" h="22894" extrusionOk="0">
                  <a:moveTo>
                    <a:pt x="82" y="1"/>
                  </a:moveTo>
                  <a:cubicBezTo>
                    <a:pt x="28" y="1899"/>
                    <a:pt x="0" y="3798"/>
                    <a:pt x="28" y="5751"/>
                  </a:cubicBezTo>
                  <a:cubicBezTo>
                    <a:pt x="0" y="7622"/>
                    <a:pt x="0" y="9575"/>
                    <a:pt x="0" y="11474"/>
                  </a:cubicBezTo>
                  <a:cubicBezTo>
                    <a:pt x="0" y="13373"/>
                    <a:pt x="0" y="15299"/>
                    <a:pt x="28" y="17197"/>
                  </a:cubicBezTo>
                  <a:lnTo>
                    <a:pt x="55" y="20045"/>
                  </a:lnTo>
                  <a:cubicBezTo>
                    <a:pt x="55" y="20995"/>
                    <a:pt x="82" y="21944"/>
                    <a:pt x="136" y="22893"/>
                  </a:cubicBezTo>
                  <a:cubicBezTo>
                    <a:pt x="163" y="21944"/>
                    <a:pt x="163" y="20995"/>
                    <a:pt x="190" y="20045"/>
                  </a:cubicBezTo>
                  <a:lnTo>
                    <a:pt x="217" y="17197"/>
                  </a:lnTo>
                  <a:cubicBezTo>
                    <a:pt x="272" y="15299"/>
                    <a:pt x="272" y="13373"/>
                    <a:pt x="272" y="11474"/>
                  </a:cubicBezTo>
                  <a:cubicBezTo>
                    <a:pt x="272" y="9575"/>
                    <a:pt x="272" y="7650"/>
                    <a:pt x="217" y="5751"/>
                  </a:cubicBezTo>
                  <a:cubicBezTo>
                    <a:pt x="190" y="3852"/>
                    <a:pt x="163" y="1899"/>
                    <a:pt x="82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13231125" y="627225"/>
              <a:ext cx="6800" cy="514700"/>
            </a:xfrm>
            <a:custGeom>
              <a:avLst/>
              <a:gdLst/>
              <a:ahLst/>
              <a:cxnLst/>
              <a:rect l="l" t="t" r="r" b="b"/>
              <a:pathLst>
                <a:path w="272" h="20588" extrusionOk="0">
                  <a:moveTo>
                    <a:pt x="109" y="1"/>
                  </a:moveTo>
                  <a:cubicBezTo>
                    <a:pt x="55" y="1710"/>
                    <a:pt x="1" y="3446"/>
                    <a:pt x="55" y="5127"/>
                  </a:cubicBezTo>
                  <a:cubicBezTo>
                    <a:pt x="1" y="6836"/>
                    <a:pt x="1" y="8572"/>
                    <a:pt x="1" y="10308"/>
                  </a:cubicBezTo>
                  <a:cubicBezTo>
                    <a:pt x="1" y="11990"/>
                    <a:pt x="1" y="13725"/>
                    <a:pt x="55" y="15461"/>
                  </a:cubicBezTo>
                  <a:lnTo>
                    <a:pt x="82" y="18038"/>
                  </a:lnTo>
                  <a:cubicBezTo>
                    <a:pt x="82" y="18879"/>
                    <a:pt x="109" y="19747"/>
                    <a:pt x="136" y="20588"/>
                  </a:cubicBezTo>
                  <a:cubicBezTo>
                    <a:pt x="190" y="19747"/>
                    <a:pt x="190" y="18879"/>
                    <a:pt x="218" y="18038"/>
                  </a:cubicBezTo>
                  <a:lnTo>
                    <a:pt x="245" y="15461"/>
                  </a:lnTo>
                  <a:cubicBezTo>
                    <a:pt x="272" y="13753"/>
                    <a:pt x="272" y="12017"/>
                    <a:pt x="272" y="10308"/>
                  </a:cubicBezTo>
                  <a:cubicBezTo>
                    <a:pt x="272" y="8599"/>
                    <a:pt x="272" y="6863"/>
                    <a:pt x="245" y="5127"/>
                  </a:cubicBezTo>
                  <a:cubicBezTo>
                    <a:pt x="218" y="3446"/>
                    <a:pt x="190" y="1710"/>
                    <a:pt x="109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12437075" y="-1246350"/>
              <a:ext cx="6800" cy="132250"/>
            </a:xfrm>
            <a:custGeom>
              <a:avLst/>
              <a:gdLst/>
              <a:ahLst/>
              <a:cxnLst/>
              <a:rect l="l" t="t" r="r" b="b"/>
              <a:pathLst>
                <a:path w="272" h="5290" extrusionOk="0">
                  <a:moveTo>
                    <a:pt x="136" y="1"/>
                  </a:moveTo>
                  <a:cubicBezTo>
                    <a:pt x="82" y="435"/>
                    <a:pt x="82" y="869"/>
                    <a:pt x="28" y="1330"/>
                  </a:cubicBezTo>
                  <a:cubicBezTo>
                    <a:pt x="0" y="1764"/>
                    <a:pt x="0" y="2198"/>
                    <a:pt x="0" y="2632"/>
                  </a:cubicBezTo>
                  <a:cubicBezTo>
                    <a:pt x="28" y="3093"/>
                    <a:pt x="0" y="3527"/>
                    <a:pt x="28" y="3961"/>
                  </a:cubicBezTo>
                  <a:lnTo>
                    <a:pt x="136" y="5290"/>
                  </a:lnTo>
                  <a:lnTo>
                    <a:pt x="245" y="3961"/>
                  </a:lnTo>
                  <a:cubicBezTo>
                    <a:pt x="272" y="3527"/>
                    <a:pt x="272" y="3093"/>
                    <a:pt x="272" y="2632"/>
                  </a:cubicBezTo>
                  <a:cubicBezTo>
                    <a:pt x="245" y="2198"/>
                    <a:pt x="272" y="1764"/>
                    <a:pt x="245" y="133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12549650" y="-1293800"/>
              <a:ext cx="152575" cy="60250"/>
            </a:xfrm>
            <a:custGeom>
              <a:avLst/>
              <a:gdLst/>
              <a:ahLst/>
              <a:cxnLst/>
              <a:rect l="l" t="t" r="r" b="b"/>
              <a:pathLst>
                <a:path w="6103" h="2410" extrusionOk="0">
                  <a:moveTo>
                    <a:pt x="6103" y="0"/>
                  </a:moveTo>
                  <a:cubicBezTo>
                    <a:pt x="6103" y="0"/>
                    <a:pt x="4123" y="27"/>
                    <a:pt x="3716" y="543"/>
                  </a:cubicBezTo>
                  <a:cubicBezTo>
                    <a:pt x="3406" y="935"/>
                    <a:pt x="2498" y="1359"/>
                    <a:pt x="1256" y="1359"/>
                  </a:cubicBezTo>
                  <a:cubicBezTo>
                    <a:pt x="867" y="1359"/>
                    <a:pt x="446" y="1318"/>
                    <a:pt x="0" y="1221"/>
                  </a:cubicBezTo>
                  <a:lnTo>
                    <a:pt x="0" y="1221"/>
                  </a:lnTo>
                  <a:cubicBezTo>
                    <a:pt x="0" y="1221"/>
                    <a:pt x="1837" y="2409"/>
                    <a:pt x="3045" y="2409"/>
                  </a:cubicBezTo>
                  <a:cubicBezTo>
                    <a:pt x="3320" y="2409"/>
                    <a:pt x="3562" y="2348"/>
                    <a:pt x="3743" y="2197"/>
                  </a:cubicBezTo>
                  <a:cubicBezTo>
                    <a:pt x="4069" y="1926"/>
                    <a:pt x="4439" y="1836"/>
                    <a:pt x="4789" y="1836"/>
                  </a:cubicBezTo>
                  <a:cubicBezTo>
                    <a:pt x="5488" y="1836"/>
                    <a:pt x="6103" y="2197"/>
                    <a:pt x="6103" y="2197"/>
                  </a:cubicBezTo>
                  <a:lnTo>
                    <a:pt x="6103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12698825" y="-1312800"/>
              <a:ext cx="6800" cy="132250"/>
            </a:xfrm>
            <a:custGeom>
              <a:avLst/>
              <a:gdLst/>
              <a:ahLst/>
              <a:cxnLst/>
              <a:rect l="l" t="t" r="r" b="b"/>
              <a:pathLst>
                <a:path w="272" h="5290" extrusionOk="0">
                  <a:moveTo>
                    <a:pt x="136" y="1"/>
                  </a:moveTo>
                  <a:cubicBezTo>
                    <a:pt x="82" y="462"/>
                    <a:pt x="82" y="896"/>
                    <a:pt x="55" y="1330"/>
                  </a:cubicBezTo>
                  <a:cubicBezTo>
                    <a:pt x="0" y="1764"/>
                    <a:pt x="0" y="2225"/>
                    <a:pt x="0" y="2659"/>
                  </a:cubicBezTo>
                  <a:cubicBezTo>
                    <a:pt x="55" y="3093"/>
                    <a:pt x="0" y="3527"/>
                    <a:pt x="55" y="3988"/>
                  </a:cubicBezTo>
                  <a:lnTo>
                    <a:pt x="136" y="5290"/>
                  </a:lnTo>
                  <a:lnTo>
                    <a:pt x="244" y="3988"/>
                  </a:lnTo>
                  <a:cubicBezTo>
                    <a:pt x="272" y="3527"/>
                    <a:pt x="272" y="3093"/>
                    <a:pt x="272" y="2659"/>
                  </a:cubicBezTo>
                  <a:cubicBezTo>
                    <a:pt x="244" y="2225"/>
                    <a:pt x="272" y="1764"/>
                    <a:pt x="244" y="133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13107725" y="-2039725"/>
              <a:ext cx="152575" cy="60275"/>
            </a:xfrm>
            <a:custGeom>
              <a:avLst/>
              <a:gdLst/>
              <a:ahLst/>
              <a:cxnLst/>
              <a:rect l="l" t="t" r="r" b="b"/>
              <a:pathLst>
                <a:path w="6103" h="2411" extrusionOk="0">
                  <a:moveTo>
                    <a:pt x="6103" y="1"/>
                  </a:moveTo>
                  <a:cubicBezTo>
                    <a:pt x="6103" y="1"/>
                    <a:pt x="4096" y="28"/>
                    <a:pt x="3689" y="543"/>
                  </a:cubicBezTo>
                  <a:cubicBezTo>
                    <a:pt x="3379" y="936"/>
                    <a:pt x="2487" y="1360"/>
                    <a:pt x="1252" y="1360"/>
                  </a:cubicBezTo>
                  <a:cubicBezTo>
                    <a:pt x="866" y="1360"/>
                    <a:pt x="446" y="1318"/>
                    <a:pt x="0" y="1222"/>
                  </a:cubicBezTo>
                  <a:lnTo>
                    <a:pt x="0" y="1222"/>
                  </a:lnTo>
                  <a:cubicBezTo>
                    <a:pt x="0" y="1222"/>
                    <a:pt x="1819" y="2410"/>
                    <a:pt x="3021" y="2410"/>
                  </a:cubicBezTo>
                  <a:cubicBezTo>
                    <a:pt x="3294" y="2410"/>
                    <a:pt x="3535" y="2349"/>
                    <a:pt x="3716" y="2198"/>
                  </a:cubicBezTo>
                  <a:cubicBezTo>
                    <a:pt x="4051" y="1927"/>
                    <a:pt x="4427" y="1836"/>
                    <a:pt x="4781" y="1836"/>
                  </a:cubicBezTo>
                  <a:cubicBezTo>
                    <a:pt x="5488" y="1836"/>
                    <a:pt x="6103" y="2198"/>
                    <a:pt x="6103" y="2198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13256900" y="-2058025"/>
              <a:ext cx="6800" cy="131575"/>
            </a:xfrm>
            <a:custGeom>
              <a:avLst/>
              <a:gdLst/>
              <a:ahLst/>
              <a:cxnLst/>
              <a:rect l="l" t="t" r="r" b="b"/>
              <a:pathLst>
                <a:path w="272" h="5263" extrusionOk="0">
                  <a:moveTo>
                    <a:pt x="136" y="1"/>
                  </a:moveTo>
                  <a:cubicBezTo>
                    <a:pt x="55" y="435"/>
                    <a:pt x="55" y="869"/>
                    <a:pt x="27" y="1303"/>
                  </a:cubicBezTo>
                  <a:cubicBezTo>
                    <a:pt x="0" y="1737"/>
                    <a:pt x="0" y="2198"/>
                    <a:pt x="0" y="2632"/>
                  </a:cubicBezTo>
                  <a:cubicBezTo>
                    <a:pt x="27" y="3066"/>
                    <a:pt x="0" y="3500"/>
                    <a:pt x="27" y="3961"/>
                  </a:cubicBezTo>
                  <a:lnTo>
                    <a:pt x="136" y="5263"/>
                  </a:lnTo>
                  <a:lnTo>
                    <a:pt x="244" y="3961"/>
                  </a:lnTo>
                  <a:cubicBezTo>
                    <a:pt x="272" y="3527"/>
                    <a:pt x="272" y="3066"/>
                    <a:pt x="272" y="2632"/>
                  </a:cubicBezTo>
                  <a:cubicBezTo>
                    <a:pt x="244" y="2198"/>
                    <a:pt x="272" y="1764"/>
                    <a:pt x="244" y="1303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13340975" y="-2020050"/>
              <a:ext cx="152600" cy="60250"/>
            </a:xfrm>
            <a:custGeom>
              <a:avLst/>
              <a:gdLst/>
              <a:ahLst/>
              <a:cxnLst/>
              <a:rect l="l" t="t" r="r" b="b"/>
              <a:pathLst>
                <a:path w="6104" h="2410" extrusionOk="0">
                  <a:moveTo>
                    <a:pt x="6103" y="1"/>
                  </a:moveTo>
                  <a:cubicBezTo>
                    <a:pt x="6103" y="1"/>
                    <a:pt x="4096" y="28"/>
                    <a:pt x="3689" y="543"/>
                  </a:cubicBezTo>
                  <a:cubicBezTo>
                    <a:pt x="3380" y="936"/>
                    <a:pt x="2472" y="1360"/>
                    <a:pt x="1241" y="1360"/>
                  </a:cubicBezTo>
                  <a:cubicBezTo>
                    <a:pt x="857" y="1360"/>
                    <a:pt x="440" y="1318"/>
                    <a:pt x="1" y="1221"/>
                  </a:cubicBezTo>
                  <a:lnTo>
                    <a:pt x="1" y="1221"/>
                  </a:lnTo>
                  <a:cubicBezTo>
                    <a:pt x="1" y="1221"/>
                    <a:pt x="1820" y="2410"/>
                    <a:pt x="3021" y="2410"/>
                  </a:cubicBezTo>
                  <a:cubicBezTo>
                    <a:pt x="3294" y="2410"/>
                    <a:pt x="3536" y="2348"/>
                    <a:pt x="3717" y="2198"/>
                  </a:cubicBezTo>
                  <a:cubicBezTo>
                    <a:pt x="4042" y="1926"/>
                    <a:pt x="4416" y="1836"/>
                    <a:pt x="4769" y="1836"/>
                  </a:cubicBezTo>
                  <a:cubicBezTo>
                    <a:pt x="5477" y="1836"/>
                    <a:pt x="6103" y="2198"/>
                    <a:pt x="6103" y="2198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13490150" y="-2037675"/>
              <a:ext cx="6125" cy="132250"/>
            </a:xfrm>
            <a:custGeom>
              <a:avLst/>
              <a:gdLst/>
              <a:ahLst/>
              <a:cxnLst/>
              <a:rect l="l" t="t" r="r" b="b"/>
              <a:pathLst>
                <a:path w="245" h="5290" extrusionOk="0">
                  <a:moveTo>
                    <a:pt x="136" y="0"/>
                  </a:moveTo>
                  <a:cubicBezTo>
                    <a:pt x="55" y="434"/>
                    <a:pt x="55" y="868"/>
                    <a:pt x="28" y="1302"/>
                  </a:cubicBezTo>
                  <a:cubicBezTo>
                    <a:pt x="1" y="1763"/>
                    <a:pt x="1" y="2197"/>
                    <a:pt x="1" y="2631"/>
                  </a:cubicBezTo>
                  <a:cubicBezTo>
                    <a:pt x="28" y="3065"/>
                    <a:pt x="1" y="3526"/>
                    <a:pt x="28" y="3960"/>
                  </a:cubicBezTo>
                  <a:lnTo>
                    <a:pt x="136" y="5289"/>
                  </a:lnTo>
                  <a:lnTo>
                    <a:pt x="218" y="3960"/>
                  </a:lnTo>
                  <a:cubicBezTo>
                    <a:pt x="245" y="3526"/>
                    <a:pt x="245" y="3065"/>
                    <a:pt x="245" y="2631"/>
                  </a:cubicBezTo>
                  <a:cubicBezTo>
                    <a:pt x="218" y="2197"/>
                    <a:pt x="245" y="1763"/>
                    <a:pt x="218" y="1302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13480000" y="-888975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6103" y="0"/>
                  </a:moveTo>
                  <a:cubicBezTo>
                    <a:pt x="6103" y="0"/>
                    <a:pt x="4096" y="54"/>
                    <a:pt x="3689" y="543"/>
                  </a:cubicBezTo>
                  <a:cubicBezTo>
                    <a:pt x="3379" y="935"/>
                    <a:pt x="2471" y="1359"/>
                    <a:pt x="1241" y="1359"/>
                  </a:cubicBezTo>
                  <a:cubicBezTo>
                    <a:pt x="856" y="1359"/>
                    <a:pt x="440" y="1318"/>
                    <a:pt x="0" y="1221"/>
                  </a:cubicBezTo>
                  <a:lnTo>
                    <a:pt x="0" y="1221"/>
                  </a:lnTo>
                  <a:cubicBezTo>
                    <a:pt x="0" y="1221"/>
                    <a:pt x="1829" y="2434"/>
                    <a:pt x="3031" y="2434"/>
                  </a:cubicBezTo>
                  <a:cubicBezTo>
                    <a:pt x="3300" y="2434"/>
                    <a:pt x="3537" y="2373"/>
                    <a:pt x="3716" y="2224"/>
                  </a:cubicBezTo>
                  <a:cubicBezTo>
                    <a:pt x="4041" y="1953"/>
                    <a:pt x="4415" y="1863"/>
                    <a:pt x="4769" y="1863"/>
                  </a:cubicBezTo>
                  <a:cubicBezTo>
                    <a:pt x="5476" y="1863"/>
                    <a:pt x="6103" y="2224"/>
                    <a:pt x="6103" y="2224"/>
                  </a:cubicBezTo>
                  <a:lnTo>
                    <a:pt x="6103" y="0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13629175" y="-907300"/>
              <a:ext cx="6800" cy="132250"/>
            </a:xfrm>
            <a:custGeom>
              <a:avLst/>
              <a:gdLst/>
              <a:ahLst/>
              <a:cxnLst/>
              <a:rect l="l" t="t" r="r" b="b"/>
              <a:pathLst>
                <a:path w="272" h="5290" extrusionOk="0">
                  <a:moveTo>
                    <a:pt x="136" y="1"/>
                  </a:moveTo>
                  <a:cubicBezTo>
                    <a:pt x="55" y="435"/>
                    <a:pt x="55" y="869"/>
                    <a:pt x="27" y="1330"/>
                  </a:cubicBezTo>
                  <a:cubicBezTo>
                    <a:pt x="0" y="1764"/>
                    <a:pt x="0" y="2198"/>
                    <a:pt x="0" y="2632"/>
                  </a:cubicBezTo>
                  <a:cubicBezTo>
                    <a:pt x="27" y="3093"/>
                    <a:pt x="0" y="3527"/>
                    <a:pt x="27" y="3961"/>
                  </a:cubicBezTo>
                  <a:lnTo>
                    <a:pt x="136" y="5290"/>
                  </a:lnTo>
                  <a:cubicBezTo>
                    <a:pt x="190" y="4856"/>
                    <a:pt x="190" y="4395"/>
                    <a:pt x="217" y="3961"/>
                  </a:cubicBezTo>
                  <a:cubicBezTo>
                    <a:pt x="272" y="3527"/>
                    <a:pt x="272" y="3093"/>
                    <a:pt x="272" y="2632"/>
                  </a:cubicBezTo>
                  <a:cubicBezTo>
                    <a:pt x="217" y="2198"/>
                    <a:pt x="272" y="1764"/>
                    <a:pt x="217" y="133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12597100" y="134925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1" y="1"/>
                  </a:moveTo>
                  <a:lnTo>
                    <a:pt x="1" y="1710"/>
                  </a:lnTo>
                  <a:lnTo>
                    <a:pt x="4422" y="1710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12553025" y="187150"/>
              <a:ext cx="110550" cy="42075"/>
            </a:xfrm>
            <a:custGeom>
              <a:avLst/>
              <a:gdLst/>
              <a:ahLst/>
              <a:cxnLst/>
              <a:rect l="l" t="t" r="r" b="b"/>
              <a:pathLst>
                <a:path w="4422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4422" y="1682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12668975" y="187150"/>
              <a:ext cx="110575" cy="42075"/>
            </a:xfrm>
            <a:custGeom>
              <a:avLst/>
              <a:gdLst/>
              <a:ahLst/>
              <a:cxnLst/>
              <a:rect l="l" t="t" r="r" b="b"/>
              <a:pathLst>
                <a:path w="4423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4422" y="1682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12597100" y="241400"/>
              <a:ext cx="110550" cy="42075"/>
            </a:xfrm>
            <a:custGeom>
              <a:avLst/>
              <a:gdLst/>
              <a:ahLst/>
              <a:cxnLst/>
              <a:rect l="l" t="t" r="r" b="b"/>
              <a:pathLst>
                <a:path w="4422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4422" y="1682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13237900" y="-326850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1" y="1"/>
                  </a:moveTo>
                  <a:lnTo>
                    <a:pt x="1" y="1709"/>
                  </a:lnTo>
                  <a:lnTo>
                    <a:pt x="4422" y="1709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13283350" y="-273275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0" y="0"/>
                  </a:moveTo>
                  <a:lnTo>
                    <a:pt x="0" y="1682"/>
                  </a:lnTo>
                  <a:lnTo>
                    <a:pt x="4394" y="1682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13237900" y="-221750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1" y="1"/>
                  </a:moveTo>
                  <a:lnTo>
                    <a:pt x="1" y="1710"/>
                  </a:lnTo>
                  <a:lnTo>
                    <a:pt x="4422" y="1710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13399300" y="-273275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0" y="0"/>
                  </a:moveTo>
                  <a:lnTo>
                    <a:pt x="0" y="1682"/>
                  </a:lnTo>
                  <a:lnTo>
                    <a:pt x="4394" y="1682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13355225" y="-221750"/>
              <a:ext cx="109875" cy="42750"/>
            </a:xfrm>
            <a:custGeom>
              <a:avLst/>
              <a:gdLst/>
              <a:ahLst/>
              <a:cxnLst/>
              <a:rect l="l" t="t" r="r" b="b"/>
              <a:pathLst>
                <a:path w="4395" h="1710" extrusionOk="0">
                  <a:moveTo>
                    <a:pt x="0" y="1"/>
                  </a:moveTo>
                  <a:lnTo>
                    <a:pt x="0" y="1710"/>
                  </a:lnTo>
                  <a:lnTo>
                    <a:pt x="4394" y="1710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13283350" y="-167500"/>
              <a:ext cx="109875" cy="42750"/>
            </a:xfrm>
            <a:custGeom>
              <a:avLst/>
              <a:gdLst/>
              <a:ahLst/>
              <a:cxnLst/>
              <a:rect l="l" t="t" r="r" b="b"/>
              <a:pathLst>
                <a:path w="4395" h="1710" extrusionOk="0">
                  <a:moveTo>
                    <a:pt x="0" y="1"/>
                  </a:moveTo>
                  <a:lnTo>
                    <a:pt x="0" y="1710"/>
                  </a:lnTo>
                  <a:lnTo>
                    <a:pt x="4394" y="1710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13050075" y="-941875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0" y="0"/>
                  </a:moveTo>
                  <a:lnTo>
                    <a:pt x="0" y="1682"/>
                  </a:lnTo>
                  <a:lnTo>
                    <a:pt x="4395" y="1682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13094150" y="-887625"/>
              <a:ext cx="109875" cy="42050"/>
            </a:xfrm>
            <a:custGeom>
              <a:avLst/>
              <a:gdLst/>
              <a:ahLst/>
              <a:cxnLst/>
              <a:rect l="l" t="t" r="r" b="b"/>
              <a:pathLst>
                <a:path w="4395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4395" y="1682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13166025" y="-836100"/>
              <a:ext cx="109875" cy="42750"/>
            </a:xfrm>
            <a:custGeom>
              <a:avLst/>
              <a:gdLst/>
              <a:ahLst/>
              <a:cxnLst/>
              <a:rect l="l" t="t" r="r" b="b"/>
              <a:pathLst>
                <a:path w="4395" h="1710" extrusionOk="0">
                  <a:moveTo>
                    <a:pt x="1" y="1"/>
                  </a:moveTo>
                  <a:lnTo>
                    <a:pt x="1" y="1709"/>
                  </a:lnTo>
                  <a:lnTo>
                    <a:pt x="4395" y="170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13094150" y="-782525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4395" y="1682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13237900" y="376350"/>
              <a:ext cx="110550" cy="42050"/>
            </a:xfrm>
            <a:custGeom>
              <a:avLst/>
              <a:gdLst/>
              <a:ahLst/>
              <a:cxnLst/>
              <a:rect l="l" t="t" r="r" b="b"/>
              <a:pathLst>
                <a:path w="4422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4422" y="1682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13283350" y="429900"/>
              <a:ext cx="109875" cy="42750"/>
            </a:xfrm>
            <a:custGeom>
              <a:avLst/>
              <a:gdLst/>
              <a:ahLst/>
              <a:cxnLst/>
              <a:rect l="l" t="t" r="r" b="b"/>
              <a:pathLst>
                <a:path w="4395" h="1710" extrusionOk="0">
                  <a:moveTo>
                    <a:pt x="0" y="1"/>
                  </a:moveTo>
                  <a:lnTo>
                    <a:pt x="0" y="1710"/>
                  </a:lnTo>
                  <a:lnTo>
                    <a:pt x="4394" y="1710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13237900" y="482125"/>
              <a:ext cx="110550" cy="42075"/>
            </a:xfrm>
            <a:custGeom>
              <a:avLst/>
              <a:gdLst/>
              <a:ahLst/>
              <a:cxnLst/>
              <a:rect l="l" t="t" r="r" b="b"/>
              <a:pathLst>
                <a:path w="4422" h="1683" extrusionOk="0">
                  <a:moveTo>
                    <a:pt x="1" y="0"/>
                  </a:moveTo>
                  <a:lnTo>
                    <a:pt x="1" y="1682"/>
                  </a:lnTo>
                  <a:lnTo>
                    <a:pt x="4422" y="1682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13283350" y="535700"/>
              <a:ext cx="109875" cy="42050"/>
            </a:xfrm>
            <a:custGeom>
              <a:avLst/>
              <a:gdLst/>
              <a:ahLst/>
              <a:cxnLst/>
              <a:rect l="l" t="t" r="r" b="b"/>
              <a:pathLst>
                <a:path w="4395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394" y="1682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13476600" y="970350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0" y="0"/>
                  </a:moveTo>
                  <a:lnTo>
                    <a:pt x="0" y="1709"/>
                  </a:lnTo>
                  <a:lnTo>
                    <a:pt x="4422" y="1709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13431850" y="916775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0" y="1"/>
                  </a:moveTo>
                  <a:lnTo>
                    <a:pt x="0" y="1710"/>
                  </a:lnTo>
                  <a:lnTo>
                    <a:pt x="4421" y="1710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13476600" y="864575"/>
              <a:ext cx="110550" cy="42725"/>
            </a:xfrm>
            <a:custGeom>
              <a:avLst/>
              <a:gdLst/>
              <a:ahLst/>
              <a:cxnLst/>
              <a:rect l="l" t="t" r="r" b="b"/>
              <a:pathLst>
                <a:path w="4422" h="1709" extrusionOk="0">
                  <a:moveTo>
                    <a:pt x="0" y="0"/>
                  </a:moveTo>
                  <a:lnTo>
                    <a:pt x="0" y="1709"/>
                  </a:lnTo>
                  <a:lnTo>
                    <a:pt x="4422" y="1709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13431850" y="811000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0" y="0"/>
                  </a:moveTo>
                  <a:lnTo>
                    <a:pt x="0" y="1709"/>
                  </a:lnTo>
                  <a:lnTo>
                    <a:pt x="4421" y="1709"/>
                  </a:lnTo>
                  <a:lnTo>
                    <a:pt x="4421" y="0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12546250" y="-733025"/>
              <a:ext cx="110550" cy="42750"/>
            </a:xfrm>
            <a:custGeom>
              <a:avLst/>
              <a:gdLst/>
              <a:ahLst/>
              <a:cxnLst/>
              <a:rect l="l" t="t" r="r" b="b"/>
              <a:pathLst>
                <a:path w="4422" h="1710" extrusionOk="0">
                  <a:moveTo>
                    <a:pt x="0" y="1"/>
                  </a:moveTo>
                  <a:lnTo>
                    <a:pt x="0" y="1709"/>
                  </a:lnTo>
                  <a:lnTo>
                    <a:pt x="4422" y="1709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12707625" y="-678100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1" y="1"/>
                  </a:moveTo>
                  <a:lnTo>
                    <a:pt x="1" y="1682"/>
                  </a:lnTo>
                  <a:lnTo>
                    <a:pt x="4395" y="1682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12662875" y="-627250"/>
              <a:ext cx="109875" cy="42075"/>
            </a:xfrm>
            <a:custGeom>
              <a:avLst/>
              <a:gdLst/>
              <a:ahLst/>
              <a:cxnLst/>
              <a:rect l="l" t="t" r="r" b="b"/>
              <a:pathLst>
                <a:path w="4395" h="1683" extrusionOk="0">
                  <a:moveTo>
                    <a:pt x="1" y="1"/>
                  </a:moveTo>
                  <a:lnTo>
                    <a:pt x="1" y="1682"/>
                  </a:lnTo>
                  <a:lnTo>
                    <a:pt x="4395" y="1682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62"/>
          <p:cNvGrpSpPr/>
          <p:nvPr/>
        </p:nvGrpSpPr>
        <p:grpSpPr>
          <a:xfrm>
            <a:off x="3525888" y="4484226"/>
            <a:ext cx="2092225" cy="1468994"/>
            <a:chOff x="3485525" y="3364025"/>
            <a:chExt cx="1101925" cy="773725"/>
          </a:xfrm>
        </p:grpSpPr>
        <p:sp>
          <p:nvSpPr>
            <p:cNvPr id="1056" name="Google Shape;1056;p62"/>
            <p:cNvSpPr/>
            <p:nvPr/>
          </p:nvSpPr>
          <p:spPr>
            <a:xfrm>
              <a:off x="3485525" y="3364025"/>
              <a:ext cx="1101925" cy="750000"/>
            </a:xfrm>
            <a:custGeom>
              <a:avLst/>
              <a:gdLst/>
              <a:ahLst/>
              <a:cxnLst/>
              <a:rect l="l" t="t" r="r" b="b"/>
              <a:pathLst>
                <a:path w="44077" h="30000" extrusionOk="0">
                  <a:moveTo>
                    <a:pt x="9629" y="0"/>
                  </a:moveTo>
                  <a:lnTo>
                    <a:pt x="0" y="27829"/>
                  </a:lnTo>
                  <a:cubicBezTo>
                    <a:pt x="3659" y="26288"/>
                    <a:pt x="7142" y="25627"/>
                    <a:pt x="10281" y="25627"/>
                  </a:cubicBezTo>
                  <a:cubicBezTo>
                    <a:pt x="15429" y="25627"/>
                    <a:pt x="19654" y="27405"/>
                    <a:pt x="22215" y="29999"/>
                  </a:cubicBezTo>
                  <a:cubicBezTo>
                    <a:pt x="26078" y="27375"/>
                    <a:pt x="30225" y="26571"/>
                    <a:pt x="33858" y="26571"/>
                  </a:cubicBezTo>
                  <a:cubicBezTo>
                    <a:pt x="39612" y="26571"/>
                    <a:pt x="44077" y="28589"/>
                    <a:pt x="44077" y="28589"/>
                  </a:cubicBezTo>
                  <a:lnTo>
                    <a:pt x="31464" y="0"/>
                  </a:ln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3821175" y="3654925"/>
              <a:ext cx="8175" cy="325500"/>
            </a:xfrm>
            <a:custGeom>
              <a:avLst/>
              <a:gdLst/>
              <a:ahLst/>
              <a:cxnLst/>
              <a:rect l="l" t="t" r="r" b="b"/>
              <a:pathLst>
                <a:path w="327" h="13020" extrusionOk="0">
                  <a:moveTo>
                    <a:pt x="1" y="1"/>
                  </a:moveTo>
                  <a:lnTo>
                    <a:pt x="1" y="13020"/>
                  </a:lnTo>
                  <a:lnTo>
                    <a:pt x="326" y="1302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4207700" y="3461000"/>
              <a:ext cx="8150" cy="569625"/>
            </a:xfrm>
            <a:custGeom>
              <a:avLst/>
              <a:gdLst/>
              <a:ahLst/>
              <a:cxnLst/>
              <a:rect l="l" t="t" r="r" b="b"/>
              <a:pathLst>
                <a:path w="326" h="22785" extrusionOk="0">
                  <a:moveTo>
                    <a:pt x="0" y="0"/>
                  </a:moveTo>
                  <a:lnTo>
                    <a:pt x="0" y="22784"/>
                  </a:lnTo>
                  <a:lnTo>
                    <a:pt x="326" y="2278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4112075" y="3884125"/>
              <a:ext cx="8175" cy="231925"/>
            </a:xfrm>
            <a:custGeom>
              <a:avLst/>
              <a:gdLst/>
              <a:ahLst/>
              <a:cxnLst/>
              <a:rect l="l" t="t" r="r" b="b"/>
              <a:pathLst>
                <a:path w="327" h="9277" extrusionOk="0">
                  <a:moveTo>
                    <a:pt x="1" y="0"/>
                  </a:moveTo>
                  <a:lnTo>
                    <a:pt x="1" y="9277"/>
                  </a:lnTo>
                  <a:lnTo>
                    <a:pt x="326" y="927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3977150" y="3364025"/>
              <a:ext cx="8150" cy="159375"/>
            </a:xfrm>
            <a:custGeom>
              <a:avLst/>
              <a:gdLst/>
              <a:ahLst/>
              <a:cxnLst/>
              <a:rect l="l" t="t" r="r" b="b"/>
              <a:pathLst>
                <a:path w="326" h="6375" extrusionOk="0">
                  <a:moveTo>
                    <a:pt x="0" y="0"/>
                  </a:moveTo>
                  <a:lnTo>
                    <a:pt x="0" y="6375"/>
                  </a:lnTo>
                  <a:lnTo>
                    <a:pt x="326" y="637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3600125" y="3498275"/>
              <a:ext cx="122750" cy="473350"/>
            </a:xfrm>
            <a:custGeom>
              <a:avLst/>
              <a:gdLst/>
              <a:ahLst/>
              <a:cxnLst/>
              <a:rect l="l" t="t" r="r" b="b"/>
              <a:pathLst>
                <a:path w="4910" h="18934" extrusionOk="0">
                  <a:moveTo>
                    <a:pt x="4557" y="1"/>
                  </a:moveTo>
                  <a:cubicBezTo>
                    <a:pt x="4557" y="55"/>
                    <a:pt x="4096" y="2578"/>
                    <a:pt x="2224" y="12152"/>
                  </a:cubicBezTo>
                  <a:cubicBezTo>
                    <a:pt x="2155" y="12123"/>
                    <a:pt x="2085" y="12111"/>
                    <a:pt x="2018" y="12111"/>
                  </a:cubicBezTo>
                  <a:cubicBezTo>
                    <a:pt x="1902" y="12111"/>
                    <a:pt x="1795" y="12145"/>
                    <a:pt x="1709" y="12180"/>
                  </a:cubicBezTo>
                  <a:cubicBezTo>
                    <a:pt x="407" y="12858"/>
                    <a:pt x="27" y="18282"/>
                    <a:pt x="0" y="18906"/>
                  </a:cubicBezTo>
                  <a:lnTo>
                    <a:pt x="326" y="18933"/>
                  </a:lnTo>
                  <a:cubicBezTo>
                    <a:pt x="434" y="17306"/>
                    <a:pt x="950" y="12993"/>
                    <a:pt x="1872" y="12532"/>
                  </a:cubicBezTo>
                  <a:cubicBezTo>
                    <a:pt x="1915" y="12503"/>
                    <a:pt x="1966" y="12474"/>
                    <a:pt x="2034" y="12474"/>
                  </a:cubicBezTo>
                  <a:cubicBezTo>
                    <a:pt x="2092" y="12474"/>
                    <a:pt x="2163" y="12496"/>
                    <a:pt x="2251" y="12559"/>
                  </a:cubicBezTo>
                  <a:lnTo>
                    <a:pt x="2468" y="12695"/>
                  </a:lnTo>
                  <a:lnTo>
                    <a:pt x="2496" y="12451"/>
                  </a:lnTo>
                  <a:cubicBezTo>
                    <a:pt x="4421" y="2686"/>
                    <a:pt x="4910" y="109"/>
                    <a:pt x="4910" y="82"/>
                  </a:cubicBezTo>
                  <a:lnTo>
                    <a:pt x="4557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4268050" y="3591175"/>
              <a:ext cx="193275" cy="441475"/>
            </a:xfrm>
            <a:custGeom>
              <a:avLst/>
              <a:gdLst/>
              <a:ahLst/>
              <a:cxnLst/>
              <a:rect l="l" t="t" r="r" b="b"/>
              <a:pathLst>
                <a:path w="7731" h="17659" extrusionOk="0">
                  <a:moveTo>
                    <a:pt x="326" y="1"/>
                  </a:moveTo>
                  <a:lnTo>
                    <a:pt x="0" y="28"/>
                  </a:lnTo>
                  <a:lnTo>
                    <a:pt x="1031" y="10471"/>
                  </a:lnTo>
                  <a:lnTo>
                    <a:pt x="1221" y="10444"/>
                  </a:lnTo>
                  <a:cubicBezTo>
                    <a:pt x="1227" y="10444"/>
                    <a:pt x="1475" y="10414"/>
                    <a:pt x="1860" y="10414"/>
                  </a:cubicBezTo>
                  <a:cubicBezTo>
                    <a:pt x="3084" y="10414"/>
                    <a:pt x="5688" y="10713"/>
                    <a:pt x="6266" y="13210"/>
                  </a:cubicBezTo>
                  <a:cubicBezTo>
                    <a:pt x="7080" y="16655"/>
                    <a:pt x="7405" y="17631"/>
                    <a:pt x="7405" y="17659"/>
                  </a:cubicBezTo>
                  <a:lnTo>
                    <a:pt x="7730" y="17550"/>
                  </a:lnTo>
                  <a:cubicBezTo>
                    <a:pt x="7730" y="17550"/>
                    <a:pt x="7378" y="16574"/>
                    <a:pt x="6591" y="13156"/>
                  </a:cubicBezTo>
                  <a:cubicBezTo>
                    <a:pt x="5973" y="10397"/>
                    <a:pt x="3059" y="10078"/>
                    <a:pt x="1785" y="10078"/>
                  </a:cubicBezTo>
                  <a:cubicBezTo>
                    <a:pt x="1606" y="10078"/>
                    <a:pt x="1460" y="10084"/>
                    <a:pt x="1356" y="10091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3703175" y="3374875"/>
              <a:ext cx="118025" cy="579125"/>
            </a:xfrm>
            <a:custGeom>
              <a:avLst/>
              <a:gdLst/>
              <a:ahLst/>
              <a:cxnLst/>
              <a:rect l="l" t="t" r="r" b="b"/>
              <a:pathLst>
                <a:path w="4721" h="23165" extrusionOk="0">
                  <a:moveTo>
                    <a:pt x="4368" y="0"/>
                  </a:moveTo>
                  <a:lnTo>
                    <a:pt x="2985" y="11013"/>
                  </a:lnTo>
                  <a:cubicBezTo>
                    <a:pt x="2822" y="11013"/>
                    <a:pt x="2469" y="11040"/>
                    <a:pt x="2171" y="11257"/>
                  </a:cubicBezTo>
                  <a:cubicBezTo>
                    <a:pt x="1601" y="11664"/>
                    <a:pt x="1249" y="12505"/>
                    <a:pt x="1167" y="13806"/>
                  </a:cubicBezTo>
                  <a:cubicBezTo>
                    <a:pt x="923" y="16817"/>
                    <a:pt x="1" y="23056"/>
                    <a:pt x="1" y="23110"/>
                  </a:cubicBezTo>
                  <a:lnTo>
                    <a:pt x="354" y="23164"/>
                  </a:lnTo>
                  <a:cubicBezTo>
                    <a:pt x="354" y="23083"/>
                    <a:pt x="1249" y="16817"/>
                    <a:pt x="1466" y="13806"/>
                  </a:cubicBezTo>
                  <a:cubicBezTo>
                    <a:pt x="1601" y="12342"/>
                    <a:pt x="2008" y="11772"/>
                    <a:pt x="2334" y="11528"/>
                  </a:cubicBezTo>
                  <a:cubicBezTo>
                    <a:pt x="2545" y="11377"/>
                    <a:pt x="2756" y="11344"/>
                    <a:pt x="2901" y="11344"/>
                  </a:cubicBezTo>
                  <a:cubicBezTo>
                    <a:pt x="3018" y="11344"/>
                    <a:pt x="3093" y="11365"/>
                    <a:pt x="3093" y="11365"/>
                  </a:cubicBezTo>
                  <a:lnTo>
                    <a:pt x="3283" y="11420"/>
                  </a:lnTo>
                  <a:lnTo>
                    <a:pt x="4721" y="2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3621150" y="3364400"/>
              <a:ext cx="600125" cy="773350"/>
            </a:xfrm>
            <a:custGeom>
              <a:avLst/>
              <a:gdLst/>
              <a:ahLst/>
              <a:cxnLst/>
              <a:rect l="l" t="t" r="r" b="b"/>
              <a:pathLst>
                <a:path w="24005" h="30934" extrusionOk="0">
                  <a:moveTo>
                    <a:pt x="16310" y="1"/>
                  </a:moveTo>
                  <a:cubicBezTo>
                    <a:pt x="15816" y="1"/>
                    <a:pt x="15406" y="13"/>
                    <a:pt x="15081" y="13"/>
                  </a:cubicBezTo>
                  <a:cubicBezTo>
                    <a:pt x="14620" y="40"/>
                    <a:pt x="14376" y="40"/>
                    <a:pt x="14376" y="40"/>
                  </a:cubicBezTo>
                  <a:cubicBezTo>
                    <a:pt x="14376" y="40"/>
                    <a:pt x="14620" y="40"/>
                    <a:pt x="15081" y="94"/>
                  </a:cubicBezTo>
                  <a:cubicBezTo>
                    <a:pt x="15569" y="94"/>
                    <a:pt x="16247" y="148"/>
                    <a:pt x="17088" y="257"/>
                  </a:cubicBezTo>
                  <a:cubicBezTo>
                    <a:pt x="17929" y="365"/>
                    <a:pt x="18987" y="528"/>
                    <a:pt x="20099" y="853"/>
                  </a:cubicBezTo>
                  <a:cubicBezTo>
                    <a:pt x="20668" y="1043"/>
                    <a:pt x="21238" y="1260"/>
                    <a:pt x="21808" y="1586"/>
                  </a:cubicBezTo>
                  <a:cubicBezTo>
                    <a:pt x="22350" y="1884"/>
                    <a:pt x="22838" y="2345"/>
                    <a:pt x="22974" y="2861"/>
                  </a:cubicBezTo>
                  <a:cubicBezTo>
                    <a:pt x="23164" y="3376"/>
                    <a:pt x="22893" y="3946"/>
                    <a:pt x="22404" y="4434"/>
                  </a:cubicBezTo>
                  <a:cubicBezTo>
                    <a:pt x="21943" y="4895"/>
                    <a:pt x="21265" y="5275"/>
                    <a:pt x="20533" y="5573"/>
                  </a:cubicBezTo>
                  <a:cubicBezTo>
                    <a:pt x="19828" y="5871"/>
                    <a:pt x="19014" y="6088"/>
                    <a:pt x="18200" y="6197"/>
                  </a:cubicBezTo>
                  <a:cubicBezTo>
                    <a:pt x="17793" y="6251"/>
                    <a:pt x="17386" y="6278"/>
                    <a:pt x="16952" y="6278"/>
                  </a:cubicBezTo>
                  <a:lnTo>
                    <a:pt x="15569" y="6278"/>
                  </a:lnTo>
                  <a:cubicBezTo>
                    <a:pt x="14538" y="6332"/>
                    <a:pt x="13535" y="6495"/>
                    <a:pt x="12504" y="6821"/>
                  </a:cubicBezTo>
                  <a:cubicBezTo>
                    <a:pt x="11989" y="6956"/>
                    <a:pt x="11501" y="7200"/>
                    <a:pt x="11012" y="7445"/>
                  </a:cubicBezTo>
                  <a:cubicBezTo>
                    <a:pt x="10551" y="7689"/>
                    <a:pt x="10063" y="7987"/>
                    <a:pt x="9629" y="8367"/>
                  </a:cubicBezTo>
                  <a:cubicBezTo>
                    <a:pt x="9195" y="8719"/>
                    <a:pt x="8788" y="9180"/>
                    <a:pt x="8436" y="9723"/>
                  </a:cubicBezTo>
                  <a:cubicBezTo>
                    <a:pt x="8110" y="10265"/>
                    <a:pt x="7866" y="10889"/>
                    <a:pt x="7785" y="11622"/>
                  </a:cubicBezTo>
                  <a:cubicBezTo>
                    <a:pt x="7730" y="12300"/>
                    <a:pt x="7893" y="13005"/>
                    <a:pt x="8164" y="13602"/>
                  </a:cubicBezTo>
                  <a:lnTo>
                    <a:pt x="8273" y="13846"/>
                  </a:lnTo>
                  <a:cubicBezTo>
                    <a:pt x="8327" y="13927"/>
                    <a:pt x="8381" y="13981"/>
                    <a:pt x="8408" y="14063"/>
                  </a:cubicBezTo>
                  <a:cubicBezTo>
                    <a:pt x="8517" y="14198"/>
                    <a:pt x="8571" y="14334"/>
                    <a:pt x="8680" y="14470"/>
                  </a:cubicBezTo>
                  <a:cubicBezTo>
                    <a:pt x="8842" y="14687"/>
                    <a:pt x="9059" y="14958"/>
                    <a:pt x="9249" y="15175"/>
                  </a:cubicBezTo>
                  <a:cubicBezTo>
                    <a:pt x="10063" y="16043"/>
                    <a:pt x="11012" y="16667"/>
                    <a:pt x="11962" y="17209"/>
                  </a:cubicBezTo>
                  <a:cubicBezTo>
                    <a:pt x="12206" y="17345"/>
                    <a:pt x="12477" y="17453"/>
                    <a:pt x="12721" y="17589"/>
                  </a:cubicBezTo>
                  <a:lnTo>
                    <a:pt x="13074" y="17779"/>
                  </a:lnTo>
                  <a:lnTo>
                    <a:pt x="13426" y="17914"/>
                  </a:lnTo>
                  <a:lnTo>
                    <a:pt x="14104" y="18213"/>
                  </a:lnTo>
                  <a:lnTo>
                    <a:pt x="14403" y="18348"/>
                  </a:lnTo>
                  <a:lnTo>
                    <a:pt x="14674" y="18484"/>
                  </a:lnTo>
                  <a:cubicBezTo>
                    <a:pt x="15054" y="18701"/>
                    <a:pt x="15379" y="18891"/>
                    <a:pt x="15650" y="19108"/>
                  </a:cubicBezTo>
                  <a:cubicBezTo>
                    <a:pt x="15922" y="19298"/>
                    <a:pt x="16139" y="19542"/>
                    <a:pt x="16247" y="19704"/>
                  </a:cubicBezTo>
                  <a:cubicBezTo>
                    <a:pt x="16301" y="19813"/>
                    <a:pt x="16329" y="19894"/>
                    <a:pt x="16329" y="19949"/>
                  </a:cubicBezTo>
                  <a:lnTo>
                    <a:pt x="16329" y="20084"/>
                  </a:lnTo>
                  <a:cubicBezTo>
                    <a:pt x="16329" y="20166"/>
                    <a:pt x="16301" y="20301"/>
                    <a:pt x="16193" y="20464"/>
                  </a:cubicBezTo>
                  <a:cubicBezTo>
                    <a:pt x="16003" y="20844"/>
                    <a:pt x="15515" y="21305"/>
                    <a:pt x="14945" y="21712"/>
                  </a:cubicBezTo>
                  <a:cubicBezTo>
                    <a:pt x="14376" y="22118"/>
                    <a:pt x="13725" y="22498"/>
                    <a:pt x="13047" y="22824"/>
                  </a:cubicBezTo>
                  <a:cubicBezTo>
                    <a:pt x="11690" y="23475"/>
                    <a:pt x="10307" y="23990"/>
                    <a:pt x="8978" y="24316"/>
                  </a:cubicBezTo>
                  <a:cubicBezTo>
                    <a:pt x="7649" y="24695"/>
                    <a:pt x="6401" y="24939"/>
                    <a:pt x="5316" y="25075"/>
                  </a:cubicBezTo>
                  <a:cubicBezTo>
                    <a:pt x="4231" y="25238"/>
                    <a:pt x="3255" y="25319"/>
                    <a:pt x="2468" y="25346"/>
                  </a:cubicBezTo>
                  <a:cubicBezTo>
                    <a:pt x="2061" y="25373"/>
                    <a:pt x="1736" y="25373"/>
                    <a:pt x="1410" y="25373"/>
                  </a:cubicBezTo>
                  <a:lnTo>
                    <a:pt x="678" y="25373"/>
                  </a:lnTo>
                  <a:cubicBezTo>
                    <a:pt x="244" y="25346"/>
                    <a:pt x="0" y="25346"/>
                    <a:pt x="0" y="25346"/>
                  </a:cubicBezTo>
                  <a:lnTo>
                    <a:pt x="0" y="25346"/>
                  </a:lnTo>
                  <a:lnTo>
                    <a:pt x="27" y="30934"/>
                  </a:lnTo>
                  <a:cubicBezTo>
                    <a:pt x="27" y="30934"/>
                    <a:pt x="298" y="30934"/>
                    <a:pt x="787" y="30907"/>
                  </a:cubicBezTo>
                  <a:cubicBezTo>
                    <a:pt x="922" y="30907"/>
                    <a:pt x="1058" y="30879"/>
                    <a:pt x="1221" y="30879"/>
                  </a:cubicBezTo>
                  <a:cubicBezTo>
                    <a:pt x="1356" y="30879"/>
                    <a:pt x="1546" y="30825"/>
                    <a:pt x="1736" y="30825"/>
                  </a:cubicBezTo>
                  <a:cubicBezTo>
                    <a:pt x="2089" y="30798"/>
                    <a:pt x="2495" y="30771"/>
                    <a:pt x="2984" y="30690"/>
                  </a:cubicBezTo>
                  <a:cubicBezTo>
                    <a:pt x="3933" y="30554"/>
                    <a:pt x="5045" y="30391"/>
                    <a:pt x="6347" y="30093"/>
                  </a:cubicBezTo>
                  <a:cubicBezTo>
                    <a:pt x="7622" y="29795"/>
                    <a:pt x="9059" y="29388"/>
                    <a:pt x="10551" y="28845"/>
                  </a:cubicBezTo>
                  <a:cubicBezTo>
                    <a:pt x="12043" y="28276"/>
                    <a:pt x="13616" y="27570"/>
                    <a:pt x="15244" y="26594"/>
                  </a:cubicBezTo>
                  <a:cubicBezTo>
                    <a:pt x="16057" y="26079"/>
                    <a:pt x="16871" y="25536"/>
                    <a:pt x="17658" y="24831"/>
                  </a:cubicBezTo>
                  <a:cubicBezTo>
                    <a:pt x="18065" y="24505"/>
                    <a:pt x="18444" y="24099"/>
                    <a:pt x="18824" y="23637"/>
                  </a:cubicBezTo>
                  <a:cubicBezTo>
                    <a:pt x="19177" y="23176"/>
                    <a:pt x="19529" y="22661"/>
                    <a:pt x="19800" y="22010"/>
                  </a:cubicBezTo>
                  <a:cubicBezTo>
                    <a:pt x="20072" y="21386"/>
                    <a:pt x="20234" y="20600"/>
                    <a:pt x="20126" y="19759"/>
                  </a:cubicBezTo>
                  <a:cubicBezTo>
                    <a:pt x="20045" y="18891"/>
                    <a:pt x="19665" y="18131"/>
                    <a:pt x="19177" y="17589"/>
                  </a:cubicBezTo>
                  <a:cubicBezTo>
                    <a:pt x="18715" y="17046"/>
                    <a:pt x="18173" y="16639"/>
                    <a:pt x="17658" y="16287"/>
                  </a:cubicBezTo>
                  <a:cubicBezTo>
                    <a:pt x="17142" y="15989"/>
                    <a:pt x="16600" y="15717"/>
                    <a:pt x="16112" y="15500"/>
                  </a:cubicBezTo>
                  <a:lnTo>
                    <a:pt x="15705" y="15365"/>
                  </a:lnTo>
                  <a:lnTo>
                    <a:pt x="15325" y="15229"/>
                  </a:lnTo>
                  <a:lnTo>
                    <a:pt x="14647" y="15012"/>
                  </a:lnTo>
                  <a:lnTo>
                    <a:pt x="14294" y="14876"/>
                  </a:lnTo>
                  <a:lnTo>
                    <a:pt x="13996" y="14768"/>
                  </a:lnTo>
                  <a:cubicBezTo>
                    <a:pt x="13833" y="14687"/>
                    <a:pt x="13616" y="14632"/>
                    <a:pt x="13426" y="14524"/>
                  </a:cubicBezTo>
                  <a:cubicBezTo>
                    <a:pt x="12613" y="14144"/>
                    <a:pt x="11853" y="13737"/>
                    <a:pt x="11311" y="13249"/>
                  </a:cubicBezTo>
                  <a:cubicBezTo>
                    <a:pt x="11175" y="13141"/>
                    <a:pt x="11067" y="13005"/>
                    <a:pt x="10958" y="12869"/>
                  </a:cubicBezTo>
                  <a:cubicBezTo>
                    <a:pt x="10904" y="12788"/>
                    <a:pt x="10877" y="12734"/>
                    <a:pt x="10822" y="12652"/>
                  </a:cubicBezTo>
                  <a:cubicBezTo>
                    <a:pt x="10768" y="12625"/>
                    <a:pt x="10768" y="12598"/>
                    <a:pt x="10741" y="12571"/>
                  </a:cubicBezTo>
                  <a:lnTo>
                    <a:pt x="10687" y="12462"/>
                  </a:lnTo>
                  <a:cubicBezTo>
                    <a:pt x="10551" y="12218"/>
                    <a:pt x="10443" y="11974"/>
                    <a:pt x="10443" y="11703"/>
                  </a:cubicBezTo>
                  <a:cubicBezTo>
                    <a:pt x="10443" y="11486"/>
                    <a:pt x="10497" y="11215"/>
                    <a:pt x="10633" y="10889"/>
                  </a:cubicBezTo>
                  <a:cubicBezTo>
                    <a:pt x="10768" y="10618"/>
                    <a:pt x="10985" y="10320"/>
                    <a:pt x="11256" y="10048"/>
                  </a:cubicBezTo>
                  <a:cubicBezTo>
                    <a:pt x="11528" y="9777"/>
                    <a:pt x="11826" y="9533"/>
                    <a:pt x="12179" y="9316"/>
                  </a:cubicBezTo>
                  <a:cubicBezTo>
                    <a:pt x="12531" y="9099"/>
                    <a:pt x="12884" y="8909"/>
                    <a:pt x="13291" y="8719"/>
                  </a:cubicBezTo>
                  <a:cubicBezTo>
                    <a:pt x="14077" y="8394"/>
                    <a:pt x="14891" y="8150"/>
                    <a:pt x="15732" y="8041"/>
                  </a:cubicBezTo>
                  <a:cubicBezTo>
                    <a:pt x="15840" y="8014"/>
                    <a:pt x="15922" y="8014"/>
                    <a:pt x="16030" y="8014"/>
                  </a:cubicBezTo>
                  <a:lnTo>
                    <a:pt x="16383" y="8014"/>
                  </a:lnTo>
                  <a:lnTo>
                    <a:pt x="16708" y="7987"/>
                  </a:lnTo>
                  <a:lnTo>
                    <a:pt x="17088" y="7933"/>
                  </a:lnTo>
                  <a:cubicBezTo>
                    <a:pt x="17549" y="7906"/>
                    <a:pt x="18037" y="7824"/>
                    <a:pt x="18498" y="7716"/>
                  </a:cubicBezTo>
                  <a:cubicBezTo>
                    <a:pt x="19448" y="7499"/>
                    <a:pt x="20343" y="7173"/>
                    <a:pt x="21157" y="6766"/>
                  </a:cubicBezTo>
                  <a:cubicBezTo>
                    <a:pt x="21970" y="6360"/>
                    <a:pt x="22703" y="5817"/>
                    <a:pt x="23299" y="5139"/>
                  </a:cubicBezTo>
                  <a:cubicBezTo>
                    <a:pt x="23571" y="4786"/>
                    <a:pt x="23788" y="4380"/>
                    <a:pt x="23923" y="3946"/>
                  </a:cubicBezTo>
                  <a:cubicBezTo>
                    <a:pt x="23978" y="3729"/>
                    <a:pt x="24005" y="3512"/>
                    <a:pt x="24005" y="3267"/>
                  </a:cubicBezTo>
                  <a:cubicBezTo>
                    <a:pt x="24005" y="3023"/>
                    <a:pt x="23923" y="2806"/>
                    <a:pt x="23869" y="2589"/>
                  </a:cubicBezTo>
                  <a:cubicBezTo>
                    <a:pt x="23706" y="2155"/>
                    <a:pt x="23435" y="1803"/>
                    <a:pt x="23110" y="1559"/>
                  </a:cubicBezTo>
                  <a:cubicBezTo>
                    <a:pt x="22811" y="1287"/>
                    <a:pt x="22513" y="1125"/>
                    <a:pt x="22160" y="962"/>
                  </a:cubicBezTo>
                  <a:cubicBezTo>
                    <a:pt x="21536" y="664"/>
                    <a:pt x="20885" y="474"/>
                    <a:pt x="20262" y="338"/>
                  </a:cubicBezTo>
                  <a:cubicBezTo>
                    <a:pt x="19041" y="121"/>
                    <a:pt x="18010" y="40"/>
                    <a:pt x="17115" y="13"/>
                  </a:cubicBezTo>
                  <a:cubicBezTo>
                    <a:pt x="16826" y="4"/>
                    <a:pt x="16558" y="1"/>
                    <a:pt x="16310" y="1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7"/>
          <p:cNvGrpSpPr/>
          <p:nvPr/>
        </p:nvGrpSpPr>
        <p:grpSpPr>
          <a:xfrm rot="3942">
            <a:off x="1483328" y="2015488"/>
            <a:ext cx="831746" cy="723269"/>
            <a:chOff x="1934025" y="2757525"/>
            <a:chExt cx="1192125" cy="1042475"/>
          </a:xfrm>
        </p:grpSpPr>
        <p:sp>
          <p:nvSpPr>
            <p:cNvPr id="504" name="Google Shape;504;p47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47"/>
          <p:cNvGrpSpPr/>
          <p:nvPr/>
        </p:nvGrpSpPr>
        <p:grpSpPr>
          <a:xfrm rot="3942">
            <a:off x="4175258" y="2021510"/>
            <a:ext cx="831746" cy="723269"/>
            <a:chOff x="1934025" y="2757525"/>
            <a:chExt cx="1192125" cy="1042475"/>
          </a:xfrm>
        </p:grpSpPr>
        <p:sp>
          <p:nvSpPr>
            <p:cNvPr id="508" name="Google Shape;508;p47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47"/>
          <p:cNvGrpSpPr/>
          <p:nvPr/>
        </p:nvGrpSpPr>
        <p:grpSpPr>
          <a:xfrm rot="3942">
            <a:off x="7085407" y="2122010"/>
            <a:ext cx="831746" cy="723269"/>
            <a:chOff x="1934025" y="2757525"/>
            <a:chExt cx="1192125" cy="1042475"/>
          </a:xfrm>
        </p:grpSpPr>
        <p:sp>
          <p:nvSpPr>
            <p:cNvPr id="512" name="Google Shape;512;p47"/>
            <p:cNvSpPr/>
            <p:nvPr/>
          </p:nvSpPr>
          <p:spPr>
            <a:xfrm>
              <a:off x="1934025" y="2757525"/>
              <a:ext cx="1192125" cy="1042475"/>
            </a:xfrm>
            <a:custGeom>
              <a:avLst/>
              <a:gdLst/>
              <a:ahLst/>
              <a:cxnLst/>
              <a:rect l="l" t="t" r="r" b="b"/>
              <a:pathLst>
                <a:path w="47685" h="41699" extrusionOk="0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2115775" y="2910850"/>
              <a:ext cx="835425" cy="732450"/>
            </a:xfrm>
            <a:custGeom>
              <a:avLst/>
              <a:gdLst/>
              <a:ahLst/>
              <a:cxnLst/>
              <a:rect l="l" t="t" r="r" b="b"/>
              <a:pathLst>
                <a:path w="33417" h="29298" extrusionOk="0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2312400" y="3080525"/>
              <a:ext cx="448250" cy="393225"/>
            </a:xfrm>
            <a:custGeom>
              <a:avLst/>
              <a:gdLst/>
              <a:ahLst/>
              <a:cxnLst/>
              <a:rect l="l" t="t" r="r" b="b"/>
              <a:pathLst>
                <a:path w="17930" h="15729" extrusionOk="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7"/>
          <p:cNvSpPr txBox="1">
            <a:spLocks noGrp="1"/>
          </p:cNvSpPr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Topics for today!</a:t>
            </a:r>
            <a:endParaRPr dirty="0"/>
          </a:p>
        </p:txBody>
      </p:sp>
      <p:sp>
        <p:nvSpPr>
          <p:cNvPr id="518" name="Google Shape;518;p47"/>
          <p:cNvSpPr txBox="1">
            <a:spLocks noGrp="1"/>
          </p:cNvSpPr>
          <p:nvPr>
            <p:ph type="subTitle" idx="2"/>
          </p:nvPr>
        </p:nvSpPr>
        <p:spPr>
          <a:xfrm>
            <a:off x="902465" y="3107950"/>
            <a:ext cx="2220892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 to Coding</a:t>
            </a:r>
            <a:endParaRPr dirty="0"/>
          </a:p>
        </p:txBody>
      </p:sp>
      <p:sp>
        <p:nvSpPr>
          <p:cNvPr id="519" name="Google Shape;519;p47"/>
          <p:cNvSpPr txBox="1">
            <a:spLocks noGrp="1"/>
          </p:cNvSpPr>
          <p:nvPr>
            <p:ph type="subTitle" idx="4"/>
          </p:nvPr>
        </p:nvSpPr>
        <p:spPr>
          <a:xfrm>
            <a:off x="3485758" y="2891225"/>
            <a:ext cx="2469344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What is python</a:t>
            </a:r>
            <a:endParaRPr dirty="0"/>
          </a:p>
        </p:txBody>
      </p:sp>
      <p:sp>
        <p:nvSpPr>
          <p:cNvPr id="521" name="Google Shape;521;p47"/>
          <p:cNvSpPr txBox="1">
            <a:spLocks noGrp="1"/>
          </p:cNvSpPr>
          <p:nvPr>
            <p:ph type="subTitle" idx="6"/>
          </p:nvPr>
        </p:nvSpPr>
        <p:spPr>
          <a:xfrm>
            <a:off x="6286601" y="3001527"/>
            <a:ext cx="2211998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Installing Python</a:t>
            </a:r>
            <a:endParaRPr dirty="0"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 idx="7"/>
          </p:nvPr>
        </p:nvSpPr>
        <p:spPr>
          <a:xfrm>
            <a:off x="1362195" y="2256251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3" name="Google Shape;523;p47"/>
          <p:cNvSpPr txBox="1">
            <a:spLocks noGrp="1"/>
          </p:cNvSpPr>
          <p:nvPr>
            <p:ph type="title" idx="8"/>
          </p:nvPr>
        </p:nvSpPr>
        <p:spPr>
          <a:xfrm>
            <a:off x="4061610" y="2243539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4" name="Google Shape;524;p47"/>
          <p:cNvSpPr txBox="1">
            <a:spLocks noGrp="1"/>
          </p:cNvSpPr>
          <p:nvPr>
            <p:ph type="title" idx="9"/>
          </p:nvPr>
        </p:nvSpPr>
        <p:spPr>
          <a:xfrm>
            <a:off x="7005080" y="2345933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25" name="Google Shape;525;p47"/>
          <p:cNvGrpSpPr/>
          <p:nvPr/>
        </p:nvGrpSpPr>
        <p:grpSpPr>
          <a:xfrm>
            <a:off x="2128382" y="1309815"/>
            <a:ext cx="3488475" cy="2904032"/>
            <a:chOff x="2128382" y="1228390"/>
            <a:chExt cx="3488475" cy="2904032"/>
          </a:xfrm>
        </p:grpSpPr>
        <p:grpSp>
          <p:nvGrpSpPr>
            <p:cNvPr id="526" name="Google Shape;526;p47"/>
            <p:cNvGrpSpPr/>
            <p:nvPr/>
          </p:nvGrpSpPr>
          <p:grpSpPr>
            <a:xfrm>
              <a:off x="2128382" y="1228390"/>
              <a:ext cx="781275" cy="567357"/>
              <a:chOff x="663615" y="2964084"/>
              <a:chExt cx="126381" cy="91776"/>
            </a:xfrm>
          </p:grpSpPr>
          <p:sp>
            <p:nvSpPr>
              <p:cNvPr id="527" name="Google Shape;527;p47"/>
              <p:cNvSpPr/>
              <p:nvPr/>
            </p:nvSpPr>
            <p:spPr>
              <a:xfrm>
                <a:off x="663615" y="2964084"/>
                <a:ext cx="33925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74" extrusionOk="0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7"/>
              <p:cNvSpPr/>
              <p:nvPr/>
            </p:nvSpPr>
            <p:spPr>
              <a:xfrm>
                <a:off x="758096" y="3020584"/>
                <a:ext cx="319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1" extrusionOk="0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47"/>
            <p:cNvSpPr/>
            <p:nvPr/>
          </p:nvSpPr>
          <p:spPr>
            <a:xfrm>
              <a:off x="5419655" y="1334426"/>
              <a:ext cx="197203" cy="218070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3288555" y="3914351"/>
              <a:ext cx="197203" cy="218070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title"/>
          </p:nvPr>
        </p:nvSpPr>
        <p:spPr>
          <a:xfrm>
            <a:off x="1012832" y="1548096"/>
            <a:ext cx="7654636" cy="25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500" dirty="0" smtClean="0"/>
              <a:t>while(! ( succeed = try( ) );</a:t>
            </a:r>
            <a:endParaRPr sz="3500"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2669820" y="3257960"/>
            <a:ext cx="4340659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 Magical Spell to ace in Programming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37" name="Google Shape;537;p48"/>
          <p:cNvGrpSpPr/>
          <p:nvPr/>
        </p:nvGrpSpPr>
        <p:grpSpPr>
          <a:xfrm rot="1762539">
            <a:off x="4073797" y="412982"/>
            <a:ext cx="1230079" cy="1038052"/>
            <a:chOff x="1184725" y="2029850"/>
            <a:chExt cx="870700" cy="734775"/>
          </a:xfrm>
        </p:grpSpPr>
        <p:sp>
          <p:nvSpPr>
            <p:cNvPr id="538" name="Google Shape;538;p48"/>
            <p:cNvSpPr/>
            <p:nvPr/>
          </p:nvSpPr>
          <p:spPr>
            <a:xfrm>
              <a:off x="1359675" y="2029850"/>
              <a:ext cx="695750" cy="428950"/>
            </a:xfrm>
            <a:custGeom>
              <a:avLst/>
              <a:gdLst/>
              <a:ahLst/>
              <a:cxnLst/>
              <a:rect l="l" t="t" r="r" b="b"/>
              <a:pathLst>
                <a:path w="27830" h="17158" extrusionOk="0">
                  <a:moveTo>
                    <a:pt x="18273" y="1"/>
                  </a:moveTo>
                  <a:cubicBezTo>
                    <a:pt x="15515" y="1"/>
                    <a:pt x="12893" y="807"/>
                    <a:pt x="11664" y="1181"/>
                  </a:cubicBezTo>
                  <a:cubicBezTo>
                    <a:pt x="9630" y="1805"/>
                    <a:pt x="4883" y="3243"/>
                    <a:pt x="2062" y="8044"/>
                  </a:cubicBezTo>
                  <a:cubicBezTo>
                    <a:pt x="218" y="11190"/>
                    <a:pt x="1" y="14363"/>
                    <a:pt x="164" y="16506"/>
                  </a:cubicBezTo>
                  <a:lnTo>
                    <a:pt x="977" y="16452"/>
                  </a:lnTo>
                  <a:cubicBezTo>
                    <a:pt x="842" y="14445"/>
                    <a:pt x="1004" y="11434"/>
                    <a:pt x="2768" y="8450"/>
                  </a:cubicBezTo>
                  <a:cubicBezTo>
                    <a:pt x="5426" y="3975"/>
                    <a:pt x="9955" y="2565"/>
                    <a:pt x="11881" y="1968"/>
                  </a:cubicBezTo>
                  <a:cubicBezTo>
                    <a:pt x="13070" y="1587"/>
                    <a:pt x="15621" y="795"/>
                    <a:pt x="18263" y="795"/>
                  </a:cubicBezTo>
                  <a:cubicBezTo>
                    <a:pt x="20322" y="795"/>
                    <a:pt x="22437" y="1276"/>
                    <a:pt x="24006" y="2809"/>
                  </a:cubicBezTo>
                  <a:cubicBezTo>
                    <a:pt x="25714" y="4518"/>
                    <a:pt x="26881" y="7583"/>
                    <a:pt x="25823" y="9834"/>
                  </a:cubicBezTo>
                  <a:cubicBezTo>
                    <a:pt x="24819" y="12004"/>
                    <a:pt x="22025" y="12655"/>
                    <a:pt x="19991" y="13116"/>
                  </a:cubicBezTo>
                  <a:cubicBezTo>
                    <a:pt x="18879" y="13373"/>
                    <a:pt x="17950" y="13462"/>
                    <a:pt x="17099" y="13462"/>
                  </a:cubicBezTo>
                  <a:cubicBezTo>
                    <a:pt x="16248" y="13462"/>
                    <a:pt x="15475" y="13373"/>
                    <a:pt x="14675" y="13279"/>
                  </a:cubicBezTo>
                  <a:cubicBezTo>
                    <a:pt x="13887" y="13191"/>
                    <a:pt x="13077" y="13103"/>
                    <a:pt x="12134" y="13103"/>
                  </a:cubicBezTo>
                  <a:cubicBezTo>
                    <a:pt x="11616" y="13103"/>
                    <a:pt x="11059" y="13130"/>
                    <a:pt x="10444" y="13197"/>
                  </a:cubicBezTo>
                  <a:cubicBezTo>
                    <a:pt x="7487" y="13468"/>
                    <a:pt x="4585" y="14580"/>
                    <a:pt x="1737" y="16479"/>
                  </a:cubicBezTo>
                  <a:lnTo>
                    <a:pt x="2198" y="17157"/>
                  </a:lnTo>
                  <a:cubicBezTo>
                    <a:pt x="4910" y="15313"/>
                    <a:pt x="7731" y="14282"/>
                    <a:pt x="10498" y="14038"/>
                  </a:cubicBezTo>
                  <a:cubicBezTo>
                    <a:pt x="11028" y="13985"/>
                    <a:pt x="11515" y="13964"/>
                    <a:pt x="11973" y="13964"/>
                  </a:cubicBezTo>
                  <a:cubicBezTo>
                    <a:pt x="12921" y="13964"/>
                    <a:pt x="13743" y="14055"/>
                    <a:pt x="14566" y="14146"/>
                  </a:cubicBezTo>
                  <a:cubicBezTo>
                    <a:pt x="15361" y="14225"/>
                    <a:pt x="16137" y="14303"/>
                    <a:pt x="16991" y="14303"/>
                  </a:cubicBezTo>
                  <a:cubicBezTo>
                    <a:pt x="17914" y="14303"/>
                    <a:pt x="18928" y="14211"/>
                    <a:pt x="20154" y="13929"/>
                  </a:cubicBezTo>
                  <a:cubicBezTo>
                    <a:pt x="22378" y="13414"/>
                    <a:pt x="25389" y="12736"/>
                    <a:pt x="26582" y="10214"/>
                  </a:cubicBezTo>
                  <a:cubicBezTo>
                    <a:pt x="27830" y="7528"/>
                    <a:pt x="26474" y="4111"/>
                    <a:pt x="24575" y="2239"/>
                  </a:cubicBezTo>
                  <a:cubicBezTo>
                    <a:pt x="22828" y="528"/>
                    <a:pt x="20506" y="1"/>
                    <a:pt x="18273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350200" y="2423650"/>
              <a:ext cx="80025" cy="73800"/>
            </a:xfrm>
            <a:custGeom>
              <a:avLst/>
              <a:gdLst/>
              <a:ahLst/>
              <a:cxnLst/>
              <a:rect l="l" t="t" r="r" b="b"/>
              <a:pathLst>
                <a:path w="3201" h="2952" extrusionOk="0">
                  <a:moveTo>
                    <a:pt x="1519" y="917"/>
                  </a:moveTo>
                  <a:cubicBezTo>
                    <a:pt x="1546" y="917"/>
                    <a:pt x="1628" y="917"/>
                    <a:pt x="1655" y="971"/>
                  </a:cubicBezTo>
                  <a:cubicBezTo>
                    <a:pt x="1980" y="998"/>
                    <a:pt x="2170" y="1324"/>
                    <a:pt x="2116" y="1649"/>
                  </a:cubicBezTo>
                  <a:cubicBezTo>
                    <a:pt x="2044" y="1913"/>
                    <a:pt x="1780" y="2093"/>
                    <a:pt x="1495" y="2093"/>
                  </a:cubicBezTo>
                  <a:cubicBezTo>
                    <a:pt x="1458" y="2093"/>
                    <a:pt x="1421" y="2090"/>
                    <a:pt x="1383" y="2083"/>
                  </a:cubicBezTo>
                  <a:cubicBezTo>
                    <a:pt x="1085" y="2002"/>
                    <a:pt x="895" y="1676"/>
                    <a:pt x="949" y="1378"/>
                  </a:cubicBezTo>
                  <a:cubicBezTo>
                    <a:pt x="1004" y="1107"/>
                    <a:pt x="1248" y="917"/>
                    <a:pt x="1519" y="917"/>
                  </a:cubicBezTo>
                  <a:close/>
                  <a:moveTo>
                    <a:pt x="1546" y="0"/>
                  </a:moveTo>
                  <a:cubicBezTo>
                    <a:pt x="1278" y="0"/>
                    <a:pt x="1013" y="80"/>
                    <a:pt x="787" y="212"/>
                  </a:cubicBezTo>
                  <a:cubicBezTo>
                    <a:pt x="434" y="429"/>
                    <a:pt x="217" y="754"/>
                    <a:pt x="109" y="1134"/>
                  </a:cubicBezTo>
                  <a:cubicBezTo>
                    <a:pt x="0" y="1514"/>
                    <a:pt x="82" y="1921"/>
                    <a:pt x="271" y="2246"/>
                  </a:cubicBezTo>
                  <a:cubicBezTo>
                    <a:pt x="488" y="2599"/>
                    <a:pt x="814" y="2816"/>
                    <a:pt x="1194" y="2924"/>
                  </a:cubicBezTo>
                  <a:cubicBezTo>
                    <a:pt x="1329" y="2951"/>
                    <a:pt x="1411" y="2951"/>
                    <a:pt x="1546" y="2951"/>
                  </a:cubicBezTo>
                  <a:cubicBezTo>
                    <a:pt x="1845" y="2951"/>
                    <a:pt x="2089" y="2897"/>
                    <a:pt x="2333" y="2761"/>
                  </a:cubicBezTo>
                  <a:cubicBezTo>
                    <a:pt x="2685" y="2544"/>
                    <a:pt x="2902" y="2219"/>
                    <a:pt x="3011" y="1839"/>
                  </a:cubicBezTo>
                  <a:cubicBezTo>
                    <a:pt x="3201" y="1053"/>
                    <a:pt x="2685" y="239"/>
                    <a:pt x="1899" y="49"/>
                  </a:cubicBezTo>
                  <a:cubicBezTo>
                    <a:pt x="1783" y="16"/>
                    <a:pt x="1664" y="0"/>
                    <a:pt x="1546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1184725" y="2445875"/>
              <a:ext cx="318750" cy="318750"/>
            </a:xfrm>
            <a:custGeom>
              <a:avLst/>
              <a:gdLst/>
              <a:ahLst/>
              <a:cxnLst/>
              <a:rect l="l" t="t" r="r" b="b"/>
              <a:pathLst>
                <a:path w="12750" h="12750" extrusionOk="0">
                  <a:moveTo>
                    <a:pt x="5426" y="1"/>
                  </a:moveTo>
                  <a:lnTo>
                    <a:pt x="1194" y="2550"/>
                  </a:lnTo>
                  <a:lnTo>
                    <a:pt x="1" y="7324"/>
                  </a:lnTo>
                  <a:lnTo>
                    <a:pt x="2551" y="11556"/>
                  </a:lnTo>
                  <a:lnTo>
                    <a:pt x="7324" y="12749"/>
                  </a:lnTo>
                  <a:lnTo>
                    <a:pt x="11529" y="10254"/>
                  </a:lnTo>
                  <a:lnTo>
                    <a:pt x="12749" y="5453"/>
                  </a:lnTo>
                  <a:lnTo>
                    <a:pt x="10227" y="1221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1208475" y="2469625"/>
              <a:ext cx="271250" cy="271925"/>
            </a:xfrm>
            <a:custGeom>
              <a:avLst/>
              <a:gdLst/>
              <a:ahLst/>
              <a:cxnLst/>
              <a:rect l="l" t="t" r="r" b="b"/>
              <a:pathLst>
                <a:path w="10850" h="10877" extrusionOk="0">
                  <a:moveTo>
                    <a:pt x="4611" y="0"/>
                  </a:moveTo>
                  <a:lnTo>
                    <a:pt x="1031" y="2170"/>
                  </a:lnTo>
                  <a:lnTo>
                    <a:pt x="0" y="6239"/>
                  </a:lnTo>
                  <a:lnTo>
                    <a:pt x="2143" y="9846"/>
                  </a:lnTo>
                  <a:lnTo>
                    <a:pt x="6239" y="10877"/>
                  </a:lnTo>
                  <a:lnTo>
                    <a:pt x="9846" y="8707"/>
                  </a:lnTo>
                  <a:lnTo>
                    <a:pt x="10850" y="4638"/>
                  </a:lnTo>
                  <a:lnTo>
                    <a:pt x="8680" y="10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1323750" y="2469625"/>
              <a:ext cx="101725" cy="135625"/>
            </a:xfrm>
            <a:custGeom>
              <a:avLst/>
              <a:gdLst/>
              <a:ahLst/>
              <a:cxnLst/>
              <a:rect l="l" t="t" r="r" b="b"/>
              <a:pathLst>
                <a:path w="4069" h="5425" extrusionOk="0">
                  <a:moveTo>
                    <a:pt x="0" y="0"/>
                  </a:moveTo>
                  <a:lnTo>
                    <a:pt x="814" y="5425"/>
                  </a:lnTo>
                  <a:lnTo>
                    <a:pt x="4069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1262050" y="2605225"/>
              <a:ext cx="102400" cy="136325"/>
            </a:xfrm>
            <a:custGeom>
              <a:avLst/>
              <a:gdLst/>
              <a:ahLst/>
              <a:cxnLst/>
              <a:rect l="l" t="t" r="r" b="b"/>
              <a:pathLst>
                <a:path w="4096" h="5453" extrusionOk="0">
                  <a:moveTo>
                    <a:pt x="3282" y="1"/>
                  </a:moveTo>
                  <a:lnTo>
                    <a:pt x="0" y="4422"/>
                  </a:lnTo>
                  <a:lnTo>
                    <a:pt x="4096" y="5453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1344100" y="2495375"/>
              <a:ext cx="135625" cy="109875"/>
            </a:xfrm>
            <a:custGeom>
              <a:avLst/>
              <a:gdLst/>
              <a:ahLst/>
              <a:cxnLst/>
              <a:rect l="l" t="t" r="r" b="b"/>
              <a:pathLst>
                <a:path w="5425" h="4395" extrusionOk="0">
                  <a:moveTo>
                    <a:pt x="3255" y="1"/>
                  </a:moveTo>
                  <a:lnTo>
                    <a:pt x="0" y="4395"/>
                  </a:lnTo>
                  <a:lnTo>
                    <a:pt x="0" y="4395"/>
                  </a:lnTo>
                  <a:lnTo>
                    <a:pt x="5425" y="3608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1208475" y="2605225"/>
              <a:ext cx="135650" cy="110575"/>
            </a:xfrm>
            <a:custGeom>
              <a:avLst/>
              <a:gdLst/>
              <a:ahLst/>
              <a:cxnLst/>
              <a:rect l="l" t="t" r="r" b="b"/>
              <a:pathLst>
                <a:path w="5426" h="4423" extrusionOk="0">
                  <a:moveTo>
                    <a:pt x="5425" y="1"/>
                  </a:moveTo>
                  <a:lnTo>
                    <a:pt x="0" y="815"/>
                  </a:lnTo>
                  <a:lnTo>
                    <a:pt x="2143" y="4422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1344100" y="2585575"/>
              <a:ext cx="135625" cy="101725"/>
            </a:xfrm>
            <a:custGeom>
              <a:avLst/>
              <a:gdLst/>
              <a:ahLst/>
              <a:cxnLst/>
              <a:rect l="l" t="t" r="r" b="b"/>
              <a:pathLst>
                <a:path w="5425" h="4069" extrusionOk="0">
                  <a:moveTo>
                    <a:pt x="5425" y="0"/>
                  </a:moveTo>
                  <a:lnTo>
                    <a:pt x="0" y="787"/>
                  </a:lnTo>
                  <a:lnTo>
                    <a:pt x="4421" y="4069"/>
                  </a:lnTo>
                  <a:lnTo>
                    <a:pt x="5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1234225" y="2469625"/>
              <a:ext cx="109900" cy="135625"/>
            </a:xfrm>
            <a:custGeom>
              <a:avLst/>
              <a:gdLst/>
              <a:ahLst/>
              <a:cxnLst/>
              <a:rect l="l" t="t" r="r" b="b"/>
              <a:pathLst>
                <a:path w="4396" h="5425" extrusionOk="0">
                  <a:moveTo>
                    <a:pt x="3581" y="0"/>
                  </a:moveTo>
                  <a:lnTo>
                    <a:pt x="1" y="2170"/>
                  </a:lnTo>
                  <a:lnTo>
                    <a:pt x="4395" y="5425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1259325" y="2520475"/>
              <a:ext cx="169550" cy="170225"/>
            </a:xfrm>
            <a:custGeom>
              <a:avLst/>
              <a:gdLst/>
              <a:ahLst/>
              <a:cxnLst/>
              <a:rect l="l" t="t" r="r" b="b"/>
              <a:pathLst>
                <a:path w="6782" h="6809" extrusionOk="0">
                  <a:moveTo>
                    <a:pt x="2903" y="0"/>
                  </a:moveTo>
                  <a:lnTo>
                    <a:pt x="652" y="1357"/>
                  </a:lnTo>
                  <a:lnTo>
                    <a:pt x="1" y="3906"/>
                  </a:lnTo>
                  <a:lnTo>
                    <a:pt x="1330" y="6185"/>
                  </a:lnTo>
                  <a:lnTo>
                    <a:pt x="3906" y="6809"/>
                  </a:lnTo>
                  <a:lnTo>
                    <a:pt x="6158" y="5452"/>
                  </a:lnTo>
                  <a:lnTo>
                    <a:pt x="6782" y="2903"/>
                  </a:lnTo>
                  <a:lnTo>
                    <a:pt x="5425" y="651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48"/>
          <p:cNvGrpSpPr/>
          <p:nvPr/>
        </p:nvGrpSpPr>
        <p:grpSpPr>
          <a:xfrm>
            <a:off x="3120207" y="388927"/>
            <a:ext cx="4702206" cy="3453533"/>
            <a:chOff x="663615" y="2894052"/>
            <a:chExt cx="760641" cy="558643"/>
          </a:xfrm>
        </p:grpSpPr>
        <p:sp>
          <p:nvSpPr>
            <p:cNvPr id="550" name="Google Shape;550;p48"/>
            <p:cNvSpPr/>
            <p:nvPr/>
          </p:nvSpPr>
          <p:spPr>
            <a:xfrm>
              <a:off x="1036563" y="2919854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663615" y="2964084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804881" y="2894052"/>
              <a:ext cx="21725" cy="25800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1402531" y="3427570"/>
              <a:ext cx="21725" cy="25125"/>
            </a:xfrm>
            <a:custGeom>
              <a:avLst/>
              <a:gdLst/>
              <a:ahLst/>
              <a:cxnLst/>
              <a:rect l="l" t="t" r="r" b="b"/>
              <a:pathLst>
                <a:path w="869" h="1005" extrusionOk="0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758096" y="3046284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1073890" y="3003433"/>
              <a:ext cx="38675" cy="44100"/>
            </a:xfrm>
            <a:custGeom>
              <a:avLst/>
              <a:gdLst/>
              <a:ahLst/>
              <a:cxnLst/>
              <a:rect l="l" t="t" r="r" b="b"/>
              <a:pathLst>
                <a:path w="1547" h="1764" extrusionOk="0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subTitle" idx="1"/>
          </p:nvPr>
        </p:nvSpPr>
        <p:spPr>
          <a:xfrm>
            <a:off x="904349" y="3073050"/>
            <a:ext cx="4418571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Lets deep dive into coding! Why what and how</a:t>
            </a:r>
            <a:endParaRPr dirty="0"/>
          </a:p>
        </p:txBody>
      </p:sp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904350" y="1766925"/>
            <a:ext cx="5400000" cy="1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Coding</a:t>
            </a:r>
            <a:endParaRPr dirty="0"/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 idx="2"/>
          </p:nvPr>
        </p:nvSpPr>
        <p:spPr>
          <a:xfrm>
            <a:off x="904350" y="895275"/>
            <a:ext cx="27159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63" name="Google Shape;563;p49"/>
          <p:cNvGrpSpPr/>
          <p:nvPr/>
        </p:nvGrpSpPr>
        <p:grpSpPr>
          <a:xfrm>
            <a:off x="6133959" y="1674014"/>
            <a:ext cx="1398440" cy="1855932"/>
            <a:chOff x="4135825" y="1676100"/>
            <a:chExt cx="404150" cy="536350"/>
          </a:xfrm>
        </p:grpSpPr>
        <p:sp>
          <p:nvSpPr>
            <p:cNvPr id="564" name="Google Shape;564;p49"/>
            <p:cNvSpPr/>
            <p:nvPr/>
          </p:nvSpPr>
          <p:spPr>
            <a:xfrm>
              <a:off x="4135825" y="1676100"/>
              <a:ext cx="404150" cy="536350"/>
            </a:xfrm>
            <a:custGeom>
              <a:avLst/>
              <a:gdLst/>
              <a:ahLst/>
              <a:cxnLst/>
              <a:rect l="l" t="t" r="r" b="b"/>
              <a:pathLst>
                <a:path w="16166" h="21454" extrusionOk="0">
                  <a:moveTo>
                    <a:pt x="12449" y="1113"/>
                  </a:moveTo>
                  <a:cubicBezTo>
                    <a:pt x="12559" y="1113"/>
                    <a:pt x="12670" y="1140"/>
                    <a:pt x="12775" y="1200"/>
                  </a:cubicBezTo>
                  <a:cubicBezTo>
                    <a:pt x="13182" y="1363"/>
                    <a:pt x="13345" y="1851"/>
                    <a:pt x="13155" y="2203"/>
                  </a:cubicBezTo>
                  <a:cubicBezTo>
                    <a:pt x="13016" y="2481"/>
                    <a:pt x="12732" y="2658"/>
                    <a:pt x="12440" y="2658"/>
                  </a:cubicBezTo>
                  <a:cubicBezTo>
                    <a:pt x="12334" y="2658"/>
                    <a:pt x="12226" y="2634"/>
                    <a:pt x="12124" y="2583"/>
                  </a:cubicBezTo>
                  <a:cubicBezTo>
                    <a:pt x="11718" y="2420"/>
                    <a:pt x="11555" y="1932"/>
                    <a:pt x="11745" y="1552"/>
                  </a:cubicBezTo>
                  <a:cubicBezTo>
                    <a:pt x="11882" y="1297"/>
                    <a:pt x="12162" y="1113"/>
                    <a:pt x="12449" y="1113"/>
                  </a:cubicBezTo>
                  <a:close/>
                  <a:moveTo>
                    <a:pt x="8707" y="2778"/>
                  </a:moveTo>
                  <a:cubicBezTo>
                    <a:pt x="8953" y="2778"/>
                    <a:pt x="9203" y="2828"/>
                    <a:pt x="9439" y="2936"/>
                  </a:cubicBezTo>
                  <a:cubicBezTo>
                    <a:pt x="9765" y="3071"/>
                    <a:pt x="10063" y="3397"/>
                    <a:pt x="10063" y="3397"/>
                  </a:cubicBezTo>
                  <a:cubicBezTo>
                    <a:pt x="10117" y="3505"/>
                    <a:pt x="10117" y="3614"/>
                    <a:pt x="9982" y="3641"/>
                  </a:cubicBezTo>
                  <a:cubicBezTo>
                    <a:pt x="9982" y="3641"/>
                    <a:pt x="9032" y="4021"/>
                    <a:pt x="8761" y="4617"/>
                  </a:cubicBezTo>
                  <a:cubicBezTo>
                    <a:pt x="8490" y="5187"/>
                    <a:pt x="8842" y="6191"/>
                    <a:pt x="8842" y="6191"/>
                  </a:cubicBezTo>
                  <a:cubicBezTo>
                    <a:pt x="8870" y="6272"/>
                    <a:pt x="8788" y="6380"/>
                    <a:pt x="8707" y="6380"/>
                  </a:cubicBezTo>
                  <a:cubicBezTo>
                    <a:pt x="8707" y="6380"/>
                    <a:pt x="8273" y="6380"/>
                    <a:pt x="7947" y="6245"/>
                  </a:cubicBezTo>
                  <a:cubicBezTo>
                    <a:pt x="7052" y="5838"/>
                    <a:pt x="6645" y="4753"/>
                    <a:pt x="7052" y="3831"/>
                  </a:cubicBezTo>
                  <a:cubicBezTo>
                    <a:pt x="7352" y="3172"/>
                    <a:pt x="8019" y="2778"/>
                    <a:pt x="8707" y="2778"/>
                  </a:cubicBezTo>
                  <a:close/>
                  <a:moveTo>
                    <a:pt x="10794" y="4495"/>
                  </a:moveTo>
                  <a:cubicBezTo>
                    <a:pt x="10933" y="4495"/>
                    <a:pt x="11072" y="4525"/>
                    <a:pt x="11202" y="4590"/>
                  </a:cubicBezTo>
                  <a:cubicBezTo>
                    <a:pt x="11718" y="4807"/>
                    <a:pt x="11962" y="5431"/>
                    <a:pt x="11718" y="5946"/>
                  </a:cubicBezTo>
                  <a:cubicBezTo>
                    <a:pt x="11537" y="6328"/>
                    <a:pt x="11179" y="6545"/>
                    <a:pt x="10785" y="6545"/>
                  </a:cubicBezTo>
                  <a:cubicBezTo>
                    <a:pt x="10646" y="6545"/>
                    <a:pt x="10503" y="6518"/>
                    <a:pt x="10361" y="6462"/>
                  </a:cubicBezTo>
                  <a:cubicBezTo>
                    <a:pt x="9846" y="6218"/>
                    <a:pt x="9629" y="5594"/>
                    <a:pt x="9846" y="5106"/>
                  </a:cubicBezTo>
                  <a:cubicBezTo>
                    <a:pt x="10025" y="4727"/>
                    <a:pt x="10409" y="4495"/>
                    <a:pt x="10794" y="4495"/>
                  </a:cubicBezTo>
                  <a:close/>
                  <a:moveTo>
                    <a:pt x="12965" y="4726"/>
                  </a:moveTo>
                  <a:cubicBezTo>
                    <a:pt x="12965" y="4726"/>
                    <a:pt x="13426" y="4726"/>
                    <a:pt x="13725" y="4862"/>
                  </a:cubicBezTo>
                  <a:cubicBezTo>
                    <a:pt x="14620" y="5268"/>
                    <a:pt x="15027" y="6353"/>
                    <a:pt x="14620" y="7276"/>
                  </a:cubicBezTo>
                  <a:cubicBezTo>
                    <a:pt x="14340" y="7934"/>
                    <a:pt x="13679" y="8329"/>
                    <a:pt x="12981" y="8329"/>
                  </a:cubicBezTo>
                  <a:cubicBezTo>
                    <a:pt x="12731" y="8329"/>
                    <a:pt x="12476" y="8278"/>
                    <a:pt x="12233" y="8171"/>
                  </a:cubicBezTo>
                  <a:cubicBezTo>
                    <a:pt x="11935" y="8035"/>
                    <a:pt x="11609" y="7710"/>
                    <a:pt x="11609" y="7710"/>
                  </a:cubicBezTo>
                  <a:cubicBezTo>
                    <a:pt x="11555" y="7601"/>
                    <a:pt x="11555" y="7493"/>
                    <a:pt x="11690" y="7465"/>
                  </a:cubicBezTo>
                  <a:cubicBezTo>
                    <a:pt x="11690" y="7465"/>
                    <a:pt x="12640" y="7086"/>
                    <a:pt x="12911" y="6489"/>
                  </a:cubicBezTo>
                  <a:cubicBezTo>
                    <a:pt x="13182" y="5865"/>
                    <a:pt x="12830" y="4916"/>
                    <a:pt x="12830" y="4916"/>
                  </a:cubicBezTo>
                  <a:cubicBezTo>
                    <a:pt x="12802" y="4834"/>
                    <a:pt x="12884" y="4726"/>
                    <a:pt x="12965" y="4726"/>
                  </a:cubicBezTo>
                  <a:close/>
                  <a:moveTo>
                    <a:pt x="9753" y="7486"/>
                  </a:moveTo>
                  <a:cubicBezTo>
                    <a:pt x="9862" y="7486"/>
                    <a:pt x="9959" y="7538"/>
                    <a:pt x="9982" y="7628"/>
                  </a:cubicBezTo>
                  <a:lnTo>
                    <a:pt x="10280" y="8388"/>
                  </a:lnTo>
                  <a:cubicBezTo>
                    <a:pt x="10388" y="8523"/>
                    <a:pt x="10334" y="8686"/>
                    <a:pt x="10199" y="8713"/>
                  </a:cubicBezTo>
                  <a:cubicBezTo>
                    <a:pt x="10199" y="8713"/>
                    <a:pt x="10034" y="8790"/>
                    <a:pt x="9802" y="8790"/>
                  </a:cubicBezTo>
                  <a:cubicBezTo>
                    <a:pt x="9670" y="8790"/>
                    <a:pt x="9516" y="8765"/>
                    <a:pt x="9358" y="8686"/>
                  </a:cubicBezTo>
                  <a:cubicBezTo>
                    <a:pt x="8897" y="8496"/>
                    <a:pt x="8761" y="8089"/>
                    <a:pt x="8761" y="8089"/>
                  </a:cubicBezTo>
                  <a:cubicBezTo>
                    <a:pt x="8734" y="7954"/>
                    <a:pt x="8815" y="7818"/>
                    <a:pt x="8897" y="7764"/>
                  </a:cubicBezTo>
                  <a:lnTo>
                    <a:pt x="9683" y="7493"/>
                  </a:lnTo>
                  <a:cubicBezTo>
                    <a:pt x="9707" y="7488"/>
                    <a:pt x="9730" y="7486"/>
                    <a:pt x="9753" y="7486"/>
                  </a:cubicBezTo>
                  <a:close/>
                  <a:moveTo>
                    <a:pt x="12449" y="0"/>
                  </a:moveTo>
                  <a:cubicBezTo>
                    <a:pt x="11720" y="0"/>
                    <a:pt x="11033" y="420"/>
                    <a:pt x="10714" y="1118"/>
                  </a:cubicBezTo>
                  <a:cubicBezTo>
                    <a:pt x="10578" y="1444"/>
                    <a:pt x="10497" y="1769"/>
                    <a:pt x="10524" y="2068"/>
                  </a:cubicBezTo>
                  <a:cubicBezTo>
                    <a:pt x="10443" y="2014"/>
                    <a:pt x="10334" y="1986"/>
                    <a:pt x="10226" y="1905"/>
                  </a:cubicBezTo>
                  <a:cubicBezTo>
                    <a:pt x="9811" y="1716"/>
                    <a:pt x="9377" y="1626"/>
                    <a:pt x="8949" y="1626"/>
                  </a:cubicBezTo>
                  <a:cubicBezTo>
                    <a:pt x="7785" y="1626"/>
                    <a:pt x="6673" y="2293"/>
                    <a:pt x="6157" y="3424"/>
                  </a:cubicBezTo>
                  <a:cubicBezTo>
                    <a:pt x="5750" y="4346"/>
                    <a:pt x="5832" y="5404"/>
                    <a:pt x="6293" y="6218"/>
                  </a:cubicBezTo>
                  <a:cubicBezTo>
                    <a:pt x="6293" y="6218"/>
                    <a:pt x="6401" y="6408"/>
                    <a:pt x="6510" y="6516"/>
                  </a:cubicBezTo>
                  <a:cubicBezTo>
                    <a:pt x="6537" y="6597"/>
                    <a:pt x="6591" y="6652"/>
                    <a:pt x="6673" y="6733"/>
                  </a:cubicBezTo>
                  <a:cubicBezTo>
                    <a:pt x="7269" y="7493"/>
                    <a:pt x="8002" y="8577"/>
                    <a:pt x="7757" y="9066"/>
                  </a:cubicBezTo>
                  <a:cubicBezTo>
                    <a:pt x="7486" y="9635"/>
                    <a:pt x="6971" y="9581"/>
                    <a:pt x="6673" y="10286"/>
                  </a:cubicBezTo>
                  <a:cubicBezTo>
                    <a:pt x="6374" y="10964"/>
                    <a:pt x="6835" y="11100"/>
                    <a:pt x="6673" y="11425"/>
                  </a:cubicBezTo>
                  <a:cubicBezTo>
                    <a:pt x="6537" y="11778"/>
                    <a:pt x="6157" y="11670"/>
                    <a:pt x="5994" y="12022"/>
                  </a:cubicBezTo>
                  <a:cubicBezTo>
                    <a:pt x="5832" y="12348"/>
                    <a:pt x="6428" y="12755"/>
                    <a:pt x="6428" y="12755"/>
                  </a:cubicBezTo>
                  <a:lnTo>
                    <a:pt x="4123" y="17800"/>
                  </a:lnTo>
                  <a:lnTo>
                    <a:pt x="1275" y="16525"/>
                  </a:lnTo>
                  <a:cubicBezTo>
                    <a:pt x="1246" y="16507"/>
                    <a:pt x="1218" y="16500"/>
                    <a:pt x="1192" y="16500"/>
                  </a:cubicBezTo>
                  <a:cubicBezTo>
                    <a:pt x="1095" y="16500"/>
                    <a:pt x="1019" y="16602"/>
                    <a:pt x="976" y="16687"/>
                  </a:cubicBezTo>
                  <a:lnTo>
                    <a:pt x="54" y="18722"/>
                  </a:lnTo>
                  <a:cubicBezTo>
                    <a:pt x="0" y="18857"/>
                    <a:pt x="27" y="18966"/>
                    <a:pt x="163" y="18993"/>
                  </a:cubicBezTo>
                  <a:lnTo>
                    <a:pt x="1112" y="19427"/>
                  </a:lnTo>
                  <a:cubicBezTo>
                    <a:pt x="1152" y="19451"/>
                    <a:pt x="1185" y="19461"/>
                    <a:pt x="1213" y="19461"/>
                  </a:cubicBezTo>
                  <a:cubicBezTo>
                    <a:pt x="1282" y="19461"/>
                    <a:pt x="1326" y="19403"/>
                    <a:pt x="1383" y="19346"/>
                  </a:cubicBezTo>
                  <a:lnTo>
                    <a:pt x="1627" y="18830"/>
                  </a:lnTo>
                  <a:cubicBezTo>
                    <a:pt x="1667" y="18732"/>
                    <a:pt x="1792" y="18662"/>
                    <a:pt x="1888" y="18662"/>
                  </a:cubicBezTo>
                  <a:cubicBezTo>
                    <a:pt x="1925" y="18662"/>
                    <a:pt x="1958" y="18672"/>
                    <a:pt x="1980" y="18695"/>
                  </a:cubicBezTo>
                  <a:lnTo>
                    <a:pt x="2116" y="18749"/>
                  </a:lnTo>
                  <a:cubicBezTo>
                    <a:pt x="2251" y="18830"/>
                    <a:pt x="2306" y="19020"/>
                    <a:pt x="2251" y="19129"/>
                  </a:cubicBezTo>
                  <a:lnTo>
                    <a:pt x="2197" y="19264"/>
                  </a:lnTo>
                  <a:cubicBezTo>
                    <a:pt x="2116" y="19400"/>
                    <a:pt x="2197" y="19427"/>
                    <a:pt x="2333" y="19481"/>
                  </a:cubicBezTo>
                  <a:lnTo>
                    <a:pt x="3201" y="19888"/>
                  </a:lnTo>
                  <a:lnTo>
                    <a:pt x="2929" y="20485"/>
                  </a:lnTo>
                  <a:cubicBezTo>
                    <a:pt x="2929" y="20485"/>
                    <a:pt x="3174" y="20919"/>
                    <a:pt x="3852" y="21244"/>
                  </a:cubicBezTo>
                  <a:cubicBezTo>
                    <a:pt x="4228" y="21417"/>
                    <a:pt x="4560" y="21453"/>
                    <a:pt x="4772" y="21453"/>
                  </a:cubicBezTo>
                  <a:cubicBezTo>
                    <a:pt x="4927" y="21453"/>
                    <a:pt x="5018" y="21434"/>
                    <a:pt x="5018" y="21434"/>
                  </a:cubicBezTo>
                  <a:lnTo>
                    <a:pt x="8490" y="13731"/>
                  </a:lnTo>
                  <a:cubicBezTo>
                    <a:pt x="8490" y="13731"/>
                    <a:pt x="8619" y="13759"/>
                    <a:pt x="8772" y="13759"/>
                  </a:cubicBezTo>
                  <a:cubicBezTo>
                    <a:pt x="8956" y="13759"/>
                    <a:pt x="9175" y="13719"/>
                    <a:pt x="9249" y="13541"/>
                  </a:cubicBezTo>
                  <a:cubicBezTo>
                    <a:pt x="9412" y="13189"/>
                    <a:pt x="9005" y="12972"/>
                    <a:pt x="9141" y="12619"/>
                  </a:cubicBezTo>
                  <a:cubicBezTo>
                    <a:pt x="9276" y="12293"/>
                    <a:pt x="9683" y="12565"/>
                    <a:pt x="9982" y="11887"/>
                  </a:cubicBezTo>
                  <a:cubicBezTo>
                    <a:pt x="10307" y="11208"/>
                    <a:pt x="9927" y="10829"/>
                    <a:pt x="10199" y="10259"/>
                  </a:cubicBezTo>
                  <a:cubicBezTo>
                    <a:pt x="10388" y="9771"/>
                    <a:pt x="11690" y="9608"/>
                    <a:pt x="12667" y="9527"/>
                  </a:cubicBezTo>
                  <a:lnTo>
                    <a:pt x="12938" y="9527"/>
                  </a:lnTo>
                  <a:cubicBezTo>
                    <a:pt x="13074" y="9527"/>
                    <a:pt x="13291" y="9473"/>
                    <a:pt x="13291" y="9473"/>
                  </a:cubicBezTo>
                  <a:cubicBezTo>
                    <a:pt x="14186" y="9256"/>
                    <a:pt x="15054" y="8659"/>
                    <a:pt x="15461" y="7737"/>
                  </a:cubicBezTo>
                  <a:cubicBezTo>
                    <a:pt x="16166" y="6109"/>
                    <a:pt x="15461" y="4319"/>
                    <a:pt x="13915" y="3614"/>
                  </a:cubicBezTo>
                  <a:cubicBezTo>
                    <a:pt x="13833" y="3560"/>
                    <a:pt x="13725" y="3505"/>
                    <a:pt x="13589" y="3478"/>
                  </a:cubicBezTo>
                  <a:cubicBezTo>
                    <a:pt x="13833" y="3261"/>
                    <a:pt x="14050" y="3017"/>
                    <a:pt x="14186" y="2719"/>
                  </a:cubicBezTo>
                  <a:cubicBezTo>
                    <a:pt x="14647" y="1742"/>
                    <a:pt x="14186" y="630"/>
                    <a:pt x="13236" y="169"/>
                  </a:cubicBezTo>
                  <a:cubicBezTo>
                    <a:pt x="12979" y="54"/>
                    <a:pt x="12711" y="0"/>
                    <a:pt x="12449" y="0"/>
                  </a:cubicBez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4135825" y="2087900"/>
              <a:ext cx="103075" cy="84050"/>
            </a:xfrm>
            <a:custGeom>
              <a:avLst/>
              <a:gdLst/>
              <a:ahLst/>
              <a:cxnLst/>
              <a:rect l="l" t="t" r="r" b="b"/>
              <a:pathLst>
                <a:path w="4123" h="3362" extrusionOk="0">
                  <a:moveTo>
                    <a:pt x="1192" y="1"/>
                  </a:moveTo>
                  <a:cubicBezTo>
                    <a:pt x="1095" y="1"/>
                    <a:pt x="1019" y="103"/>
                    <a:pt x="976" y="188"/>
                  </a:cubicBezTo>
                  <a:lnTo>
                    <a:pt x="54" y="2223"/>
                  </a:lnTo>
                  <a:cubicBezTo>
                    <a:pt x="0" y="2358"/>
                    <a:pt x="27" y="2440"/>
                    <a:pt x="163" y="2494"/>
                  </a:cubicBezTo>
                  <a:lnTo>
                    <a:pt x="1112" y="2928"/>
                  </a:lnTo>
                  <a:cubicBezTo>
                    <a:pt x="1151" y="2951"/>
                    <a:pt x="1182" y="2961"/>
                    <a:pt x="1210" y="2961"/>
                  </a:cubicBezTo>
                  <a:cubicBezTo>
                    <a:pt x="1281" y="2961"/>
                    <a:pt x="1325" y="2897"/>
                    <a:pt x="1383" y="2819"/>
                  </a:cubicBezTo>
                  <a:lnTo>
                    <a:pt x="1627" y="2331"/>
                  </a:lnTo>
                  <a:cubicBezTo>
                    <a:pt x="1667" y="2233"/>
                    <a:pt x="1792" y="2163"/>
                    <a:pt x="1888" y="2163"/>
                  </a:cubicBezTo>
                  <a:cubicBezTo>
                    <a:pt x="1925" y="2163"/>
                    <a:pt x="1958" y="2173"/>
                    <a:pt x="1980" y="2196"/>
                  </a:cubicBezTo>
                  <a:lnTo>
                    <a:pt x="2116" y="2250"/>
                  </a:lnTo>
                  <a:cubicBezTo>
                    <a:pt x="2251" y="2304"/>
                    <a:pt x="2306" y="2521"/>
                    <a:pt x="2251" y="2630"/>
                  </a:cubicBezTo>
                  <a:lnTo>
                    <a:pt x="2197" y="2765"/>
                  </a:lnTo>
                  <a:cubicBezTo>
                    <a:pt x="2116" y="2901"/>
                    <a:pt x="2197" y="2928"/>
                    <a:pt x="2333" y="2955"/>
                  </a:cubicBezTo>
                  <a:lnTo>
                    <a:pt x="3201" y="3362"/>
                  </a:lnTo>
                  <a:lnTo>
                    <a:pt x="4123" y="1300"/>
                  </a:lnTo>
                  <a:lnTo>
                    <a:pt x="1275" y="26"/>
                  </a:lnTo>
                  <a:cubicBezTo>
                    <a:pt x="1246" y="8"/>
                    <a:pt x="1218" y="1"/>
                    <a:pt x="1192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4135825" y="2087900"/>
              <a:ext cx="103075" cy="84050"/>
            </a:xfrm>
            <a:custGeom>
              <a:avLst/>
              <a:gdLst/>
              <a:ahLst/>
              <a:cxnLst/>
              <a:rect l="l" t="t" r="r" b="b"/>
              <a:pathLst>
                <a:path w="4123" h="3362" extrusionOk="0">
                  <a:moveTo>
                    <a:pt x="1192" y="1"/>
                  </a:moveTo>
                  <a:cubicBezTo>
                    <a:pt x="1095" y="1"/>
                    <a:pt x="1019" y="103"/>
                    <a:pt x="976" y="188"/>
                  </a:cubicBezTo>
                  <a:lnTo>
                    <a:pt x="54" y="2223"/>
                  </a:lnTo>
                  <a:cubicBezTo>
                    <a:pt x="0" y="2358"/>
                    <a:pt x="27" y="2440"/>
                    <a:pt x="163" y="2494"/>
                  </a:cubicBezTo>
                  <a:lnTo>
                    <a:pt x="1112" y="2928"/>
                  </a:lnTo>
                  <a:cubicBezTo>
                    <a:pt x="1151" y="2951"/>
                    <a:pt x="1182" y="2961"/>
                    <a:pt x="1210" y="2961"/>
                  </a:cubicBezTo>
                  <a:cubicBezTo>
                    <a:pt x="1281" y="2961"/>
                    <a:pt x="1325" y="2897"/>
                    <a:pt x="1383" y="2819"/>
                  </a:cubicBezTo>
                  <a:lnTo>
                    <a:pt x="1627" y="2331"/>
                  </a:lnTo>
                  <a:cubicBezTo>
                    <a:pt x="1667" y="2233"/>
                    <a:pt x="1792" y="2163"/>
                    <a:pt x="1888" y="2163"/>
                  </a:cubicBezTo>
                  <a:cubicBezTo>
                    <a:pt x="1925" y="2163"/>
                    <a:pt x="1958" y="2173"/>
                    <a:pt x="1980" y="2196"/>
                  </a:cubicBezTo>
                  <a:lnTo>
                    <a:pt x="2116" y="2250"/>
                  </a:lnTo>
                  <a:cubicBezTo>
                    <a:pt x="2251" y="2304"/>
                    <a:pt x="2306" y="2521"/>
                    <a:pt x="2251" y="2630"/>
                  </a:cubicBezTo>
                  <a:lnTo>
                    <a:pt x="2197" y="2765"/>
                  </a:lnTo>
                  <a:cubicBezTo>
                    <a:pt x="2116" y="2901"/>
                    <a:pt x="2197" y="2928"/>
                    <a:pt x="2333" y="2955"/>
                  </a:cubicBezTo>
                  <a:lnTo>
                    <a:pt x="3201" y="3362"/>
                  </a:lnTo>
                  <a:lnTo>
                    <a:pt x="4123" y="1300"/>
                  </a:lnTo>
                  <a:lnTo>
                    <a:pt x="1275" y="26"/>
                  </a:lnTo>
                  <a:cubicBezTo>
                    <a:pt x="1246" y="8"/>
                    <a:pt x="1218" y="1"/>
                    <a:pt x="1192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4280250" y="1902725"/>
              <a:ext cx="113275" cy="115950"/>
            </a:xfrm>
            <a:custGeom>
              <a:avLst/>
              <a:gdLst/>
              <a:ahLst/>
              <a:cxnLst/>
              <a:rect l="l" t="t" r="r" b="b"/>
              <a:pathLst>
                <a:path w="4531" h="4638" extrusionOk="0">
                  <a:moveTo>
                    <a:pt x="1953" y="1"/>
                  </a:moveTo>
                  <a:cubicBezTo>
                    <a:pt x="1682" y="570"/>
                    <a:pt x="1167" y="516"/>
                    <a:pt x="868" y="1221"/>
                  </a:cubicBezTo>
                  <a:cubicBezTo>
                    <a:pt x="543" y="1899"/>
                    <a:pt x="1031" y="2035"/>
                    <a:pt x="868" y="2360"/>
                  </a:cubicBezTo>
                  <a:cubicBezTo>
                    <a:pt x="733" y="2713"/>
                    <a:pt x="353" y="2605"/>
                    <a:pt x="190" y="2957"/>
                  </a:cubicBezTo>
                  <a:cubicBezTo>
                    <a:pt x="0" y="3283"/>
                    <a:pt x="624" y="3690"/>
                    <a:pt x="624" y="3690"/>
                  </a:cubicBezTo>
                  <a:lnTo>
                    <a:pt x="597" y="3744"/>
                  </a:lnTo>
                  <a:cubicBezTo>
                    <a:pt x="1221" y="4042"/>
                    <a:pt x="2686" y="4612"/>
                    <a:pt x="2686" y="4612"/>
                  </a:cubicBezTo>
                  <a:cubicBezTo>
                    <a:pt x="2686" y="4612"/>
                    <a:pt x="2804" y="4637"/>
                    <a:pt x="2948" y="4637"/>
                  </a:cubicBezTo>
                  <a:cubicBezTo>
                    <a:pt x="3136" y="4637"/>
                    <a:pt x="3368" y="4594"/>
                    <a:pt x="3445" y="4395"/>
                  </a:cubicBezTo>
                  <a:cubicBezTo>
                    <a:pt x="3608" y="4069"/>
                    <a:pt x="3201" y="3825"/>
                    <a:pt x="3337" y="3500"/>
                  </a:cubicBezTo>
                  <a:cubicBezTo>
                    <a:pt x="3472" y="3147"/>
                    <a:pt x="3879" y="3418"/>
                    <a:pt x="4177" y="2740"/>
                  </a:cubicBezTo>
                  <a:cubicBezTo>
                    <a:pt x="4530" y="2062"/>
                    <a:pt x="4150" y="1737"/>
                    <a:pt x="4394" y="1140"/>
                  </a:cubicBezTo>
                  <a:cubicBezTo>
                    <a:pt x="3499" y="923"/>
                    <a:pt x="2659" y="516"/>
                    <a:pt x="1953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9"/>
          <p:cNvGrpSpPr/>
          <p:nvPr/>
        </p:nvGrpSpPr>
        <p:grpSpPr>
          <a:xfrm>
            <a:off x="5982552" y="1523652"/>
            <a:ext cx="1910740" cy="1985000"/>
            <a:chOff x="5982552" y="1523652"/>
            <a:chExt cx="1910740" cy="1985000"/>
          </a:xfrm>
        </p:grpSpPr>
        <p:grpSp>
          <p:nvGrpSpPr>
            <p:cNvPr id="569" name="Google Shape;569;p49"/>
            <p:cNvGrpSpPr/>
            <p:nvPr/>
          </p:nvGrpSpPr>
          <p:grpSpPr>
            <a:xfrm>
              <a:off x="7301657" y="1927914"/>
              <a:ext cx="427950" cy="1580739"/>
              <a:chOff x="7289832" y="2046164"/>
              <a:chExt cx="427950" cy="1580739"/>
            </a:xfrm>
          </p:grpSpPr>
          <p:sp>
            <p:nvSpPr>
              <p:cNvPr id="570" name="Google Shape;570;p49"/>
              <p:cNvSpPr/>
              <p:nvPr/>
            </p:nvSpPr>
            <p:spPr>
              <a:xfrm>
                <a:off x="7289832" y="3366949"/>
                <a:ext cx="230739" cy="259953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1682" extrusionOk="0">
                    <a:moveTo>
                      <a:pt x="733" y="0"/>
                    </a:moveTo>
                    <a:cubicBezTo>
                      <a:pt x="570" y="814"/>
                      <a:pt x="0" y="841"/>
                      <a:pt x="0" y="841"/>
                    </a:cubicBezTo>
                    <a:cubicBezTo>
                      <a:pt x="0" y="841"/>
                      <a:pt x="570" y="895"/>
                      <a:pt x="733" y="1682"/>
                    </a:cubicBezTo>
                    <a:cubicBezTo>
                      <a:pt x="896" y="868"/>
                      <a:pt x="1492" y="841"/>
                      <a:pt x="1492" y="841"/>
                    </a:cubicBezTo>
                    <a:cubicBezTo>
                      <a:pt x="1492" y="841"/>
                      <a:pt x="896" y="760"/>
                      <a:pt x="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9"/>
              <p:cNvSpPr/>
              <p:nvPr/>
            </p:nvSpPr>
            <p:spPr>
              <a:xfrm>
                <a:off x="7520580" y="2046164"/>
                <a:ext cx="197203" cy="21807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11" extrusionOk="0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" name="Google Shape;572;p49"/>
            <p:cNvSpPr/>
            <p:nvPr/>
          </p:nvSpPr>
          <p:spPr>
            <a:xfrm>
              <a:off x="6304357" y="1523652"/>
              <a:ext cx="209721" cy="243262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5982552" y="2145972"/>
              <a:ext cx="151428" cy="175651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6304352" y="2546022"/>
              <a:ext cx="151428" cy="175651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7741864" y="2793335"/>
              <a:ext cx="151428" cy="175651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" name="Google Shape;158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63" y="1753875"/>
            <a:ext cx="3026876" cy="16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75"/>
          <p:cNvSpPr txBox="1">
            <a:spLocks noGrp="1"/>
          </p:cNvSpPr>
          <p:nvPr>
            <p:ph type="title"/>
          </p:nvPr>
        </p:nvSpPr>
        <p:spPr>
          <a:xfrm>
            <a:off x="-228600" y="3393112"/>
            <a:ext cx="5317334" cy="7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800" dirty="0" smtClean="0"/>
              <a:t> </a:t>
            </a:r>
            <a:br>
              <a:rPr lang="en-IN" sz="4800" dirty="0" smtClean="0"/>
            </a:b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dirty="0" smtClean="0"/>
              <a:t>Coding</a:t>
            </a:r>
            <a:br>
              <a:rPr lang="en-IN" sz="4800" dirty="0" smtClean="0"/>
            </a:br>
            <a:r>
              <a:rPr lang="en-IN" sz="4800" dirty="0" smtClean="0"/>
              <a:t>vs</a:t>
            </a:r>
            <a:br>
              <a:rPr lang="en-IN" sz="4800" dirty="0" smtClean="0"/>
            </a:br>
            <a:r>
              <a:rPr lang="en-IN" sz="4800" dirty="0"/>
              <a:t>Programming</a:t>
            </a:r>
            <a:endParaRPr sz="4800" dirty="0"/>
          </a:p>
        </p:txBody>
      </p:sp>
      <p:grpSp>
        <p:nvGrpSpPr>
          <p:cNvPr id="1586" name="Google Shape;1586;p75"/>
          <p:cNvGrpSpPr/>
          <p:nvPr/>
        </p:nvGrpSpPr>
        <p:grpSpPr>
          <a:xfrm>
            <a:off x="4787128" y="1543057"/>
            <a:ext cx="3385744" cy="2229405"/>
            <a:chOff x="4369950" y="1372250"/>
            <a:chExt cx="3557575" cy="2342550"/>
          </a:xfrm>
        </p:grpSpPr>
        <p:sp>
          <p:nvSpPr>
            <p:cNvPr id="1587" name="Google Shape;1587;p75"/>
            <p:cNvSpPr/>
            <p:nvPr/>
          </p:nvSpPr>
          <p:spPr>
            <a:xfrm>
              <a:off x="4493375" y="1372250"/>
              <a:ext cx="3309050" cy="2174100"/>
            </a:xfrm>
            <a:custGeom>
              <a:avLst/>
              <a:gdLst/>
              <a:ahLst/>
              <a:cxnLst/>
              <a:rect l="l" t="t" r="r" b="b"/>
              <a:pathLst>
                <a:path w="132362" h="86964" extrusionOk="0">
                  <a:moveTo>
                    <a:pt x="127759" y="1"/>
                  </a:moveTo>
                  <a:lnTo>
                    <a:pt x="4604" y="1"/>
                  </a:lnTo>
                  <a:cubicBezTo>
                    <a:pt x="2102" y="1"/>
                    <a:pt x="1" y="2036"/>
                    <a:pt x="1" y="4604"/>
                  </a:cubicBezTo>
                  <a:lnTo>
                    <a:pt x="1" y="82393"/>
                  </a:lnTo>
                  <a:cubicBezTo>
                    <a:pt x="1" y="84895"/>
                    <a:pt x="2035" y="86963"/>
                    <a:pt x="4604" y="86963"/>
                  </a:cubicBezTo>
                  <a:lnTo>
                    <a:pt x="127759" y="86963"/>
                  </a:lnTo>
                  <a:cubicBezTo>
                    <a:pt x="130260" y="86963"/>
                    <a:pt x="132362" y="84928"/>
                    <a:pt x="132362" y="82393"/>
                  </a:cubicBezTo>
                  <a:lnTo>
                    <a:pt x="132362" y="4604"/>
                  </a:lnTo>
                  <a:cubicBezTo>
                    <a:pt x="132362" y="2102"/>
                    <a:pt x="130260" y="1"/>
                    <a:pt x="127759" y="1"/>
                  </a:cubicBezTo>
                  <a:close/>
                  <a:moveTo>
                    <a:pt x="128726" y="78524"/>
                  </a:moveTo>
                  <a:lnTo>
                    <a:pt x="3637" y="78524"/>
                  </a:lnTo>
                  <a:lnTo>
                    <a:pt x="3637" y="9107"/>
                  </a:lnTo>
                  <a:lnTo>
                    <a:pt x="128759" y="9107"/>
                  </a:lnTo>
                  <a:lnTo>
                    <a:pt x="128759" y="785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5"/>
            <p:cNvSpPr/>
            <p:nvPr/>
          </p:nvSpPr>
          <p:spPr>
            <a:xfrm>
              <a:off x="6106200" y="1448150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3336"/>
                  </a:moveTo>
                  <a:cubicBezTo>
                    <a:pt x="2602" y="3336"/>
                    <a:pt x="3336" y="2602"/>
                    <a:pt x="3336" y="1668"/>
                  </a:cubicBezTo>
                  <a:cubicBezTo>
                    <a:pt x="3336" y="768"/>
                    <a:pt x="2602" y="0"/>
                    <a:pt x="1668" y="0"/>
                  </a:cubicBezTo>
                  <a:cubicBezTo>
                    <a:pt x="768" y="0"/>
                    <a:pt x="0" y="768"/>
                    <a:pt x="0" y="1668"/>
                  </a:cubicBezTo>
                  <a:cubicBezTo>
                    <a:pt x="0" y="2602"/>
                    <a:pt x="768" y="3336"/>
                    <a:pt x="1668" y="33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5"/>
            <p:cNvSpPr/>
            <p:nvPr/>
          </p:nvSpPr>
          <p:spPr>
            <a:xfrm>
              <a:off x="4369950" y="3546325"/>
              <a:ext cx="3557575" cy="168475"/>
            </a:xfrm>
            <a:custGeom>
              <a:avLst/>
              <a:gdLst/>
              <a:ahLst/>
              <a:cxnLst/>
              <a:rect l="l" t="t" r="r" b="b"/>
              <a:pathLst>
                <a:path w="142303" h="6739" extrusionOk="0">
                  <a:moveTo>
                    <a:pt x="1" y="0"/>
                  </a:moveTo>
                  <a:lnTo>
                    <a:pt x="142302" y="0"/>
                  </a:lnTo>
                  <a:lnTo>
                    <a:pt x="142302" y="4103"/>
                  </a:lnTo>
                  <a:cubicBezTo>
                    <a:pt x="142302" y="5571"/>
                    <a:pt x="141135" y="6738"/>
                    <a:pt x="139667" y="6738"/>
                  </a:cubicBezTo>
                  <a:lnTo>
                    <a:pt x="2603" y="6738"/>
                  </a:lnTo>
                  <a:cubicBezTo>
                    <a:pt x="1168" y="6738"/>
                    <a:pt x="1" y="5571"/>
                    <a:pt x="1" y="4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5"/>
            <p:cNvSpPr/>
            <p:nvPr/>
          </p:nvSpPr>
          <p:spPr>
            <a:xfrm>
              <a:off x="5788475" y="3633875"/>
              <a:ext cx="718025" cy="45900"/>
            </a:xfrm>
            <a:custGeom>
              <a:avLst/>
              <a:gdLst/>
              <a:ahLst/>
              <a:cxnLst/>
              <a:rect l="l" t="t" r="r" b="b"/>
              <a:pathLst>
                <a:path w="28721" h="1836" extrusionOk="0">
                  <a:moveTo>
                    <a:pt x="0" y="1"/>
                  </a:moveTo>
                  <a:lnTo>
                    <a:pt x="28721" y="1"/>
                  </a:lnTo>
                  <a:lnTo>
                    <a:pt x="28721" y="1835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5"/>
            <p:cNvSpPr/>
            <p:nvPr/>
          </p:nvSpPr>
          <p:spPr>
            <a:xfrm>
              <a:off x="4369950" y="3546325"/>
              <a:ext cx="3557575" cy="51725"/>
            </a:xfrm>
            <a:custGeom>
              <a:avLst/>
              <a:gdLst/>
              <a:ahLst/>
              <a:cxnLst/>
              <a:rect l="l" t="t" r="r" b="b"/>
              <a:pathLst>
                <a:path w="142303" h="2069" extrusionOk="0">
                  <a:moveTo>
                    <a:pt x="1" y="0"/>
                  </a:moveTo>
                  <a:lnTo>
                    <a:pt x="142302" y="0"/>
                  </a:lnTo>
                  <a:lnTo>
                    <a:pt x="142302" y="2068"/>
                  </a:lnTo>
                  <a:lnTo>
                    <a:pt x="1" y="2068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5"/>
            <p:cNvSpPr/>
            <p:nvPr/>
          </p:nvSpPr>
          <p:spPr>
            <a:xfrm>
              <a:off x="6075350" y="3367850"/>
              <a:ext cx="145950" cy="145975"/>
            </a:xfrm>
            <a:custGeom>
              <a:avLst/>
              <a:gdLst/>
              <a:ahLst/>
              <a:cxnLst/>
              <a:rect l="l" t="t" r="r" b="b"/>
              <a:pathLst>
                <a:path w="5838" h="5839" extrusionOk="0">
                  <a:moveTo>
                    <a:pt x="2902" y="5838"/>
                  </a:move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268"/>
                    <a:pt x="4537" y="1"/>
                    <a:pt x="2902" y="1"/>
                  </a:cubicBezTo>
                  <a:cubicBezTo>
                    <a:pt x="1268" y="1"/>
                    <a:pt x="0" y="1268"/>
                    <a:pt x="0" y="2903"/>
                  </a:cubicBezTo>
                  <a:cubicBezTo>
                    <a:pt x="0" y="4504"/>
                    <a:pt x="1268" y="5838"/>
                    <a:pt x="2902" y="58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75"/>
          <p:cNvGrpSpPr/>
          <p:nvPr/>
        </p:nvGrpSpPr>
        <p:grpSpPr>
          <a:xfrm>
            <a:off x="979989" y="769440"/>
            <a:ext cx="2898939" cy="824058"/>
            <a:chOff x="407389" y="498115"/>
            <a:chExt cx="2898939" cy="824058"/>
          </a:xfrm>
        </p:grpSpPr>
        <p:grpSp>
          <p:nvGrpSpPr>
            <p:cNvPr id="1595" name="Google Shape;1595;p75"/>
            <p:cNvGrpSpPr/>
            <p:nvPr/>
          </p:nvGrpSpPr>
          <p:grpSpPr>
            <a:xfrm>
              <a:off x="1256407" y="498115"/>
              <a:ext cx="2049921" cy="533662"/>
              <a:chOff x="1872332" y="498140"/>
              <a:chExt cx="2049921" cy="533662"/>
            </a:xfrm>
          </p:grpSpPr>
          <p:sp>
            <p:nvSpPr>
              <p:cNvPr id="1596" name="Google Shape;1596;p75"/>
              <p:cNvSpPr/>
              <p:nvPr/>
            </p:nvSpPr>
            <p:spPr>
              <a:xfrm>
                <a:off x="1872332" y="498140"/>
                <a:ext cx="209721" cy="24326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74" extrusionOk="0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75"/>
              <p:cNvSpPr/>
              <p:nvPr/>
            </p:nvSpPr>
            <p:spPr>
              <a:xfrm>
                <a:off x="3712532" y="788540"/>
                <a:ext cx="209721" cy="24326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574" extrusionOk="0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75"/>
            <p:cNvSpPr/>
            <p:nvPr/>
          </p:nvSpPr>
          <p:spPr>
            <a:xfrm>
              <a:off x="407389" y="1162677"/>
              <a:ext cx="134302" cy="159496"/>
            </a:xfrm>
            <a:custGeom>
              <a:avLst/>
              <a:gdLst/>
              <a:ahLst/>
              <a:cxnLst/>
              <a:rect l="l" t="t" r="r" b="b"/>
              <a:pathLst>
                <a:path w="869" h="1032" extrusionOk="0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>
            <a:spLocks noGrp="1"/>
          </p:cNvSpPr>
          <p:nvPr>
            <p:ph type="title"/>
          </p:nvPr>
        </p:nvSpPr>
        <p:spPr>
          <a:xfrm>
            <a:off x="1860000" y="368525"/>
            <a:ext cx="54240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Installing Python</a:t>
            </a:r>
            <a:endParaRPr dirty="0"/>
          </a:p>
        </p:txBody>
      </p:sp>
      <p:sp>
        <p:nvSpPr>
          <p:cNvPr id="581" name="Google Shape;581;p50"/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4805400" cy="25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python is just like a cake walk:</a:t>
            </a:r>
            <a:endParaRPr dirty="0"/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buChar char="●"/>
            </a:pPr>
            <a:r>
              <a:rPr lang="en-IN" dirty="0"/>
              <a:t>https://www.python.org/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Choose your Operating System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Check your Operating System version</a:t>
            </a:r>
          </a:p>
          <a:p>
            <a:pPr lvl="0">
              <a:buChar char="●"/>
            </a:pPr>
            <a:r>
              <a:rPr lang="en" dirty="0" smtClean="0"/>
              <a:t>Open Link </a:t>
            </a:r>
            <a:r>
              <a:rPr lang="en-IN" dirty="0">
                <a:hlinkClick r:id="rId3"/>
              </a:rPr>
              <a:t>Windows x86-64 executable </a:t>
            </a:r>
            <a:r>
              <a:rPr lang="en-IN" dirty="0" smtClean="0">
                <a:hlinkClick r:id="rId3"/>
              </a:rPr>
              <a:t>installer</a:t>
            </a:r>
            <a:endParaRPr lang="en-IN" dirty="0" smtClean="0"/>
          </a:p>
          <a:p>
            <a:pPr lvl="0">
              <a:buChar char="●"/>
            </a:pPr>
            <a:r>
              <a:rPr lang="en-IN" dirty="0" smtClean="0"/>
              <a:t>Open the downloaded file and don’t forget to add path</a:t>
            </a:r>
          </a:p>
          <a:p>
            <a:pPr lvl="0">
              <a:buChar char="●"/>
            </a:pPr>
            <a:r>
              <a:rPr lang="en-IN" dirty="0" smtClean="0"/>
              <a:t>And do next </a:t>
            </a:r>
            <a:r>
              <a:rPr lang="en-IN" dirty="0" err="1" smtClean="0"/>
              <a:t>next</a:t>
            </a:r>
            <a:r>
              <a:rPr lang="en-IN" dirty="0" smtClean="0"/>
              <a:t> and everything is done</a:t>
            </a:r>
          </a:p>
          <a:p>
            <a:pPr lvl="0">
              <a:buChar char="●"/>
            </a:pPr>
            <a:r>
              <a:rPr lang="en-IN" dirty="0" smtClean="0"/>
              <a:t>Bingo Installation is completed</a:t>
            </a:r>
          </a:p>
        </p:txBody>
      </p:sp>
      <p:grpSp>
        <p:nvGrpSpPr>
          <p:cNvPr id="582" name="Google Shape;582;p50"/>
          <p:cNvGrpSpPr/>
          <p:nvPr/>
        </p:nvGrpSpPr>
        <p:grpSpPr>
          <a:xfrm>
            <a:off x="6051712" y="1486115"/>
            <a:ext cx="2360270" cy="2894611"/>
            <a:chOff x="409535" y="2976244"/>
            <a:chExt cx="381803" cy="468232"/>
          </a:xfrm>
        </p:grpSpPr>
        <p:sp>
          <p:nvSpPr>
            <p:cNvPr id="583" name="Google Shape;583;p50"/>
            <p:cNvSpPr/>
            <p:nvPr/>
          </p:nvSpPr>
          <p:spPr>
            <a:xfrm>
              <a:off x="427862" y="3373926"/>
              <a:ext cx="37325" cy="42050"/>
            </a:xfrm>
            <a:custGeom>
              <a:avLst/>
              <a:gdLst/>
              <a:ahLst/>
              <a:cxnLst/>
              <a:rect l="l" t="t" r="r" b="b"/>
              <a:pathLst>
                <a:path w="1493" h="1682" extrusionOk="0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495455" y="2976244"/>
              <a:ext cx="33925" cy="39350"/>
            </a:xfrm>
            <a:custGeom>
              <a:avLst/>
              <a:gdLst/>
              <a:ahLst/>
              <a:cxnLst/>
              <a:rect l="l" t="t" r="r" b="b"/>
              <a:pathLst>
                <a:path w="1357" h="1574" extrusionOk="0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583173" y="3415976"/>
              <a:ext cx="25100" cy="28500"/>
            </a:xfrm>
            <a:custGeom>
              <a:avLst/>
              <a:gdLst/>
              <a:ahLst/>
              <a:cxnLst/>
              <a:rect l="l" t="t" r="r" b="b"/>
              <a:pathLst>
                <a:path w="1004" h="1140" extrusionOk="0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766239" y="3350609"/>
              <a:ext cx="25100" cy="29200"/>
            </a:xfrm>
            <a:custGeom>
              <a:avLst/>
              <a:gdLst/>
              <a:ahLst/>
              <a:cxnLst/>
              <a:rect l="l" t="t" r="r" b="b"/>
              <a:pathLst>
                <a:path w="1004" h="1168" extrusionOk="0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758096" y="3229257"/>
              <a:ext cx="31900" cy="35275"/>
            </a:xfrm>
            <a:custGeom>
              <a:avLst/>
              <a:gdLst/>
              <a:ahLst/>
              <a:cxnLst/>
              <a:rect l="l" t="t" r="r" b="b"/>
              <a:pathLst>
                <a:path w="1276" h="1411" extrusionOk="0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409535" y="3071709"/>
              <a:ext cx="32575" cy="37325"/>
            </a:xfrm>
            <a:custGeom>
              <a:avLst/>
              <a:gdLst/>
              <a:ahLst/>
              <a:cxnLst/>
              <a:rect l="l" t="t" r="r" b="b"/>
              <a:pathLst>
                <a:path w="1303" h="1493" extrusionOk="0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50"/>
          <p:cNvGrpSpPr/>
          <p:nvPr/>
        </p:nvGrpSpPr>
        <p:grpSpPr>
          <a:xfrm rot="401078">
            <a:off x="6712976" y="1950602"/>
            <a:ext cx="1226619" cy="1965640"/>
            <a:chOff x="8700075" y="2302800"/>
            <a:chExt cx="810350" cy="1298575"/>
          </a:xfrm>
        </p:grpSpPr>
        <p:sp>
          <p:nvSpPr>
            <p:cNvPr id="590" name="Google Shape;590;p50"/>
            <p:cNvSpPr/>
            <p:nvPr/>
          </p:nvSpPr>
          <p:spPr>
            <a:xfrm>
              <a:off x="8845200" y="2516400"/>
              <a:ext cx="522150" cy="871375"/>
            </a:xfrm>
            <a:custGeom>
              <a:avLst/>
              <a:gdLst/>
              <a:ahLst/>
              <a:cxnLst/>
              <a:rect l="l" t="t" r="r" b="b"/>
              <a:pathLst>
                <a:path w="20886" h="34855" extrusionOk="0">
                  <a:moveTo>
                    <a:pt x="0" y="1"/>
                  </a:moveTo>
                  <a:cubicBezTo>
                    <a:pt x="0" y="10064"/>
                    <a:pt x="8843" y="15109"/>
                    <a:pt x="8843" y="17414"/>
                  </a:cubicBezTo>
                  <a:cubicBezTo>
                    <a:pt x="8843" y="19720"/>
                    <a:pt x="0" y="24792"/>
                    <a:pt x="0" y="34855"/>
                  </a:cubicBezTo>
                  <a:lnTo>
                    <a:pt x="20886" y="34855"/>
                  </a:lnTo>
                  <a:cubicBezTo>
                    <a:pt x="20886" y="24792"/>
                    <a:pt x="12016" y="19720"/>
                    <a:pt x="12016" y="17414"/>
                  </a:cubicBezTo>
                  <a:cubicBezTo>
                    <a:pt x="12016" y="15109"/>
                    <a:pt x="20886" y="10064"/>
                    <a:pt x="20886" y="1"/>
                  </a:cubicBezTo>
                  <a:close/>
                </a:path>
              </a:pathLst>
            </a:custGeom>
            <a:solidFill>
              <a:srgbClr val="FFE480"/>
            </a:solidFill>
            <a:ln w="9525" cap="flat" cmpd="sng">
              <a:solidFill>
                <a:srgbClr val="FFE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8906900" y="3221625"/>
              <a:ext cx="397400" cy="166825"/>
            </a:xfrm>
            <a:custGeom>
              <a:avLst/>
              <a:gdLst/>
              <a:ahLst/>
              <a:cxnLst/>
              <a:rect l="l" t="t" r="r" b="b"/>
              <a:pathLst>
                <a:path w="15896" h="6673" extrusionOk="0">
                  <a:moveTo>
                    <a:pt x="7975" y="0"/>
                  </a:moveTo>
                  <a:cubicBezTo>
                    <a:pt x="3554" y="0"/>
                    <a:pt x="1" y="6673"/>
                    <a:pt x="1" y="6673"/>
                  </a:cubicBezTo>
                  <a:lnTo>
                    <a:pt x="15895" y="6673"/>
                  </a:lnTo>
                  <a:cubicBezTo>
                    <a:pt x="15895" y="6646"/>
                    <a:pt x="12342" y="0"/>
                    <a:pt x="7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8958450" y="2770700"/>
              <a:ext cx="294975" cy="147175"/>
            </a:xfrm>
            <a:custGeom>
              <a:avLst/>
              <a:gdLst/>
              <a:ahLst/>
              <a:cxnLst/>
              <a:rect l="l" t="t" r="r" b="b"/>
              <a:pathLst>
                <a:path w="11799" h="5887" extrusionOk="0">
                  <a:moveTo>
                    <a:pt x="27" y="0"/>
                  </a:moveTo>
                  <a:cubicBezTo>
                    <a:pt x="0" y="0"/>
                    <a:pt x="4231" y="5886"/>
                    <a:pt x="5913" y="5886"/>
                  </a:cubicBezTo>
                  <a:cubicBezTo>
                    <a:pt x="7540" y="5886"/>
                    <a:pt x="11799" y="0"/>
                    <a:pt x="11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8887925" y="2507600"/>
              <a:ext cx="184450" cy="342450"/>
            </a:xfrm>
            <a:custGeom>
              <a:avLst/>
              <a:gdLst/>
              <a:ahLst/>
              <a:cxnLst/>
              <a:rect l="l" t="t" r="r" b="b"/>
              <a:pathLst>
                <a:path w="7378" h="13698" extrusionOk="0">
                  <a:moveTo>
                    <a:pt x="1438" y="0"/>
                  </a:moveTo>
                  <a:lnTo>
                    <a:pt x="1438" y="0"/>
                  </a:lnTo>
                  <a:cubicBezTo>
                    <a:pt x="1438" y="1"/>
                    <a:pt x="1" y="8409"/>
                    <a:pt x="7378" y="13698"/>
                  </a:cubicBezTo>
                  <a:cubicBezTo>
                    <a:pt x="7378" y="13671"/>
                    <a:pt x="2658" y="7107"/>
                    <a:pt x="1438" y="0"/>
                  </a:cubicBezTo>
                  <a:close/>
                </a:path>
              </a:pathLst>
            </a:custGeom>
            <a:solidFill>
              <a:srgbClr val="F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8874350" y="3012775"/>
              <a:ext cx="206850" cy="372975"/>
            </a:xfrm>
            <a:custGeom>
              <a:avLst/>
              <a:gdLst/>
              <a:ahLst/>
              <a:cxnLst/>
              <a:rect l="l" t="t" r="r" b="b"/>
              <a:pathLst>
                <a:path w="8274" h="14919" extrusionOk="0">
                  <a:moveTo>
                    <a:pt x="8246" y="0"/>
                  </a:moveTo>
                  <a:lnTo>
                    <a:pt x="8246" y="0"/>
                  </a:lnTo>
                  <a:cubicBezTo>
                    <a:pt x="1" y="5805"/>
                    <a:pt x="1899" y="14918"/>
                    <a:pt x="1899" y="14918"/>
                  </a:cubicBezTo>
                  <a:cubicBezTo>
                    <a:pt x="3066" y="7134"/>
                    <a:pt x="8273" y="0"/>
                    <a:pt x="8246" y="0"/>
                  </a:cubicBezTo>
                  <a:close/>
                </a:path>
              </a:pathLst>
            </a:custGeom>
            <a:solidFill>
              <a:srgbClr val="F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8704150" y="2302800"/>
              <a:ext cx="120725" cy="120050"/>
            </a:xfrm>
            <a:custGeom>
              <a:avLst/>
              <a:gdLst/>
              <a:ahLst/>
              <a:cxnLst/>
              <a:rect l="l" t="t" r="r" b="b"/>
              <a:pathLst>
                <a:path w="4829" h="4802" extrusionOk="0">
                  <a:moveTo>
                    <a:pt x="2415" y="1"/>
                  </a:moveTo>
                  <a:cubicBezTo>
                    <a:pt x="1086" y="1"/>
                    <a:pt x="1" y="1086"/>
                    <a:pt x="1" y="2415"/>
                  </a:cubicBezTo>
                  <a:cubicBezTo>
                    <a:pt x="1" y="3717"/>
                    <a:pt x="1086" y="4802"/>
                    <a:pt x="2415" y="4802"/>
                  </a:cubicBezTo>
                  <a:cubicBezTo>
                    <a:pt x="3744" y="4802"/>
                    <a:pt x="4829" y="3717"/>
                    <a:pt x="4829" y="2415"/>
                  </a:cubicBezTo>
                  <a:cubicBezTo>
                    <a:pt x="4829" y="1086"/>
                    <a:pt x="3744" y="1"/>
                    <a:pt x="2415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8704150" y="3480650"/>
              <a:ext cx="120725" cy="120725"/>
            </a:xfrm>
            <a:custGeom>
              <a:avLst/>
              <a:gdLst/>
              <a:ahLst/>
              <a:cxnLst/>
              <a:rect l="l" t="t" r="r" b="b"/>
              <a:pathLst>
                <a:path w="4829" h="4829" extrusionOk="0">
                  <a:moveTo>
                    <a:pt x="2415" y="1"/>
                  </a:moveTo>
                  <a:cubicBezTo>
                    <a:pt x="1086" y="1"/>
                    <a:pt x="1" y="1086"/>
                    <a:pt x="1" y="2415"/>
                  </a:cubicBezTo>
                  <a:cubicBezTo>
                    <a:pt x="1" y="3744"/>
                    <a:pt x="1086" y="4829"/>
                    <a:pt x="2415" y="4829"/>
                  </a:cubicBezTo>
                  <a:cubicBezTo>
                    <a:pt x="3744" y="4829"/>
                    <a:pt x="4829" y="3744"/>
                    <a:pt x="4829" y="2415"/>
                  </a:cubicBezTo>
                  <a:cubicBezTo>
                    <a:pt x="4829" y="1086"/>
                    <a:pt x="3744" y="1"/>
                    <a:pt x="2415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9386325" y="2302800"/>
              <a:ext cx="120725" cy="120050"/>
            </a:xfrm>
            <a:custGeom>
              <a:avLst/>
              <a:gdLst/>
              <a:ahLst/>
              <a:cxnLst/>
              <a:rect l="l" t="t" r="r" b="b"/>
              <a:pathLst>
                <a:path w="4829" h="4802" extrusionOk="0">
                  <a:moveTo>
                    <a:pt x="2414" y="1"/>
                  </a:moveTo>
                  <a:cubicBezTo>
                    <a:pt x="1085" y="1"/>
                    <a:pt x="0" y="1086"/>
                    <a:pt x="0" y="2415"/>
                  </a:cubicBezTo>
                  <a:cubicBezTo>
                    <a:pt x="0" y="3717"/>
                    <a:pt x="1085" y="4802"/>
                    <a:pt x="2414" y="4802"/>
                  </a:cubicBezTo>
                  <a:cubicBezTo>
                    <a:pt x="3743" y="4802"/>
                    <a:pt x="4828" y="3717"/>
                    <a:pt x="4828" y="2415"/>
                  </a:cubicBezTo>
                  <a:cubicBezTo>
                    <a:pt x="4828" y="1086"/>
                    <a:pt x="3743" y="1"/>
                    <a:pt x="2414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9386325" y="3480650"/>
              <a:ext cx="120725" cy="120725"/>
            </a:xfrm>
            <a:custGeom>
              <a:avLst/>
              <a:gdLst/>
              <a:ahLst/>
              <a:cxnLst/>
              <a:rect l="l" t="t" r="r" b="b"/>
              <a:pathLst>
                <a:path w="4829" h="4829" extrusionOk="0">
                  <a:moveTo>
                    <a:pt x="2414" y="1"/>
                  </a:moveTo>
                  <a:cubicBezTo>
                    <a:pt x="1085" y="1"/>
                    <a:pt x="0" y="1086"/>
                    <a:pt x="0" y="2415"/>
                  </a:cubicBezTo>
                  <a:cubicBezTo>
                    <a:pt x="0" y="3744"/>
                    <a:pt x="1085" y="4829"/>
                    <a:pt x="2414" y="4829"/>
                  </a:cubicBezTo>
                  <a:cubicBezTo>
                    <a:pt x="3743" y="4829"/>
                    <a:pt x="4828" y="3744"/>
                    <a:pt x="4828" y="2415"/>
                  </a:cubicBezTo>
                  <a:cubicBezTo>
                    <a:pt x="4828" y="1086"/>
                    <a:pt x="3743" y="1"/>
                    <a:pt x="2414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8727875" y="2487250"/>
              <a:ext cx="71925" cy="295675"/>
            </a:xfrm>
            <a:custGeom>
              <a:avLst/>
              <a:gdLst/>
              <a:ahLst/>
              <a:cxnLst/>
              <a:rect l="l" t="t" r="r" b="b"/>
              <a:pathLst>
                <a:path w="2877" h="11827" extrusionOk="0">
                  <a:moveTo>
                    <a:pt x="1330" y="0"/>
                  </a:moveTo>
                  <a:cubicBezTo>
                    <a:pt x="571" y="0"/>
                    <a:pt x="1" y="624"/>
                    <a:pt x="1" y="1329"/>
                  </a:cubicBezTo>
                  <a:lnTo>
                    <a:pt x="1" y="10524"/>
                  </a:lnTo>
                  <a:cubicBezTo>
                    <a:pt x="1" y="11257"/>
                    <a:pt x="625" y="11826"/>
                    <a:pt x="1330" y="11826"/>
                  </a:cubicBezTo>
                  <a:lnTo>
                    <a:pt x="1574" y="11826"/>
                  </a:lnTo>
                  <a:cubicBezTo>
                    <a:pt x="2306" y="11826"/>
                    <a:pt x="2876" y="11230"/>
                    <a:pt x="2876" y="10524"/>
                  </a:cubicBezTo>
                  <a:lnTo>
                    <a:pt x="2876" y="1329"/>
                  </a:lnTo>
                  <a:cubicBezTo>
                    <a:pt x="2876" y="570"/>
                    <a:pt x="2279" y="0"/>
                    <a:pt x="1574" y="0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8734000" y="2780875"/>
              <a:ext cx="61050" cy="133600"/>
            </a:xfrm>
            <a:custGeom>
              <a:avLst/>
              <a:gdLst/>
              <a:ahLst/>
              <a:cxnLst/>
              <a:rect l="l" t="t" r="r" b="b"/>
              <a:pathLst>
                <a:path w="2442" h="5344" extrusionOk="0">
                  <a:moveTo>
                    <a:pt x="1112" y="0"/>
                  </a:moveTo>
                  <a:cubicBezTo>
                    <a:pt x="515" y="0"/>
                    <a:pt x="0" y="515"/>
                    <a:pt x="0" y="1112"/>
                  </a:cubicBezTo>
                  <a:lnTo>
                    <a:pt x="0" y="4231"/>
                  </a:lnTo>
                  <a:cubicBezTo>
                    <a:pt x="0" y="4855"/>
                    <a:pt x="515" y="5343"/>
                    <a:pt x="1112" y="5343"/>
                  </a:cubicBezTo>
                  <a:lnTo>
                    <a:pt x="1329" y="5343"/>
                  </a:lnTo>
                  <a:cubicBezTo>
                    <a:pt x="1926" y="5343"/>
                    <a:pt x="2441" y="4855"/>
                    <a:pt x="2441" y="4231"/>
                  </a:cubicBezTo>
                  <a:lnTo>
                    <a:pt x="2441" y="1112"/>
                  </a:lnTo>
                  <a:cubicBezTo>
                    <a:pt x="2441" y="515"/>
                    <a:pt x="1926" y="0"/>
                    <a:pt x="1329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8727875" y="3120600"/>
              <a:ext cx="71925" cy="295650"/>
            </a:xfrm>
            <a:custGeom>
              <a:avLst/>
              <a:gdLst/>
              <a:ahLst/>
              <a:cxnLst/>
              <a:rect l="l" t="t" r="r" b="b"/>
              <a:pathLst>
                <a:path w="2877" h="11826" extrusionOk="0">
                  <a:moveTo>
                    <a:pt x="1330" y="0"/>
                  </a:moveTo>
                  <a:cubicBezTo>
                    <a:pt x="625" y="0"/>
                    <a:pt x="1" y="570"/>
                    <a:pt x="1" y="1329"/>
                  </a:cubicBezTo>
                  <a:lnTo>
                    <a:pt x="1" y="10524"/>
                  </a:lnTo>
                  <a:cubicBezTo>
                    <a:pt x="1" y="11229"/>
                    <a:pt x="571" y="11826"/>
                    <a:pt x="1330" y="11826"/>
                  </a:cubicBezTo>
                  <a:lnTo>
                    <a:pt x="1574" y="11826"/>
                  </a:lnTo>
                  <a:cubicBezTo>
                    <a:pt x="2279" y="11826"/>
                    <a:pt x="2876" y="11256"/>
                    <a:pt x="2876" y="10524"/>
                  </a:cubicBezTo>
                  <a:lnTo>
                    <a:pt x="2876" y="1329"/>
                  </a:lnTo>
                  <a:cubicBezTo>
                    <a:pt x="2876" y="624"/>
                    <a:pt x="2306" y="0"/>
                    <a:pt x="1574" y="0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8734000" y="2989050"/>
              <a:ext cx="61050" cy="134275"/>
            </a:xfrm>
            <a:custGeom>
              <a:avLst/>
              <a:gdLst/>
              <a:ahLst/>
              <a:cxnLst/>
              <a:rect l="l" t="t" r="r" b="b"/>
              <a:pathLst>
                <a:path w="2442" h="5371" extrusionOk="0">
                  <a:moveTo>
                    <a:pt x="1112" y="0"/>
                  </a:moveTo>
                  <a:cubicBezTo>
                    <a:pt x="515" y="0"/>
                    <a:pt x="0" y="515"/>
                    <a:pt x="0" y="1112"/>
                  </a:cubicBezTo>
                  <a:lnTo>
                    <a:pt x="0" y="4231"/>
                  </a:lnTo>
                  <a:cubicBezTo>
                    <a:pt x="0" y="4855"/>
                    <a:pt x="515" y="5371"/>
                    <a:pt x="1112" y="5371"/>
                  </a:cubicBezTo>
                  <a:lnTo>
                    <a:pt x="1329" y="5371"/>
                  </a:lnTo>
                  <a:cubicBezTo>
                    <a:pt x="1926" y="5371"/>
                    <a:pt x="2441" y="4855"/>
                    <a:pt x="2441" y="4231"/>
                  </a:cubicBezTo>
                  <a:lnTo>
                    <a:pt x="2441" y="1112"/>
                  </a:lnTo>
                  <a:cubicBezTo>
                    <a:pt x="2441" y="515"/>
                    <a:pt x="1926" y="0"/>
                    <a:pt x="1329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8704150" y="2893425"/>
              <a:ext cx="120725" cy="120725"/>
            </a:xfrm>
            <a:custGeom>
              <a:avLst/>
              <a:gdLst/>
              <a:ahLst/>
              <a:cxnLst/>
              <a:rect l="l" t="t" r="r" b="b"/>
              <a:pathLst>
                <a:path w="4829" h="4829" extrusionOk="0">
                  <a:moveTo>
                    <a:pt x="2415" y="1"/>
                  </a:moveTo>
                  <a:cubicBezTo>
                    <a:pt x="1086" y="1"/>
                    <a:pt x="1" y="1086"/>
                    <a:pt x="1" y="2415"/>
                  </a:cubicBezTo>
                  <a:cubicBezTo>
                    <a:pt x="1" y="3744"/>
                    <a:pt x="1086" y="4829"/>
                    <a:pt x="2415" y="4829"/>
                  </a:cubicBezTo>
                  <a:cubicBezTo>
                    <a:pt x="3744" y="4829"/>
                    <a:pt x="4829" y="3717"/>
                    <a:pt x="4829" y="2415"/>
                  </a:cubicBezTo>
                  <a:cubicBezTo>
                    <a:pt x="4829" y="1086"/>
                    <a:pt x="3744" y="1"/>
                    <a:pt x="2415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9410050" y="2487250"/>
              <a:ext cx="71900" cy="295675"/>
            </a:xfrm>
            <a:custGeom>
              <a:avLst/>
              <a:gdLst/>
              <a:ahLst/>
              <a:cxnLst/>
              <a:rect l="l" t="t" r="r" b="b"/>
              <a:pathLst>
                <a:path w="2876" h="11827" extrusionOk="0">
                  <a:moveTo>
                    <a:pt x="1330" y="0"/>
                  </a:moveTo>
                  <a:cubicBezTo>
                    <a:pt x="570" y="0"/>
                    <a:pt x="1" y="624"/>
                    <a:pt x="1" y="1329"/>
                  </a:cubicBezTo>
                  <a:lnTo>
                    <a:pt x="1" y="10524"/>
                  </a:lnTo>
                  <a:cubicBezTo>
                    <a:pt x="1" y="11257"/>
                    <a:pt x="624" y="11826"/>
                    <a:pt x="1330" y="11826"/>
                  </a:cubicBezTo>
                  <a:lnTo>
                    <a:pt x="1574" y="11826"/>
                  </a:lnTo>
                  <a:cubicBezTo>
                    <a:pt x="2306" y="11826"/>
                    <a:pt x="2876" y="11230"/>
                    <a:pt x="2876" y="10524"/>
                  </a:cubicBezTo>
                  <a:lnTo>
                    <a:pt x="2876" y="1329"/>
                  </a:lnTo>
                  <a:cubicBezTo>
                    <a:pt x="2876" y="570"/>
                    <a:pt x="2279" y="0"/>
                    <a:pt x="1574" y="0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9416150" y="2780875"/>
              <a:ext cx="61050" cy="133600"/>
            </a:xfrm>
            <a:custGeom>
              <a:avLst/>
              <a:gdLst/>
              <a:ahLst/>
              <a:cxnLst/>
              <a:rect l="l" t="t" r="r" b="b"/>
              <a:pathLst>
                <a:path w="2442" h="5344" extrusionOk="0">
                  <a:moveTo>
                    <a:pt x="1113" y="0"/>
                  </a:moveTo>
                  <a:cubicBezTo>
                    <a:pt x="516" y="0"/>
                    <a:pt x="1" y="515"/>
                    <a:pt x="1" y="1112"/>
                  </a:cubicBezTo>
                  <a:lnTo>
                    <a:pt x="1" y="4231"/>
                  </a:lnTo>
                  <a:cubicBezTo>
                    <a:pt x="1" y="4855"/>
                    <a:pt x="516" y="5343"/>
                    <a:pt x="1113" y="5343"/>
                  </a:cubicBezTo>
                  <a:lnTo>
                    <a:pt x="1330" y="5343"/>
                  </a:lnTo>
                  <a:cubicBezTo>
                    <a:pt x="1926" y="5343"/>
                    <a:pt x="2442" y="4855"/>
                    <a:pt x="2442" y="4231"/>
                  </a:cubicBezTo>
                  <a:lnTo>
                    <a:pt x="2442" y="1112"/>
                  </a:lnTo>
                  <a:cubicBezTo>
                    <a:pt x="2442" y="515"/>
                    <a:pt x="1926" y="0"/>
                    <a:pt x="1330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9410050" y="3120600"/>
              <a:ext cx="71900" cy="295650"/>
            </a:xfrm>
            <a:custGeom>
              <a:avLst/>
              <a:gdLst/>
              <a:ahLst/>
              <a:cxnLst/>
              <a:rect l="l" t="t" r="r" b="b"/>
              <a:pathLst>
                <a:path w="2876" h="11826" extrusionOk="0">
                  <a:moveTo>
                    <a:pt x="1330" y="0"/>
                  </a:moveTo>
                  <a:cubicBezTo>
                    <a:pt x="624" y="0"/>
                    <a:pt x="1" y="570"/>
                    <a:pt x="1" y="1329"/>
                  </a:cubicBezTo>
                  <a:lnTo>
                    <a:pt x="1" y="10524"/>
                  </a:lnTo>
                  <a:cubicBezTo>
                    <a:pt x="1" y="11229"/>
                    <a:pt x="570" y="11826"/>
                    <a:pt x="1330" y="11826"/>
                  </a:cubicBezTo>
                  <a:lnTo>
                    <a:pt x="1574" y="11826"/>
                  </a:lnTo>
                  <a:cubicBezTo>
                    <a:pt x="2279" y="11826"/>
                    <a:pt x="2876" y="11256"/>
                    <a:pt x="2876" y="10524"/>
                  </a:cubicBezTo>
                  <a:lnTo>
                    <a:pt x="2876" y="1329"/>
                  </a:lnTo>
                  <a:cubicBezTo>
                    <a:pt x="2876" y="624"/>
                    <a:pt x="2306" y="0"/>
                    <a:pt x="1574" y="0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9416150" y="2989050"/>
              <a:ext cx="61050" cy="134275"/>
            </a:xfrm>
            <a:custGeom>
              <a:avLst/>
              <a:gdLst/>
              <a:ahLst/>
              <a:cxnLst/>
              <a:rect l="l" t="t" r="r" b="b"/>
              <a:pathLst>
                <a:path w="2442" h="5371" extrusionOk="0">
                  <a:moveTo>
                    <a:pt x="1113" y="0"/>
                  </a:moveTo>
                  <a:cubicBezTo>
                    <a:pt x="516" y="0"/>
                    <a:pt x="1" y="515"/>
                    <a:pt x="1" y="1112"/>
                  </a:cubicBezTo>
                  <a:lnTo>
                    <a:pt x="1" y="4231"/>
                  </a:lnTo>
                  <a:cubicBezTo>
                    <a:pt x="1" y="4855"/>
                    <a:pt x="516" y="5371"/>
                    <a:pt x="1113" y="5371"/>
                  </a:cubicBezTo>
                  <a:lnTo>
                    <a:pt x="1330" y="5371"/>
                  </a:lnTo>
                  <a:cubicBezTo>
                    <a:pt x="1926" y="5371"/>
                    <a:pt x="2442" y="4855"/>
                    <a:pt x="2442" y="4231"/>
                  </a:cubicBezTo>
                  <a:lnTo>
                    <a:pt x="2442" y="1112"/>
                  </a:lnTo>
                  <a:cubicBezTo>
                    <a:pt x="2442" y="515"/>
                    <a:pt x="1926" y="0"/>
                    <a:pt x="1330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9386325" y="2893425"/>
              <a:ext cx="120725" cy="120725"/>
            </a:xfrm>
            <a:custGeom>
              <a:avLst/>
              <a:gdLst/>
              <a:ahLst/>
              <a:cxnLst/>
              <a:rect l="l" t="t" r="r" b="b"/>
              <a:pathLst>
                <a:path w="4829" h="4829" extrusionOk="0">
                  <a:moveTo>
                    <a:pt x="2414" y="1"/>
                  </a:moveTo>
                  <a:cubicBezTo>
                    <a:pt x="1085" y="1"/>
                    <a:pt x="0" y="1086"/>
                    <a:pt x="0" y="2415"/>
                  </a:cubicBezTo>
                  <a:cubicBezTo>
                    <a:pt x="0" y="3744"/>
                    <a:pt x="1085" y="4829"/>
                    <a:pt x="2414" y="4829"/>
                  </a:cubicBezTo>
                  <a:cubicBezTo>
                    <a:pt x="3743" y="4829"/>
                    <a:pt x="4828" y="3717"/>
                    <a:pt x="4828" y="2415"/>
                  </a:cubicBezTo>
                  <a:cubicBezTo>
                    <a:pt x="4828" y="1086"/>
                    <a:pt x="3743" y="1"/>
                    <a:pt x="2414" y="1"/>
                  </a:cubicBezTo>
                  <a:close/>
                </a:path>
              </a:pathLst>
            </a:custGeom>
            <a:solidFill>
              <a:srgbClr val="DD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8700075" y="2416050"/>
              <a:ext cx="810350" cy="100375"/>
            </a:xfrm>
            <a:custGeom>
              <a:avLst/>
              <a:gdLst/>
              <a:ahLst/>
              <a:cxnLst/>
              <a:rect l="l" t="t" r="r" b="b"/>
              <a:pathLst>
                <a:path w="32414" h="4015" extrusionOk="0">
                  <a:moveTo>
                    <a:pt x="679" y="0"/>
                  </a:moveTo>
                  <a:cubicBezTo>
                    <a:pt x="299" y="0"/>
                    <a:pt x="1" y="326"/>
                    <a:pt x="1" y="679"/>
                  </a:cubicBezTo>
                  <a:lnTo>
                    <a:pt x="1" y="3337"/>
                  </a:lnTo>
                  <a:cubicBezTo>
                    <a:pt x="1" y="3716"/>
                    <a:pt x="299" y="4015"/>
                    <a:pt x="679" y="4015"/>
                  </a:cubicBezTo>
                  <a:lnTo>
                    <a:pt x="31736" y="4015"/>
                  </a:lnTo>
                  <a:cubicBezTo>
                    <a:pt x="32115" y="4015"/>
                    <a:pt x="32414" y="3716"/>
                    <a:pt x="32414" y="3337"/>
                  </a:cubicBezTo>
                  <a:lnTo>
                    <a:pt x="32414" y="679"/>
                  </a:lnTo>
                  <a:cubicBezTo>
                    <a:pt x="32414" y="326"/>
                    <a:pt x="32115" y="0"/>
                    <a:pt x="31736" y="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8700075" y="3387750"/>
              <a:ext cx="810350" cy="99700"/>
            </a:xfrm>
            <a:custGeom>
              <a:avLst/>
              <a:gdLst/>
              <a:ahLst/>
              <a:cxnLst/>
              <a:rect l="l" t="t" r="r" b="b"/>
              <a:pathLst>
                <a:path w="32414" h="3988" extrusionOk="0">
                  <a:moveTo>
                    <a:pt x="679" y="1"/>
                  </a:moveTo>
                  <a:cubicBezTo>
                    <a:pt x="299" y="1"/>
                    <a:pt x="1" y="299"/>
                    <a:pt x="1" y="679"/>
                  </a:cubicBezTo>
                  <a:lnTo>
                    <a:pt x="1" y="3310"/>
                  </a:lnTo>
                  <a:cubicBezTo>
                    <a:pt x="1" y="3690"/>
                    <a:pt x="299" y="3988"/>
                    <a:pt x="679" y="3988"/>
                  </a:cubicBezTo>
                  <a:lnTo>
                    <a:pt x="31736" y="3988"/>
                  </a:lnTo>
                  <a:cubicBezTo>
                    <a:pt x="32115" y="3988"/>
                    <a:pt x="32414" y="3690"/>
                    <a:pt x="32414" y="3310"/>
                  </a:cubicBezTo>
                  <a:lnTo>
                    <a:pt x="32414" y="679"/>
                  </a:lnTo>
                  <a:cubicBezTo>
                    <a:pt x="32414" y="299"/>
                    <a:pt x="32115" y="1"/>
                    <a:pt x="31736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t's Magic! by Slidesgo">
  <a:themeElements>
    <a:clrScheme name="Simple Light">
      <a:dk1>
        <a:srgbClr val="2B003B"/>
      </a:dk1>
      <a:lt1>
        <a:srgbClr val="FFFFFF"/>
      </a:lt1>
      <a:dk2>
        <a:srgbClr val="2B003B"/>
      </a:dk2>
      <a:lt2>
        <a:srgbClr val="3F0057"/>
      </a:lt2>
      <a:accent1>
        <a:srgbClr val="FFD745"/>
      </a:accent1>
      <a:accent2>
        <a:srgbClr val="FFDC5C"/>
      </a:accent2>
      <a:accent3>
        <a:srgbClr val="FF2E4D"/>
      </a:accent3>
      <a:accent4>
        <a:srgbClr val="FF4560"/>
      </a:accent4>
      <a:accent5>
        <a:srgbClr val="3F0057"/>
      </a:accent5>
      <a:accent6>
        <a:srgbClr val="3F0057"/>
      </a:accent6>
      <a:hlink>
        <a:srgbClr val="FFD7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238</Words>
  <Application>Microsoft Office PowerPoint</Application>
  <PresentationFormat>On-screen Show (16:9)</PresentationFormat>
  <Paragraphs>63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Roboto Condensed</vt:lpstr>
      <vt:lpstr>Lakki Reddy</vt:lpstr>
      <vt:lpstr>It's Magic! by Slidesgo</vt:lpstr>
      <vt:lpstr>Lets Learn Python Just Like Magic!</vt:lpstr>
      <vt:lpstr>Whoa!</vt:lpstr>
      <vt:lpstr>Do you have any prior expectation from me?  If Yes! Feel free to tell me. </vt:lpstr>
      <vt:lpstr>My Approch of Delivering the content</vt:lpstr>
      <vt:lpstr>Topics for today!</vt:lpstr>
      <vt:lpstr>while(! ( succeed = try( ) );</vt:lpstr>
      <vt:lpstr>Coding</vt:lpstr>
      <vt:lpstr>   Coding vs Programming</vt:lpstr>
      <vt:lpstr>Installing Python</vt:lpstr>
      <vt:lpstr>PowerPoint Presentation</vt:lpstr>
      <vt:lpstr>PowerPoint Presentation</vt:lpstr>
      <vt:lpstr>PowerPoint Presentation</vt:lpstr>
      <vt:lpstr>Command  to check if python is installed or not</vt:lpstr>
      <vt:lpstr>Hello world</vt:lpstr>
      <vt:lpstr>PowerPoint Presentation</vt:lpstr>
      <vt:lpstr>110011000111</vt:lpstr>
      <vt:lpstr>PowerPoint Presentation</vt:lpstr>
      <vt:lpstr>PowerPoint Presentation</vt:lpstr>
      <vt:lpstr>PowerPoint Presentation</vt:lpstr>
      <vt:lpstr>What is Python</vt:lpstr>
      <vt:lpstr>PowerPoint Presentation</vt:lpstr>
      <vt:lpstr>Writing your first program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Learn Python Just Like Magic!</dc:title>
  <cp:lastModifiedBy>Smile Gupta</cp:lastModifiedBy>
  <cp:revision>10</cp:revision>
  <dcterms:modified xsi:type="dcterms:W3CDTF">2020-08-01T11:33:09Z</dcterms:modified>
</cp:coreProperties>
</file>