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0"/>
  </p:notesMasterIdLst>
  <p:sldIdLst>
    <p:sldId id="256" r:id="rId2"/>
    <p:sldId id="271" r:id="rId3"/>
    <p:sldId id="290" r:id="rId4"/>
    <p:sldId id="294" r:id="rId5"/>
    <p:sldId id="291" r:id="rId6"/>
    <p:sldId id="292" r:id="rId7"/>
    <p:sldId id="293" r:id="rId8"/>
    <p:sldId id="289" r:id="rId9"/>
  </p:sldIdLst>
  <p:sldSz cx="9144000" cy="5143500" type="screen16x9"/>
  <p:notesSz cx="6858000" cy="9144000"/>
  <p:embeddedFontLst>
    <p:embeddedFont>
      <p:font typeface="Roboto Condensed" panose="020B0604020202020204" charset="0"/>
      <p:regular r:id="rId11"/>
      <p:bold r:id="rId12"/>
      <p:italic r:id="rId13"/>
      <p:boldItalic r:id="rId14"/>
    </p:embeddedFont>
    <p:embeddedFont>
      <p:font typeface="Lakki Reddy"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3C92A7-24B0-49C4-B380-3BA592D0326A}">
  <a:tblStyle styleId="{743C92A7-24B0-49C4-B380-3BA592D032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66830" autoAdjust="0"/>
  </p:normalViewPr>
  <p:slideViewPr>
    <p:cSldViewPr snapToGrid="0">
      <p:cViewPr varScale="1">
        <p:scale>
          <a:sx n="77" d="100"/>
          <a:sy n="77" d="100"/>
        </p:scale>
        <p:origin x="2069" y="67"/>
      </p:cViewPr>
      <p:guideLst/>
    </p:cSldViewPr>
  </p:slideViewPr>
  <p:notesTextViewPr>
    <p:cViewPr>
      <p:scale>
        <a:sx n="1" d="1"/>
        <a:sy n="1" d="1"/>
      </p:scale>
      <p:origin x="0" y="-73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882c7b38d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882c7b38d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sz="1100" b="0" i="0" u="none" strike="noStrike" cap="none" dirty="0" smtClean="0">
                <a:solidFill>
                  <a:srgbClr val="000000"/>
                </a:solidFill>
                <a:effectLst/>
                <a:latin typeface="Arial"/>
                <a:ea typeface="Arial"/>
                <a:cs typeface="Arial"/>
                <a:sym typeface="Arial"/>
              </a:rPr>
              <a:t>var_12 </a:t>
            </a:r>
            <a:r>
              <a:rPr lang="en-IN" sz="1100" b="0" i="0" u="none" strike="noStrike" cap="none" dirty="0" err="1" smtClean="0">
                <a:solidFill>
                  <a:srgbClr val="000000"/>
                </a:solidFill>
                <a:effectLst/>
                <a:latin typeface="Arial"/>
                <a:ea typeface="Arial"/>
                <a:cs typeface="Arial"/>
                <a:sym typeface="Arial"/>
              </a:rPr>
              <a:t>naam</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VARIABLE </a:t>
            </a:r>
            <a:r>
              <a:rPr lang="en-IN" sz="1100" b="0" i="0" u="none" strike="noStrike" cap="none" dirty="0" err="1" smtClean="0">
                <a:solidFill>
                  <a:srgbClr val="000000"/>
                </a:solidFill>
                <a:effectLst/>
                <a:latin typeface="Arial"/>
                <a:ea typeface="Arial"/>
                <a:cs typeface="Arial"/>
                <a:sym typeface="Arial"/>
              </a:rPr>
              <a:t>ko</a:t>
            </a:r>
            <a:r>
              <a:rPr lang="en-IN" sz="1100" b="0" i="0" u="none" strike="noStrike" cap="none" dirty="0" smtClean="0">
                <a:solidFill>
                  <a:srgbClr val="000000"/>
                </a:solidFill>
                <a:effectLst/>
                <a:latin typeface="Arial"/>
                <a:ea typeface="Arial"/>
                <a:cs typeface="Arial"/>
                <a:sym typeface="Arial"/>
              </a:rPr>
              <a:t> koi FLOAT assign </a:t>
            </a:r>
            <a:r>
              <a:rPr lang="en-IN" sz="1100" b="0" i="0" u="none" strike="noStrike" cap="none" dirty="0" err="1" smtClean="0">
                <a:solidFill>
                  <a:srgbClr val="000000"/>
                </a:solidFill>
                <a:effectLst/>
                <a:latin typeface="Arial"/>
                <a:ea typeface="Arial"/>
                <a:cs typeface="Arial"/>
                <a:sym typeface="Arial"/>
              </a:rPr>
              <a:t>karo</a:t>
            </a:r>
            <a:endParaRPr lang="en-IN" sz="1100" b="0" i="0" u="none" strike="noStrike" cap="none" dirty="0" smtClean="0">
              <a:solidFill>
                <a:srgbClr val="000000"/>
              </a:solidFill>
              <a:effectLst/>
              <a:latin typeface="Arial"/>
              <a:ea typeface="Arial"/>
              <a:cs typeface="Arial"/>
              <a:sym typeface="Arial"/>
            </a:endParaRPr>
          </a:p>
          <a:p>
            <a:r>
              <a:rPr lang="en-IN" sz="1100" b="0" i="0" u="none" strike="noStrike" cap="none" dirty="0" smtClean="0">
                <a:solidFill>
                  <a:srgbClr val="000000"/>
                </a:solidFill>
                <a:effectLst/>
                <a:latin typeface="Arial"/>
                <a:ea typeface="Arial"/>
                <a:cs typeface="Arial"/>
                <a:sym typeface="Arial"/>
              </a:rPr>
              <a:t>_</a:t>
            </a:r>
            <a:r>
              <a:rPr lang="en-IN" sz="1100" b="0" i="0" u="none" strike="noStrike" cap="none" dirty="0" err="1" smtClean="0">
                <a:solidFill>
                  <a:srgbClr val="000000"/>
                </a:solidFill>
                <a:effectLst/>
                <a:latin typeface="Arial"/>
                <a:ea typeface="Arial"/>
                <a:cs typeface="Arial"/>
                <a:sym typeface="Arial"/>
              </a:rPr>
              <a:t>var</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naam</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VARIABLE </a:t>
            </a:r>
            <a:r>
              <a:rPr lang="en-IN" sz="1100" b="0" i="0" u="none" strike="noStrike" cap="none" dirty="0" err="1" smtClean="0">
                <a:solidFill>
                  <a:srgbClr val="000000"/>
                </a:solidFill>
                <a:effectLst/>
                <a:latin typeface="Arial"/>
                <a:ea typeface="Arial"/>
                <a:cs typeface="Arial"/>
                <a:sym typeface="Arial"/>
              </a:rPr>
              <a:t>ko</a:t>
            </a:r>
            <a:r>
              <a:rPr lang="en-IN" sz="1100" b="0" i="0" u="none" strike="noStrike" cap="none" dirty="0" smtClean="0">
                <a:solidFill>
                  <a:srgbClr val="000000"/>
                </a:solidFill>
                <a:effectLst/>
                <a:latin typeface="Arial"/>
                <a:ea typeface="Arial"/>
                <a:cs typeface="Arial"/>
                <a:sym typeface="Arial"/>
              </a:rPr>
              <a:t> koi STRING assign </a:t>
            </a:r>
            <a:r>
              <a:rPr lang="en-IN" sz="1100" b="0" i="0" u="none" strike="noStrike" cap="none" dirty="0" err="1" smtClean="0">
                <a:solidFill>
                  <a:srgbClr val="000000"/>
                </a:solidFill>
                <a:effectLst/>
                <a:latin typeface="Arial"/>
                <a:ea typeface="Arial"/>
                <a:cs typeface="Arial"/>
                <a:sym typeface="Arial"/>
              </a:rPr>
              <a:t>karo</a:t>
            </a:r>
            <a:endParaRPr lang="en-IN" sz="1100" b="0" i="0" u="none" strike="noStrike" cap="none" dirty="0" smtClean="0">
              <a:solidFill>
                <a:srgbClr val="000000"/>
              </a:solidFill>
              <a:effectLst/>
              <a:latin typeface="Arial"/>
              <a:ea typeface="Arial"/>
              <a:cs typeface="Arial"/>
              <a:sym typeface="Arial"/>
            </a:endParaRPr>
          </a:p>
          <a:p>
            <a:r>
              <a:rPr lang="en-IN" sz="1100" b="0" i="0" u="none" strike="noStrike" cap="none" dirty="0" smtClean="0">
                <a:solidFill>
                  <a:srgbClr val="000000"/>
                </a:solidFill>
                <a:effectLst/>
                <a:latin typeface="Arial"/>
                <a:ea typeface="Arial"/>
                <a:cs typeface="Arial"/>
                <a:sym typeface="Arial"/>
              </a:rPr>
              <a:t>_12 </a:t>
            </a:r>
            <a:r>
              <a:rPr lang="en-IN" sz="1100" b="0" i="0" u="none" strike="noStrike" cap="none" dirty="0" err="1" smtClean="0">
                <a:solidFill>
                  <a:srgbClr val="000000"/>
                </a:solidFill>
                <a:effectLst/>
                <a:latin typeface="Arial"/>
                <a:ea typeface="Arial"/>
                <a:cs typeface="Arial"/>
                <a:sym typeface="Arial"/>
              </a:rPr>
              <a:t>naam</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VARIABLE </a:t>
            </a:r>
            <a:r>
              <a:rPr lang="en-IN" sz="1100" b="0" i="0" u="none" strike="noStrike" cap="none" dirty="0" err="1" smtClean="0">
                <a:solidFill>
                  <a:srgbClr val="000000"/>
                </a:solidFill>
                <a:effectLst/>
                <a:latin typeface="Arial"/>
                <a:ea typeface="Arial"/>
                <a:cs typeface="Arial"/>
                <a:sym typeface="Arial"/>
              </a:rPr>
              <a:t>ko</a:t>
            </a:r>
            <a:r>
              <a:rPr lang="en-IN" sz="1100" b="0" i="0" u="none" strike="noStrike" cap="none" dirty="0" smtClean="0">
                <a:solidFill>
                  <a:srgbClr val="000000"/>
                </a:solidFill>
                <a:effectLst/>
                <a:latin typeface="Arial"/>
                <a:ea typeface="Arial"/>
                <a:cs typeface="Arial"/>
                <a:sym typeface="Arial"/>
              </a:rPr>
              <a:t> koi INTEGER assign </a:t>
            </a:r>
            <a:r>
              <a:rPr lang="en-IN" sz="1100" b="0" i="0" u="none" strike="noStrike" cap="none" dirty="0" err="1" smtClean="0">
                <a:solidFill>
                  <a:srgbClr val="000000"/>
                </a:solidFill>
                <a:effectLst/>
                <a:latin typeface="Arial"/>
                <a:ea typeface="Arial"/>
                <a:cs typeface="Arial"/>
                <a:sym typeface="Arial"/>
              </a:rPr>
              <a:t>karo</a:t>
            </a:r>
            <a:endParaRPr lang="en-IN" sz="1100" b="0" i="0" u="none" strike="noStrike" cap="none" dirty="0" smtClean="0">
              <a:solidFill>
                <a:srgbClr val="000000"/>
              </a:solidFill>
              <a:effectLst/>
              <a:latin typeface="Arial"/>
              <a:ea typeface="Arial"/>
              <a:cs typeface="Arial"/>
              <a:sym typeface="Arial"/>
            </a:endParaRPr>
          </a:p>
          <a:p>
            <a:r>
              <a:rPr lang="en-IN" sz="1100" b="0" i="0" u="none" strike="noStrike" cap="none" dirty="0" err="1" smtClean="0">
                <a:solidFill>
                  <a:srgbClr val="000000"/>
                </a:solidFill>
                <a:effectLst/>
                <a:latin typeface="Arial"/>
                <a:ea typeface="Arial"/>
                <a:cs typeface="Arial"/>
                <a:sym typeface="Arial"/>
              </a:rPr>
              <a:t>Upar</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3 steps </a:t>
            </a:r>
            <a:r>
              <a:rPr lang="en-IN" sz="1100" b="0" i="0" u="none" strike="noStrike" cap="none" dirty="0" err="1" smtClean="0">
                <a:solidFill>
                  <a:srgbClr val="000000"/>
                </a:solidFill>
                <a:effectLst/>
                <a:latin typeface="Arial"/>
                <a:ea typeface="Arial"/>
                <a:cs typeface="Arial"/>
                <a:sym typeface="Arial"/>
              </a:rPr>
              <a:t>kar</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teeno</a:t>
            </a:r>
            <a:r>
              <a:rPr lang="en-IN" sz="1100" b="0" i="0" u="none" strike="noStrike" cap="none" dirty="0" smtClean="0">
                <a:solidFill>
                  <a:srgbClr val="000000"/>
                </a:solidFill>
                <a:effectLst/>
                <a:latin typeface="Arial"/>
                <a:ea typeface="Arial"/>
                <a:cs typeface="Arial"/>
                <a:sym typeface="Arial"/>
              </a:rPr>
              <a:t> variables </a:t>
            </a:r>
            <a:r>
              <a:rPr lang="en-IN" sz="1100" b="0" i="0" u="none" strike="noStrike" cap="none" dirty="0" err="1" smtClean="0">
                <a:solidFill>
                  <a:srgbClr val="000000"/>
                </a:solidFill>
                <a:effectLst/>
                <a:latin typeface="Arial"/>
                <a:ea typeface="Arial"/>
                <a:cs typeface="Arial"/>
                <a:sym typeface="Arial"/>
              </a:rPr>
              <a:t>ko</a:t>
            </a:r>
            <a:r>
              <a:rPr lang="en-IN" sz="1100" b="0" i="0" u="none" strike="noStrike" cap="none" dirty="0" smtClean="0">
                <a:solidFill>
                  <a:srgbClr val="000000"/>
                </a:solidFill>
                <a:effectLst/>
                <a:latin typeface="Arial"/>
                <a:ea typeface="Arial"/>
                <a:cs typeface="Arial"/>
                <a:sym typeface="Arial"/>
              </a:rPr>
              <a:t> print </a:t>
            </a:r>
            <a:r>
              <a:rPr lang="en-IN" sz="1100" b="0" i="0" u="none" strike="noStrike" cap="none" dirty="0" err="1" smtClean="0">
                <a:solidFill>
                  <a:srgbClr val="000000"/>
                </a:solidFill>
                <a:effectLst/>
                <a:latin typeface="Arial"/>
                <a:ea typeface="Arial"/>
                <a:cs typeface="Arial"/>
                <a:sym typeface="Arial"/>
              </a:rPr>
              <a:t>karo</a:t>
            </a:r>
            <a:r>
              <a:rPr lang="en-IN" sz="1100" b="0" i="0" u="none" strike="noStrike" cap="none" dirty="0" smtClean="0">
                <a:solidFill>
                  <a:srgbClr val="000000"/>
                </a:solidFill>
                <a:effectLst/>
                <a:latin typeface="Arial"/>
                <a:ea typeface="Arial"/>
                <a:cs typeface="Arial"/>
                <a:sym typeface="Arial"/>
              </a:rPr>
              <a:t>.</a:t>
            </a:r>
          </a:p>
          <a:p>
            <a:pPr marL="158750" indent="0">
              <a:buNone/>
            </a:pPr>
            <a:endParaRPr lang="en-IN" dirty="0" smtClean="0"/>
          </a:p>
          <a:p>
            <a:pPr marL="158750" indent="0">
              <a:buNone/>
            </a:pPr>
            <a:endParaRPr lang="en-IN" dirty="0" smtClean="0"/>
          </a:p>
          <a:p>
            <a:pPr marL="158750" indent="0">
              <a:buNone/>
            </a:pPr>
            <a:endParaRPr lang="en-IN" dirty="0" smtClean="0"/>
          </a:p>
          <a:p>
            <a:r>
              <a:rPr lang="en-IN" sz="1100" b="0" i="0" u="none" strike="noStrike" cap="none" dirty="0" smtClean="0">
                <a:solidFill>
                  <a:srgbClr val="000000"/>
                </a:solidFill>
                <a:effectLst/>
                <a:latin typeface="Arial"/>
                <a:ea typeface="Arial"/>
                <a:cs typeface="Arial"/>
                <a:sym typeface="Arial"/>
              </a:rPr>
              <a:t>123var </a:t>
            </a:r>
            <a:r>
              <a:rPr lang="en-IN" sz="1100" b="0" i="0" u="none" strike="noStrike" cap="none" dirty="0" err="1" smtClean="0">
                <a:solidFill>
                  <a:srgbClr val="000000"/>
                </a:solidFill>
                <a:effectLst/>
                <a:latin typeface="Arial"/>
                <a:ea typeface="Arial"/>
                <a:cs typeface="Arial"/>
                <a:sym typeface="Arial"/>
              </a:rPr>
              <a:t>naam</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VARIABLE </a:t>
            </a:r>
            <a:r>
              <a:rPr lang="en-IN" sz="1100" b="0" i="0" u="none" strike="noStrike" cap="none" dirty="0" err="1" smtClean="0">
                <a:solidFill>
                  <a:srgbClr val="000000"/>
                </a:solidFill>
                <a:effectLst/>
                <a:latin typeface="Arial"/>
                <a:ea typeface="Arial"/>
                <a:cs typeface="Arial"/>
                <a:sym typeface="Arial"/>
              </a:rPr>
              <a:t>ko</a:t>
            </a:r>
            <a:r>
              <a:rPr lang="en-IN" sz="1100" b="0" i="0" u="none" strike="noStrike" cap="none" dirty="0" smtClean="0">
                <a:solidFill>
                  <a:srgbClr val="000000"/>
                </a:solidFill>
                <a:effectLst/>
                <a:latin typeface="Arial"/>
                <a:ea typeface="Arial"/>
                <a:cs typeface="Arial"/>
                <a:sym typeface="Arial"/>
              </a:rPr>
              <a:t> koi INTEGER assign </a:t>
            </a:r>
            <a:r>
              <a:rPr lang="en-IN" sz="1100" b="0" i="0" u="none" strike="noStrike" cap="none" dirty="0" err="1" smtClean="0">
                <a:solidFill>
                  <a:srgbClr val="000000"/>
                </a:solidFill>
                <a:effectLst/>
                <a:latin typeface="Arial"/>
                <a:ea typeface="Arial"/>
                <a:cs typeface="Arial"/>
                <a:sym typeface="Arial"/>
              </a:rPr>
              <a:t>karo</a:t>
            </a:r>
            <a:endParaRPr lang="en-IN" sz="1100" b="0" i="0" u="none" strike="noStrike" cap="none" dirty="0" smtClean="0">
              <a:solidFill>
                <a:srgbClr val="000000"/>
              </a:solidFill>
              <a:effectLst/>
              <a:latin typeface="Arial"/>
              <a:ea typeface="Arial"/>
              <a:cs typeface="Arial"/>
              <a:sym typeface="Arial"/>
            </a:endParaRPr>
          </a:p>
          <a:p>
            <a:r>
              <a:rPr lang="en-IN" sz="1100" b="0" i="0" u="none" strike="noStrike" cap="none" dirty="0" smtClean="0">
                <a:solidFill>
                  <a:srgbClr val="000000"/>
                </a:solidFill>
                <a:effectLst/>
                <a:latin typeface="Arial"/>
                <a:ea typeface="Arial"/>
                <a:cs typeface="Arial"/>
                <a:sym typeface="Arial"/>
              </a:rPr>
              <a:t>Agar </a:t>
            </a:r>
            <a:r>
              <a:rPr lang="en-IN" sz="1100" b="0" i="0" u="none" strike="noStrike" cap="none" dirty="0" err="1" smtClean="0">
                <a:solidFill>
                  <a:srgbClr val="000000"/>
                </a:solidFill>
                <a:effectLst/>
                <a:latin typeface="Arial"/>
                <a:ea typeface="Arial"/>
                <a:cs typeface="Arial"/>
                <a:sym typeface="Arial"/>
              </a:rPr>
              <a:t>aapka</a:t>
            </a:r>
            <a:r>
              <a:rPr lang="en-IN" sz="1100" b="0" i="0" u="none" strike="noStrike" cap="none" dirty="0" smtClean="0">
                <a:solidFill>
                  <a:srgbClr val="000000"/>
                </a:solidFill>
                <a:effectLst/>
                <a:latin typeface="Arial"/>
                <a:ea typeface="Arial"/>
                <a:cs typeface="Arial"/>
                <a:sym typeface="Arial"/>
              </a:rPr>
              <a:t> code </a:t>
            </a:r>
            <a:r>
              <a:rPr lang="en-IN" sz="1100" b="0" i="0" u="none" strike="noStrike" cap="none" dirty="0" err="1" smtClean="0">
                <a:solidFill>
                  <a:srgbClr val="000000"/>
                </a:solidFill>
                <a:effectLst/>
                <a:latin typeface="Arial"/>
                <a:ea typeface="Arial"/>
                <a:cs typeface="Arial"/>
                <a:sym typeface="Arial"/>
              </a:rPr>
              <a:t>chal</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gaya</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toh</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usko</a:t>
            </a:r>
            <a:r>
              <a:rPr lang="en-IN" sz="1100" b="0" i="0" u="none" strike="noStrike" cap="none" dirty="0" smtClean="0">
                <a:solidFill>
                  <a:srgbClr val="000000"/>
                </a:solidFill>
                <a:effectLst/>
                <a:latin typeface="Arial"/>
                <a:ea typeface="Arial"/>
                <a:cs typeface="Arial"/>
                <a:sym typeface="Arial"/>
              </a:rPr>
              <a:t> upload </a:t>
            </a:r>
            <a:r>
              <a:rPr lang="en-IN" sz="1100" b="0" i="0" u="none" strike="noStrike" cap="none" dirty="0" err="1" smtClean="0">
                <a:solidFill>
                  <a:srgbClr val="000000"/>
                </a:solidFill>
                <a:effectLst/>
                <a:latin typeface="Arial"/>
                <a:ea typeface="Arial"/>
                <a:cs typeface="Arial"/>
                <a:sym typeface="Arial"/>
              </a:rPr>
              <a:t>kardo</a:t>
            </a:r>
            <a:r>
              <a:rPr lang="en-IN" sz="1100" b="0" i="0" u="none" strike="noStrike" cap="none" dirty="0" smtClean="0">
                <a:solidFill>
                  <a:srgbClr val="000000"/>
                </a:solidFill>
                <a:effectLst/>
                <a:latin typeface="Arial"/>
                <a:ea typeface="Arial"/>
                <a:cs typeface="Arial"/>
                <a:sym typeface="Arial"/>
              </a:rPr>
              <a:t>. Agar </a:t>
            </a:r>
            <a:r>
              <a:rPr lang="en-IN" sz="1100" b="0" i="0" u="none" strike="noStrike" cap="none" dirty="0" err="1" smtClean="0">
                <a:solidFill>
                  <a:srgbClr val="000000"/>
                </a:solidFill>
                <a:effectLst/>
                <a:latin typeface="Arial"/>
                <a:ea typeface="Arial"/>
                <a:cs typeface="Arial"/>
                <a:sym typeface="Arial"/>
              </a:rPr>
              <a:t>nahi</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chala</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toh</a:t>
            </a:r>
            <a:r>
              <a:rPr lang="en-IN" sz="1100" b="0" i="0" u="none" strike="noStrike" cap="none" dirty="0" smtClean="0">
                <a:solidFill>
                  <a:srgbClr val="000000"/>
                </a:solidFill>
                <a:effectLst/>
                <a:latin typeface="Arial"/>
                <a:ea typeface="Arial"/>
                <a:cs typeface="Arial"/>
                <a:sym typeface="Arial"/>
              </a:rPr>
              <a:t> comment </a:t>
            </a:r>
            <a:r>
              <a:rPr lang="en-IN" sz="1100" b="0" i="0" u="none" strike="noStrike" cap="none" dirty="0" err="1" smtClean="0">
                <a:solidFill>
                  <a:srgbClr val="000000"/>
                </a:solidFill>
                <a:effectLst/>
                <a:latin typeface="Arial"/>
                <a:ea typeface="Arial"/>
                <a:cs typeface="Arial"/>
                <a:sym typeface="Arial"/>
              </a:rPr>
              <a:t>mein</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na</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chalne</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ka</a:t>
            </a:r>
            <a:r>
              <a:rPr lang="en-IN" sz="1100" b="0" i="0" u="none" strike="noStrike" cap="none" dirty="0" smtClean="0">
                <a:solidFill>
                  <a:srgbClr val="000000"/>
                </a:solidFill>
                <a:effectLst/>
                <a:latin typeface="Arial"/>
                <a:ea typeface="Arial"/>
                <a:cs typeface="Arial"/>
                <a:sym typeface="Arial"/>
              </a:rPr>
              <a:t> reason </a:t>
            </a:r>
            <a:r>
              <a:rPr lang="en-IN" sz="1100" b="0" i="0" u="none" strike="noStrike" cap="none" dirty="0" err="1" smtClean="0">
                <a:solidFill>
                  <a:srgbClr val="000000"/>
                </a:solidFill>
                <a:effectLst/>
                <a:latin typeface="Arial"/>
                <a:ea typeface="Arial"/>
                <a:cs typeface="Arial"/>
                <a:sym typeface="Arial"/>
              </a:rPr>
              <a:t>likho</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aur</a:t>
            </a:r>
            <a:r>
              <a:rPr lang="en-IN" sz="1100" b="0" i="0" u="none" strike="noStrike" cap="none" dirty="0" smtClean="0">
                <a:solidFill>
                  <a:srgbClr val="000000"/>
                </a:solidFill>
                <a:effectLst/>
                <a:latin typeface="Arial"/>
                <a:ea typeface="Arial"/>
                <a:cs typeface="Arial"/>
                <a:sym typeface="Arial"/>
              </a:rPr>
              <a:t> code upload </a:t>
            </a:r>
            <a:r>
              <a:rPr lang="en-IN" sz="1100" b="0" i="0" u="none" strike="noStrike" cap="none" dirty="0" err="1" smtClean="0">
                <a:solidFill>
                  <a:srgbClr val="000000"/>
                </a:solidFill>
                <a:effectLst/>
                <a:latin typeface="Arial"/>
                <a:ea typeface="Arial"/>
                <a:cs typeface="Arial"/>
                <a:sym typeface="Arial"/>
              </a:rPr>
              <a:t>kar</a:t>
            </a:r>
            <a:r>
              <a:rPr lang="en-IN" sz="1100" b="0" i="0" u="none" strike="noStrike" cap="none" dirty="0" smtClean="0">
                <a:solidFill>
                  <a:srgbClr val="000000"/>
                </a:solidFill>
                <a:effectLst/>
                <a:latin typeface="Arial"/>
                <a:ea typeface="Arial"/>
                <a:cs typeface="Arial"/>
                <a:sym typeface="Arial"/>
              </a:rPr>
              <a:t> do.</a:t>
            </a:r>
          </a:p>
          <a:p>
            <a:pPr marL="158750" indent="0">
              <a:buNone/>
            </a:pPr>
            <a:endParaRPr lang="en-IN" dirty="0" smtClean="0"/>
          </a:p>
          <a:p>
            <a:pPr marL="158750" indent="0">
              <a:buNone/>
            </a:pPr>
            <a:endParaRPr lang="en-IN" dirty="0" smtClean="0"/>
          </a:p>
          <a:p>
            <a:r>
              <a:rPr lang="en-IN" sz="1100" b="0" i="0" u="none" strike="noStrike" cap="none" dirty="0" smtClean="0">
                <a:solidFill>
                  <a:srgbClr val="000000"/>
                </a:solidFill>
                <a:effectLst/>
                <a:latin typeface="Arial"/>
                <a:ea typeface="Arial"/>
                <a:cs typeface="Arial"/>
                <a:sym typeface="Arial"/>
              </a:rPr>
              <a:t>var.123 </a:t>
            </a:r>
            <a:r>
              <a:rPr lang="en-IN" sz="1100" b="0" i="0" u="none" strike="noStrike" cap="none" dirty="0" err="1" smtClean="0">
                <a:solidFill>
                  <a:srgbClr val="000000"/>
                </a:solidFill>
                <a:effectLst/>
                <a:latin typeface="Arial"/>
                <a:ea typeface="Arial"/>
                <a:cs typeface="Arial"/>
                <a:sym typeface="Arial"/>
              </a:rPr>
              <a:t>naam</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VARIABLE </a:t>
            </a:r>
            <a:r>
              <a:rPr lang="en-IN" sz="1100" b="0" i="0" u="none" strike="noStrike" cap="none" dirty="0" err="1" smtClean="0">
                <a:solidFill>
                  <a:srgbClr val="000000"/>
                </a:solidFill>
                <a:effectLst/>
                <a:latin typeface="Arial"/>
                <a:ea typeface="Arial"/>
                <a:cs typeface="Arial"/>
                <a:sym typeface="Arial"/>
              </a:rPr>
              <a:t>ko</a:t>
            </a:r>
            <a:r>
              <a:rPr lang="en-IN" sz="1100" b="0" i="0" u="none" strike="noStrike" cap="none" dirty="0" smtClean="0">
                <a:solidFill>
                  <a:srgbClr val="000000"/>
                </a:solidFill>
                <a:effectLst/>
                <a:latin typeface="Arial"/>
                <a:ea typeface="Arial"/>
                <a:cs typeface="Arial"/>
                <a:sym typeface="Arial"/>
              </a:rPr>
              <a:t> koi INTEGER assign </a:t>
            </a:r>
            <a:r>
              <a:rPr lang="en-IN" sz="1100" b="0" i="0" u="none" strike="noStrike" cap="none" dirty="0" err="1" smtClean="0">
                <a:solidFill>
                  <a:srgbClr val="000000"/>
                </a:solidFill>
                <a:effectLst/>
                <a:latin typeface="Arial"/>
                <a:ea typeface="Arial"/>
                <a:cs typeface="Arial"/>
                <a:sym typeface="Arial"/>
              </a:rPr>
              <a:t>karo</a:t>
            </a:r>
            <a:endParaRPr lang="en-IN" sz="1100" b="0" i="0" u="none" strike="noStrike" cap="none" dirty="0" smtClean="0">
              <a:solidFill>
                <a:srgbClr val="000000"/>
              </a:solidFill>
              <a:effectLst/>
              <a:latin typeface="Arial"/>
              <a:ea typeface="Arial"/>
              <a:cs typeface="Arial"/>
              <a:sym typeface="Arial"/>
            </a:endParaRPr>
          </a:p>
          <a:p>
            <a:r>
              <a:rPr lang="en-IN" sz="1100" b="0" i="0" u="none" strike="noStrike" cap="none" dirty="0" smtClean="0">
                <a:solidFill>
                  <a:srgbClr val="000000"/>
                </a:solidFill>
                <a:effectLst/>
                <a:latin typeface="Arial"/>
                <a:ea typeface="Arial"/>
                <a:cs typeface="Arial"/>
                <a:sym typeface="Arial"/>
              </a:rPr>
              <a:t>Agar </a:t>
            </a:r>
            <a:r>
              <a:rPr lang="en-IN" sz="1100" b="0" i="0" u="none" strike="noStrike" cap="none" dirty="0" err="1" smtClean="0">
                <a:solidFill>
                  <a:srgbClr val="000000"/>
                </a:solidFill>
                <a:effectLst/>
                <a:latin typeface="Arial"/>
                <a:ea typeface="Arial"/>
                <a:cs typeface="Arial"/>
                <a:sym typeface="Arial"/>
              </a:rPr>
              <a:t>aapka</a:t>
            </a:r>
            <a:r>
              <a:rPr lang="en-IN" sz="1100" b="0" i="0" u="none" strike="noStrike" cap="none" dirty="0" smtClean="0">
                <a:solidFill>
                  <a:srgbClr val="000000"/>
                </a:solidFill>
                <a:effectLst/>
                <a:latin typeface="Arial"/>
                <a:ea typeface="Arial"/>
                <a:cs typeface="Arial"/>
                <a:sym typeface="Arial"/>
              </a:rPr>
              <a:t> code </a:t>
            </a:r>
            <a:r>
              <a:rPr lang="en-IN" sz="1100" b="0" i="0" u="none" strike="noStrike" cap="none" dirty="0" err="1" smtClean="0">
                <a:solidFill>
                  <a:srgbClr val="000000"/>
                </a:solidFill>
                <a:effectLst/>
                <a:latin typeface="Arial"/>
                <a:ea typeface="Arial"/>
                <a:cs typeface="Arial"/>
                <a:sym typeface="Arial"/>
              </a:rPr>
              <a:t>chal</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gaya</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toh</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usko</a:t>
            </a:r>
            <a:r>
              <a:rPr lang="en-IN" sz="1100" b="0" i="0" u="none" strike="noStrike" cap="none" dirty="0" smtClean="0">
                <a:solidFill>
                  <a:srgbClr val="000000"/>
                </a:solidFill>
                <a:effectLst/>
                <a:latin typeface="Arial"/>
                <a:ea typeface="Arial"/>
                <a:cs typeface="Arial"/>
                <a:sym typeface="Arial"/>
              </a:rPr>
              <a:t> upload </a:t>
            </a:r>
            <a:r>
              <a:rPr lang="en-IN" sz="1100" b="0" i="0" u="none" strike="noStrike" cap="none" dirty="0" err="1" smtClean="0">
                <a:solidFill>
                  <a:srgbClr val="000000"/>
                </a:solidFill>
                <a:effectLst/>
                <a:latin typeface="Arial"/>
                <a:ea typeface="Arial"/>
                <a:cs typeface="Arial"/>
                <a:sym typeface="Arial"/>
              </a:rPr>
              <a:t>kardo</a:t>
            </a:r>
            <a:r>
              <a:rPr lang="en-IN" sz="1100" b="0" i="0" u="none" strike="noStrike" cap="none" dirty="0" smtClean="0">
                <a:solidFill>
                  <a:srgbClr val="000000"/>
                </a:solidFill>
                <a:effectLst/>
                <a:latin typeface="Arial"/>
                <a:ea typeface="Arial"/>
                <a:cs typeface="Arial"/>
                <a:sym typeface="Arial"/>
              </a:rPr>
              <a:t>. Agar </a:t>
            </a:r>
            <a:r>
              <a:rPr lang="en-IN" sz="1100" b="0" i="0" u="none" strike="noStrike" cap="none" dirty="0" err="1" smtClean="0">
                <a:solidFill>
                  <a:srgbClr val="000000"/>
                </a:solidFill>
                <a:effectLst/>
                <a:latin typeface="Arial"/>
                <a:ea typeface="Arial"/>
                <a:cs typeface="Arial"/>
                <a:sym typeface="Arial"/>
              </a:rPr>
              <a:t>nahi</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chala</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toh</a:t>
            </a:r>
            <a:r>
              <a:rPr lang="en-IN" sz="1100" b="0" i="0" u="none" strike="noStrike" cap="none" dirty="0" smtClean="0">
                <a:solidFill>
                  <a:srgbClr val="000000"/>
                </a:solidFill>
                <a:effectLst/>
                <a:latin typeface="Arial"/>
                <a:ea typeface="Arial"/>
                <a:cs typeface="Arial"/>
                <a:sym typeface="Arial"/>
              </a:rPr>
              <a:t> comment </a:t>
            </a:r>
            <a:r>
              <a:rPr lang="en-IN" sz="1100" b="0" i="0" u="none" strike="noStrike" cap="none" dirty="0" err="1" smtClean="0">
                <a:solidFill>
                  <a:srgbClr val="000000"/>
                </a:solidFill>
                <a:effectLst/>
                <a:latin typeface="Arial"/>
                <a:ea typeface="Arial"/>
                <a:cs typeface="Arial"/>
                <a:sym typeface="Arial"/>
              </a:rPr>
              <a:t>mein</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na</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chalne</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ka</a:t>
            </a:r>
            <a:r>
              <a:rPr lang="en-IN" sz="1100" b="0" i="0" u="none" strike="noStrike" cap="none" dirty="0" smtClean="0">
                <a:solidFill>
                  <a:srgbClr val="000000"/>
                </a:solidFill>
                <a:effectLst/>
                <a:latin typeface="Arial"/>
                <a:ea typeface="Arial"/>
                <a:cs typeface="Arial"/>
                <a:sym typeface="Arial"/>
              </a:rPr>
              <a:t> reason </a:t>
            </a:r>
            <a:r>
              <a:rPr lang="en-IN" sz="1100" b="0" i="0" u="none" strike="noStrike" cap="none" dirty="0" err="1" smtClean="0">
                <a:solidFill>
                  <a:srgbClr val="000000"/>
                </a:solidFill>
                <a:effectLst/>
                <a:latin typeface="Arial"/>
                <a:ea typeface="Arial"/>
                <a:cs typeface="Arial"/>
                <a:sym typeface="Arial"/>
              </a:rPr>
              <a:t>likho</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aur</a:t>
            </a:r>
            <a:r>
              <a:rPr lang="en-IN" sz="1100" b="0" i="0" u="none" strike="noStrike" cap="none" dirty="0" smtClean="0">
                <a:solidFill>
                  <a:srgbClr val="000000"/>
                </a:solidFill>
                <a:effectLst/>
                <a:latin typeface="Arial"/>
                <a:ea typeface="Arial"/>
                <a:cs typeface="Arial"/>
                <a:sym typeface="Arial"/>
              </a:rPr>
              <a:t> code upload </a:t>
            </a:r>
            <a:r>
              <a:rPr lang="en-IN" sz="1100" b="0" i="0" u="none" strike="noStrike" cap="none" dirty="0" err="1" smtClean="0">
                <a:solidFill>
                  <a:srgbClr val="000000"/>
                </a:solidFill>
                <a:effectLst/>
                <a:latin typeface="Arial"/>
                <a:ea typeface="Arial"/>
                <a:cs typeface="Arial"/>
                <a:sym typeface="Arial"/>
              </a:rPr>
              <a:t>kar</a:t>
            </a:r>
            <a:r>
              <a:rPr lang="en-IN" sz="1100" b="0" i="0" u="none" strike="noStrike" cap="none" dirty="0" smtClean="0">
                <a:solidFill>
                  <a:srgbClr val="000000"/>
                </a:solidFill>
                <a:effectLst/>
                <a:latin typeface="Arial"/>
                <a:ea typeface="Arial"/>
                <a:cs typeface="Arial"/>
                <a:sym typeface="Arial"/>
              </a:rPr>
              <a:t> do.</a:t>
            </a:r>
          </a:p>
          <a:p>
            <a:pPr marL="158750" indent="0">
              <a:buNone/>
            </a:pPr>
            <a:endParaRPr lang="en-IN" dirty="0" smtClean="0"/>
          </a:p>
          <a:p>
            <a:pPr marL="158750" indent="0">
              <a:buNone/>
            </a:pPr>
            <a:endParaRPr lang="en-IN" dirty="0" smtClean="0"/>
          </a:p>
          <a:p>
            <a:r>
              <a:rPr lang="en-IN" sz="1100" b="0" i="0" u="none" strike="noStrike" cap="none" dirty="0" err="1" smtClean="0">
                <a:solidFill>
                  <a:srgbClr val="000000"/>
                </a:solidFill>
                <a:effectLst/>
                <a:latin typeface="Arial"/>
                <a:ea typeface="Arial"/>
                <a:cs typeface="Arial"/>
                <a:sym typeface="Arial"/>
              </a:rPr>
              <a:t>Varx</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naam</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variable </a:t>
            </a:r>
            <a:r>
              <a:rPr lang="en-IN" sz="1100" b="0" i="0" u="none" strike="noStrike" cap="none" dirty="0" err="1" smtClean="0">
                <a:solidFill>
                  <a:srgbClr val="000000"/>
                </a:solidFill>
                <a:effectLst/>
                <a:latin typeface="Arial"/>
                <a:ea typeface="Arial"/>
                <a:cs typeface="Arial"/>
                <a:sym typeface="Arial"/>
              </a:rPr>
              <a:t>ko</a:t>
            </a:r>
            <a:r>
              <a:rPr lang="en-IN" sz="1100" b="0" i="0" u="none" strike="noStrike" cap="none" dirty="0" smtClean="0">
                <a:solidFill>
                  <a:srgbClr val="000000"/>
                </a:solidFill>
                <a:effectLst/>
                <a:latin typeface="Arial"/>
                <a:ea typeface="Arial"/>
                <a:cs typeface="Arial"/>
                <a:sym typeface="Arial"/>
              </a:rPr>
              <a:t> STRING assign </a:t>
            </a:r>
            <a:r>
              <a:rPr lang="en-IN" sz="1100" b="0" i="0" u="none" strike="noStrike" cap="none" dirty="0" err="1" smtClean="0">
                <a:solidFill>
                  <a:srgbClr val="000000"/>
                </a:solidFill>
                <a:effectLst/>
                <a:latin typeface="Arial"/>
                <a:ea typeface="Arial"/>
                <a:cs typeface="Arial"/>
                <a:sym typeface="Arial"/>
              </a:rPr>
              <a:t>karo</a:t>
            </a:r>
            <a:endParaRPr lang="en-IN" sz="1100" b="0" i="0" u="none" strike="noStrike" cap="none" dirty="0" smtClean="0">
              <a:solidFill>
                <a:srgbClr val="000000"/>
              </a:solidFill>
              <a:effectLst/>
              <a:latin typeface="Arial"/>
              <a:ea typeface="Arial"/>
              <a:cs typeface="Arial"/>
              <a:sym typeface="Arial"/>
            </a:endParaRPr>
          </a:p>
          <a:p>
            <a:r>
              <a:rPr lang="en-IN" sz="1100" b="0" i="0" u="none" strike="noStrike" cap="none" dirty="0" err="1" smtClean="0">
                <a:solidFill>
                  <a:srgbClr val="000000"/>
                </a:solidFill>
                <a:effectLst/>
                <a:latin typeface="Arial"/>
                <a:ea typeface="Arial"/>
                <a:cs typeface="Arial"/>
                <a:sym typeface="Arial"/>
              </a:rPr>
              <a:t>vaRx</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naam</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variable </a:t>
            </a:r>
            <a:r>
              <a:rPr lang="en-IN" sz="1100" b="0" i="0" u="none" strike="noStrike" cap="none" dirty="0" err="1" smtClean="0">
                <a:solidFill>
                  <a:srgbClr val="000000"/>
                </a:solidFill>
                <a:effectLst/>
                <a:latin typeface="Arial"/>
                <a:ea typeface="Arial"/>
                <a:cs typeface="Arial"/>
                <a:sym typeface="Arial"/>
              </a:rPr>
              <a:t>ko</a:t>
            </a:r>
            <a:r>
              <a:rPr lang="en-IN" sz="1100" b="0" i="0" u="none" strike="noStrike" cap="none" dirty="0" smtClean="0">
                <a:solidFill>
                  <a:srgbClr val="000000"/>
                </a:solidFill>
                <a:effectLst/>
                <a:latin typeface="Arial"/>
                <a:ea typeface="Arial"/>
                <a:cs typeface="Arial"/>
                <a:sym typeface="Arial"/>
              </a:rPr>
              <a:t> koi FLOAT assign </a:t>
            </a:r>
            <a:r>
              <a:rPr lang="en-IN" sz="1100" b="0" i="0" u="none" strike="noStrike" cap="none" dirty="0" err="1" smtClean="0">
                <a:solidFill>
                  <a:srgbClr val="000000"/>
                </a:solidFill>
                <a:effectLst/>
                <a:latin typeface="Arial"/>
                <a:ea typeface="Arial"/>
                <a:cs typeface="Arial"/>
                <a:sym typeface="Arial"/>
              </a:rPr>
              <a:t>karo</a:t>
            </a:r>
            <a:endParaRPr lang="en-IN" sz="1100" b="0" i="0" u="none" strike="noStrike" cap="none" dirty="0" smtClean="0">
              <a:solidFill>
                <a:srgbClr val="000000"/>
              </a:solidFill>
              <a:effectLst/>
              <a:latin typeface="Arial"/>
              <a:ea typeface="Arial"/>
              <a:cs typeface="Arial"/>
              <a:sym typeface="Arial"/>
            </a:endParaRPr>
          </a:p>
          <a:p>
            <a:r>
              <a:rPr lang="en-IN" sz="1100" b="0" i="0" u="none" strike="noStrike" cap="none" dirty="0" smtClean="0">
                <a:solidFill>
                  <a:srgbClr val="000000"/>
                </a:solidFill>
                <a:effectLst/>
                <a:latin typeface="Arial"/>
                <a:ea typeface="Arial"/>
                <a:cs typeface="Arial"/>
                <a:sym typeface="Arial"/>
              </a:rPr>
              <a:t>Print </a:t>
            </a:r>
            <a:r>
              <a:rPr lang="en-IN" sz="1100" b="0" i="0" u="none" strike="noStrike" cap="none" dirty="0" err="1" smtClean="0">
                <a:solidFill>
                  <a:srgbClr val="000000"/>
                </a:solidFill>
                <a:effectLst/>
                <a:latin typeface="Arial"/>
                <a:ea typeface="Arial"/>
                <a:cs typeface="Arial"/>
                <a:sym typeface="Arial"/>
              </a:rPr>
              <a:t>kar</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ke</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dekho</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ki</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kya</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Varx</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aur</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vaRx</a:t>
            </a:r>
            <a:r>
              <a:rPr lang="en-IN" sz="1100" b="0" i="0" u="none" strike="noStrike" cap="none" dirty="0" smtClean="0">
                <a:solidFill>
                  <a:srgbClr val="000000"/>
                </a:solidFill>
                <a:effectLst/>
                <a:latin typeface="Arial"/>
                <a:ea typeface="Arial"/>
                <a:cs typeface="Arial"/>
                <a:sym typeface="Arial"/>
              </a:rPr>
              <a:t> same </a:t>
            </a:r>
            <a:r>
              <a:rPr lang="en-IN" sz="1100" b="0" i="0" u="none" strike="noStrike" cap="none" dirty="0" err="1" smtClean="0">
                <a:solidFill>
                  <a:srgbClr val="000000"/>
                </a:solidFill>
                <a:effectLst/>
                <a:latin typeface="Arial"/>
                <a:ea typeface="Arial"/>
                <a:cs typeface="Arial"/>
                <a:sym typeface="Arial"/>
              </a:rPr>
              <a:t>hai</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ya</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nahi</a:t>
            </a:r>
            <a:r>
              <a:rPr lang="en-IN" sz="1100" b="0" i="0" u="none" strike="noStrike" cap="none" dirty="0" smtClean="0">
                <a:solidFill>
                  <a:srgbClr val="000000"/>
                </a:solidFill>
                <a:effectLst/>
                <a:latin typeface="Arial"/>
                <a:ea typeface="Arial"/>
                <a:cs typeface="Arial"/>
                <a:sym typeface="Arial"/>
              </a:rPr>
              <a:t>. Agar </a:t>
            </a:r>
            <a:r>
              <a:rPr lang="en-IN" sz="1100" b="0" i="0" u="none" strike="noStrike" cap="none" dirty="0" err="1" smtClean="0">
                <a:solidFill>
                  <a:srgbClr val="000000"/>
                </a:solidFill>
                <a:effectLst/>
                <a:latin typeface="Arial"/>
                <a:ea typeface="Arial"/>
                <a:cs typeface="Arial"/>
                <a:sym typeface="Arial"/>
              </a:rPr>
              <a:t>nahi</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hain</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toh</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apni</a:t>
            </a:r>
            <a:r>
              <a:rPr lang="en-IN" sz="1100" b="0" i="0" u="none" strike="noStrike" cap="none" dirty="0" smtClean="0">
                <a:solidFill>
                  <a:srgbClr val="000000"/>
                </a:solidFill>
                <a:effectLst/>
                <a:latin typeface="Arial"/>
                <a:ea typeface="Arial"/>
                <a:cs typeface="Arial"/>
                <a:sym typeface="Arial"/>
              </a:rPr>
              <a:t> file </a:t>
            </a:r>
            <a:r>
              <a:rPr lang="en-IN" sz="1100" b="0" i="0" u="none" strike="noStrike" cap="none" dirty="0" err="1" smtClean="0">
                <a:solidFill>
                  <a:srgbClr val="000000"/>
                </a:solidFill>
                <a:effectLst/>
                <a:latin typeface="Arial"/>
                <a:ea typeface="Arial"/>
                <a:cs typeface="Arial"/>
                <a:sym typeface="Arial"/>
              </a:rPr>
              <a:t>mein</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ek</a:t>
            </a:r>
            <a:r>
              <a:rPr lang="en-IN" sz="1100" b="0" i="0" u="none" strike="noStrike" cap="none" dirty="0" smtClean="0">
                <a:solidFill>
                  <a:srgbClr val="000000"/>
                </a:solidFill>
                <a:effectLst/>
                <a:latin typeface="Arial"/>
                <a:ea typeface="Arial"/>
                <a:cs typeface="Arial"/>
                <a:sym typeface="Arial"/>
              </a:rPr>
              <a:t> comment </a:t>
            </a:r>
            <a:r>
              <a:rPr lang="en-IN" sz="1100" b="0" i="0" u="none" strike="noStrike" cap="none" dirty="0" err="1" smtClean="0">
                <a:solidFill>
                  <a:srgbClr val="000000"/>
                </a:solidFill>
                <a:effectLst/>
                <a:latin typeface="Arial"/>
                <a:ea typeface="Arial"/>
                <a:cs typeface="Arial"/>
                <a:sym typeface="Arial"/>
              </a:rPr>
              <a:t>mein</a:t>
            </a:r>
            <a:r>
              <a:rPr lang="en-IN" sz="1100" b="0" i="0" u="none" strike="noStrike" cap="none" dirty="0" smtClean="0">
                <a:solidFill>
                  <a:srgbClr val="000000"/>
                </a:solidFill>
                <a:effectLst/>
                <a:latin typeface="Arial"/>
                <a:ea typeface="Arial"/>
                <a:cs typeface="Arial"/>
                <a:sym typeface="Arial"/>
              </a:rPr>
              <a:t> </a:t>
            </a:r>
            <a:r>
              <a:rPr lang="en-IN" sz="1100" b="0" i="0" u="none" strike="noStrike" cap="none" dirty="0" err="1" smtClean="0">
                <a:solidFill>
                  <a:srgbClr val="000000"/>
                </a:solidFill>
                <a:effectLst/>
                <a:latin typeface="Arial"/>
                <a:ea typeface="Arial"/>
                <a:cs typeface="Arial"/>
                <a:sym typeface="Arial"/>
              </a:rPr>
              <a:t>iska</a:t>
            </a:r>
            <a:r>
              <a:rPr lang="en-IN" sz="1100" b="0" i="0" u="none" strike="noStrike" cap="none" dirty="0" smtClean="0">
                <a:solidFill>
                  <a:srgbClr val="000000"/>
                </a:solidFill>
                <a:effectLst/>
                <a:latin typeface="Arial"/>
                <a:ea typeface="Arial"/>
                <a:cs typeface="Arial"/>
                <a:sym typeface="Arial"/>
              </a:rPr>
              <a:t> reason </a:t>
            </a:r>
            <a:r>
              <a:rPr lang="en-IN" sz="1100" b="0" i="0" u="none" strike="noStrike" cap="none" dirty="0" err="1" smtClean="0">
                <a:solidFill>
                  <a:srgbClr val="000000"/>
                </a:solidFill>
                <a:effectLst/>
                <a:latin typeface="Arial"/>
                <a:ea typeface="Arial"/>
                <a:cs typeface="Arial"/>
                <a:sym typeface="Arial"/>
              </a:rPr>
              <a:t>likho</a:t>
            </a:r>
            <a:r>
              <a:rPr lang="en-IN" sz="1100" b="0" i="0" u="none" strike="noStrike" cap="none" smtClean="0">
                <a:solidFill>
                  <a:srgbClr val="000000"/>
                </a:solidFill>
                <a:effectLst/>
                <a:latin typeface="Arial"/>
                <a:ea typeface="Arial"/>
                <a:cs typeface="Arial"/>
                <a:sym typeface="Arial"/>
              </a:rPr>
              <a:t>.</a:t>
            </a:r>
          </a:p>
          <a:p>
            <a:pPr marL="158750" indent="0">
              <a:buNone/>
            </a:pPr>
            <a:endParaRPr lang="en-IN" dirty="0"/>
          </a:p>
        </p:txBody>
      </p:sp>
    </p:spTree>
    <p:extLst>
      <p:ext uri="{BB962C8B-B14F-4D97-AF65-F5344CB8AC3E}">
        <p14:creationId xmlns:p14="http://schemas.microsoft.com/office/powerpoint/2010/main" val="69230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err="1" smtClean="0">
                <a:solidFill>
                  <a:srgbClr val="000000"/>
                </a:solidFill>
                <a:effectLst/>
                <a:latin typeface="Arial"/>
                <a:ea typeface="Arial"/>
                <a:cs typeface="Arial"/>
                <a:sym typeface="Arial"/>
              </a:rPr>
              <a:t>camelCase</a:t>
            </a:r>
            <a:r>
              <a:rPr lang="en-US" dirty="0" smtClean="0"/>
              <a:t/>
            </a:r>
            <a:br>
              <a:rPr lang="en-US" dirty="0" smtClean="0"/>
            </a:br>
            <a:r>
              <a:rPr lang="en-US" sz="1100" b="0" i="0" u="none" strike="noStrike" cap="none" dirty="0" err="1" smtClean="0">
                <a:solidFill>
                  <a:srgbClr val="000000"/>
                </a:solidFill>
                <a:effectLst/>
                <a:latin typeface="Arial"/>
                <a:ea typeface="Arial"/>
                <a:cs typeface="Arial"/>
                <a:sym typeface="Arial"/>
              </a:rPr>
              <a:t>PascalCase</a:t>
            </a:r>
            <a:r>
              <a:rPr lang="en-US" dirty="0" smtClean="0"/>
              <a:t/>
            </a:r>
            <a:br>
              <a:rPr lang="en-US" dirty="0" smtClean="0"/>
            </a:br>
            <a:r>
              <a:rPr lang="en-US" sz="1100" b="0" i="0" u="none" strike="noStrike" cap="none" dirty="0" err="1" smtClean="0">
                <a:solidFill>
                  <a:srgbClr val="000000"/>
                </a:solidFill>
                <a:effectLst/>
                <a:latin typeface="Arial"/>
                <a:ea typeface="Arial"/>
                <a:cs typeface="Arial"/>
                <a:sym typeface="Arial"/>
              </a:rPr>
              <a:t>snake_case</a:t>
            </a: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UPPER_CASE</a:t>
            </a: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kebab-case</a:t>
            </a:r>
            <a:endParaRPr lang="en-IN" dirty="0"/>
          </a:p>
        </p:txBody>
      </p:sp>
    </p:spTree>
    <p:extLst>
      <p:ext uri="{BB962C8B-B14F-4D97-AF65-F5344CB8AC3E}">
        <p14:creationId xmlns:p14="http://schemas.microsoft.com/office/powerpoint/2010/main" val="1768594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err="1" smtClean="0">
                <a:solidFill>
                  <a:srgbClr val="000000"/>
                </a:solidFill>
                <a:effectLst/>
                <a:latin typeface="Arial"/>
                <a:ea typeface="Arial"/>
                <a:cs typeface="Arial"/>
                <a:sym typeface="Arial"/>
              </a:rPr>
              <a:t>camelCase</a:t>
            </a:r>
            <a:r>
              <a:rPr lang="en-US" dirty="0" smtClean="0"/>
              <a:t/>
            </a:r>
            <a:br>
              <a:rPr lang="en-US" dirty="0" smtClean="0"/>
            </a:br>
            <a:r>
              <a:rPr lang="en-US" sz="1100" b="0" i="0" u="none" strike="noStrike" cap="none" dirty="0" err="1" smtClean="0">
                <a:solidFill>
                  <a:srgbClr val="000000"/>
                </a:solidFill>
                <a:effectLst/>
                <a:latin typeface="Arial"/>
                <a:ea typeface="Arial"/>
                <a:cs typeface="Arial"/>
                <a:sym typeface="Arial"/>
              </a:rPr>
              <a:t>PascalCase</a:t>
            </a:r>
            <a:r>
              <a:rPr lang="en-US" dirty="0" smtClean="0"/>
              <a:t/>
            </a:r>
            <a:br>
              <a:rPr lang="en-US" dirty="0" smtClean="0"/>
            </a:br>
            <a:r>
              <a:rPr lang="en-US" sz="1100" b="0" i="0" u="none" strike="noStrike" cap="none" dirty="0" err="1" smtClean="0">
                <a:solidFill>
                  <a:srgbClr val="000000"/>
                </a:solidFill>
                <a:effectLst/>
                <a:latin typeface="Arial"/>
                <a:ea typeface="Arial"/>
                <a:cs typeface="Arial"/>
                <a:sym typeface="Arial"/>
              </a:rPr>
              <a:t>snake_case</a:t>
            </a: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UPPER_CASE</a:t>
            </a: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kebab-case</a:t>
            </a:r>
          </a:p>
          <a:p>
            <a:endParaRPr lang="en-US" sz="1100" b="0" i="0" u="none" strike="noStrike" cap="none" dirty="0" smtClean="0">
              <a:solidFill>
                <a:srgbClr val="000000"/>
              </a:solidFill>
              <a:effectLst/>
              <a:latin typeface="Arial"/>
              <a:cs typeface="Arial"/>
              <a:sym typeface="Arial"/>
            </a:endParaRPr>
          </a:p>
          <a:p>
            <a:r>
              <a:rPr lang="en-IN" dirty="0" err="1" smtClean="0">
                <a:effectLst/>
              </a:rPr>
              <a:t>variableNames</a:t>
            </a:r>
            <a:r>
              <a:rPr lang="en-IN" dirty="0" smtClean="0">
                <a:effectLst/>
              </a:rPr>
              <a:t> </a:t>
            </a:r>
            <a:r>
              <a:rPr lang="en-IN" dirty="0" err="1" smtClean="0">
                <a:effectLst/>
              </a:rPr>
              <a:t>camelCase</a:t>
            </a:r>
            <a:endParaRPr lang="en-IN" dirty="0" smtClean="0">
              <a:effectLst/>
            </a:endParaRPr>
          </a:p>
          <a:p>
            <a:r>
              <a:rPr lang="en-IN" dirty="0" smtClean="0">
                <a:effectLst/>
              </a:rPr>
              <a:t>CONSTANT_NAMES UPPER_CASE</a:t>
            </a:r>
          </a:p>
          <a:p>
            <a:r>
              <a:rPr lang="en-IN" dirty="0" err="1" smtClean="0">
                <a:effectLst/>
              </a:rPr>
              <a:t>function_names</a:t>
            </a:r>
            <a:r>
              <a:rPr lang="en-IN" baseline="0" dirty="0" smtClean="0">
                <a:effectLst/>
              </a:rPr>
              <a:t> </a:t>
            </a:r>
            <a:r>
              <a:rPr lang="en-IN" dirty="0" err="1" smtClean="0">
                <a:effectLst/>
              </a:rPr>
              <a:t>snake_case</a:t>
            </a:r>
            <a:endParaRPr lang="en-IN" dirty="0"/>
          </a:p>
        </p:txBody>
      </p:sp>
    </p:spTree>
    <p:extLst>
      <p:ext uri="{BB962C8B-B14F-4D97-AF65-F5344CB8AC3E}">
        <p14:creationId xmlns:p14="http://schemas.microsoft.com/office/powerpoint/2010/main" val="43111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882c7b38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882c7b38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rot="-837884">
            <a:off x="413323" y="-1064826"/>
            <a:ext cx="8317345" cy="7273149"/>
            <a:chOff x="1934025" y="2757525"/>
            <a:chExt cx="1192125" cy="1042475"/>
          </a:xfrm>
        </p:grpSpPr>
        <p:sp>
          <p:nvSpPr>
            <p:cNvPr id="10" name="Google Shape;10;p2"/>
            <p:cNvSpPr/>
            <p:nvPr/>
          </p:nvSpPr>
          <p:spPr>
            <a:xfrm>
              <a:off x="1934025" y="2757525"/>
              <a:ext cx="1192125" cy="1042475"/>
            </a:xfrm>
            <a:custGeom>
              <a:avLst/>
              <a:gdLst/>
              <a:ahLst/>
              <a:cxnLst/>
              <a:rect l="l" t="t" r="r" b="b"/>
              <a:pathLst>
                <a:path w="47685" h="41699" extrusionOk="0">
                  <a:moveTo>
                    <a:pt x="26774" y="1"/>
                  </a:moveTo>
                  <a:cubicBezTo>
                    <a:pt x="26582" y="1"/>
                    <a:pt x="26391" y="5"/>
                    <a:pt x="26202" y="12"/>
                  </a:cubicBezTo>
                  <a:cubicBezTo>
                    <a:pt x="21266" y="175"/>
                    <a:pt x="13020" y="2399"/>
                    <a:pt x="13020" y="2399"/>
                  </a:cubicBezTo>
                  <a:cubicBezTo>
                    <a:pt x="13020" y="2399"/>
                    <a:pt x="7840" y="5328"/>
                    <a:pt x="4747" y="9722"/>
                  </a:cubicBezTo>
                  <a:cubicBezTo>
                    <a:pt x="1682" y="14062"/>
                    <a:pt x="1" y="23555"/>
                    <a:pt x="1276" y="27570"/>
                  </a:cubicBezTo>
                  <a:cubicBezTo>
                    <a:pt x="2523" y="31611"/>
                    <a:pt x="7460" y="38500"/>
                    <a:pt x="11474" y="39748"/>
                  </a:cubicBezTo>
                  <a:cubicBezTo>
                    <a:pt x="14075" y="40562"/>
                    <a:pt x="22537" y="41699"/>
                    <a:pt x="29048" y="41699"/>
                  </a:cubicBezTo>
                  <a:cubicBezTo>
                    <a:pt x="32521" y="41699"/>
                    <a:pt x="35439" y="41376"/>
                    <a:pt x="36618" y="40508"/>
                  </a:cubicBezTo>
                  <a:cubicBezTo>
                    <a:pt x="40009" y="37985"/>
                    <a:pt x="47685" y="32099"/>
                    <a:pt x="47685" y="27081"/>
                  </a:cubicBezTo>
                  <a:cubicBezTo>
                    <a:pt x="47685" y="22009"/>
                    <a:pt x="44213" y="7905"/>
                    <a:pt x="40822" y="5030"/>
                  </a:cubicBezTo>
                  <a:cubicBezTo>
                    <a:pt x="37561" y="2264"/>
                    <a:pt x="31616" y="1"/>
                    <a:pt x="26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024900" y="2833525"/>
              <a:ext cx="1013100" cy="887300"/>
            </a:xfrm>
            <a:custGeom>
              <a:avLst/>
              <a:gdLst/>
              <a:ahLst/>
              <a:cxnLst/>
              <a:rect l="l" t="t" r="r" b="b"/>
              <a:pathLst>
                <a:path w="40524" h="35492" extrusionOk="0">
                  <a:moveTo>
                    <a:pt x="22727" y="0"/>
                  </a:moveTo>
                  <a:cubicBezTo>
                    <a:pt x="22564" y="0"/>
                    <a:pt x="22402" y="3"/>
                    <a:pt x="22242" y="10"/>
                  </a:cubicBezTo>
                  <a:cubicBezTo>
                    <a:pt x="18065" y="227"/>
                    <a:pt x="11067" y="2098"/>
                    <a:pt x="11067" y="2098"/>
                  </a:cubicBezTo>
                  <a:cubicBezTo>
                    <a:pt x="11067" y="2098"/>
                    <a:pt x="6646" y="4594"/>
                    <a:pt x="4042" y="8310"/>
                  </a:cubicBezTo>
                  <a:cubicBezTo>
                    <a:pt x="1438" y="11998"/>
                    <a:pt x="0" y="20054"/>
                    <a:pt x="1058" y="23499"/>
                  </a:cubicBezTo>
                  <a:cubicBezTo>
                    <a:pt x="2116" y="26916"/>
                    <a:pt x="6347" y="32775"/>
                    <a:pt x="9738" y="33833"/>
                  </a:cubicBezTo>
                  <a:cubicBezTo>
                    <a:pt x="11952" y="34524"/>
                    <a:pt x="19184" y="35492"/>
                    <a:pt x="24730" y="35492"/>
                  </a:cubicBezTo>
                  <a:cubicBezTo>
                    <a:pt x="27678" y="35492"/>
                    <a:pt x="30150" y="35218"/>
                    <a:pt x="31139" y="34484"/>
                  </a:cubicBezTo>
                  <a:cubicBezTo>
                    <a:pt x="34014" y="32341"/>
                    <a:pt x="40523" y="27323"/>
                    <a:pt x="40523" y="23038"/>
                  </a:cubicBezTo>
                  <a:cubicBezTo>
                    <a:pt x="40523" y="18752"/>
                    <a:pt x="37567" y="6736"/>
                    <a:pt x="34692" y="4295"/>
                  </a:cubicBezTo>
                  <a:cubicBezTo>
                    <a:pt x="31926" y="1947"/>
                    <a:pt x="26852" y="0"/>
                    <a:pt x="22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15775" y="2910850"/>
              <a:ext cx="835425" cy="732450"/>
            </a:xfrm>
            <a:custGeom>
              <a:avLst/>
              <a:gdLst/>
              <a:ahLst/>
              <a:cxnLst/>
              <a:rect l="l" t="t" r="r" b="b"/>
              <a:pathLst>
                <a:path w="33417" h="29298" extrusionOk="0">
                  <a:moveTo>
                    <a:pt x="18750" y="1"/>
                  </a:moveTo>
                  <a:cubicBezTo>
                    <a:pt x="18610" y="1"/>
                    <a:pt x="18472" y="3"/>
                    <a:pt x="18336" y="9"/>
                  </a:cubicBezTo>
                  <a:cubicBezTo>
                    <a:pt x="14918" y="226"/>
                    <a:pt x="9114" y="1745"/>
                    <a:pt x="9114" y="1745"/>
                  </a:cubicBezTo>
                  <a:cubicBezTo>
                    <a:pt x="9114" y="1745"/>
                    <a:pt x="5479" y="3806"/>
                    <a:pt x="3309" y="6871"/>
                  </a:cubicBezTo>
                  <a:cubicBezTo>
                    <a:pt x="1139" y="9909"/>
                    <a:pt x="0" y="16554"/>
                    <a:pt x="868" y="19375"/>
                  </a:cubicBezTo>
                  <a:cubicBezTo>
                    <a:pt x="1763" y="22196"/>
                    <a:pt x="5262" y="27051"/>
                    <a:pt x="8029" y="27919"/>
                  </a:cubicBezTo>
                  <a:cubicBezTo>
                    <a:pt x="9859" y="28500"/>
                    <a:pt x="15740" y="29297"/>
                    <a:pt x="20291" y="29297"/>
                  </a:cubicBezTo>
                  <a:cubicBezTo>
                    <a:pt x="22756" y="29297"/>
                    <a:pt x="24830" y="29063"/>
                    <a:pt x="25659" y="28435"/>
                  </a:cubicBezTo>
                  <a:cubicBezTo>
                    <a:pt x="28046" y="26671"/>
                    <a:pt x="33417" y="22522"/>
                    <a:pt x="33417" y="18995"/>
                  </a:cubicBezTo>
                  <a:cubicBezTo>
                    <a:pt x="33417" y="15469"/>
                    <a:pt x="30975" y="5569"/>
                    <a:pt x="28616" y="3535"/>
                  </a:cubicBezTo>
                  <a:cubicBezTo>
                    <a:pt x="26322" y="1580"/>
                    <a:pt x="22175" y="1"/>
                    <a:pt x="18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17475" y="2998375"/>
              <a:ext cx="636075" cy="556925"/>
            </a:xfrm>
            <a:custGeom>
              <a:avLst/>
              <a:gdLst/>
              <a:ahLst/>
              <a:cxnLst/>
              <a:rect l="l" t="t" r="r" b="b"/>
              <a:pathLst>
                <a:path w="25443" h="22277" extrusionOk="0">
                  <a:moveTo>
                    <a:pt x="14315" y="0"/>
                  </a:moveTo>
                  <a:cubicBezTo>
                    <a:pt x="14207" y="0"/>
                    <a:pt x="14101" y="2"/>
                    <a:pt x="13997" y="7"/>
                  </a:cubicBezTo>
                  <a:cubicBezTo>
                    <a:pt x="11311" y="169"/>
                    <a:pt x="6944" y="1336"/>
                    <a:pt x="6944" y="1336"/>
                  </a:cubicBezTo>
                  <a:cubicBezTo>
                    <a:pt x="6944" y="1336"/>
                    <a:pt x="4178" y="2936"/>
                    <a:pt x="2550" y="5242"/>
                  </a:cubicBezTo>
                  <a:cubicBezTo>
                    <a:pt x="869" y="7547"/>
                    <a:pt x="1" y="12619"/>
                    <a:pt x="679" y="14762"/>
                  </a:cubicBezTo>
                  <a:cubicBezTo>
                    <a:pt x="1357" y="16905"/>
                    <a:pt x="3988" y="20594"/>
                    <a:pt x="6131" y="21245"/>
                  </a:cubicBezTo>
                  <a:cubicBezTo>
                    <a:pt x="7525" y="21686"/>
                    <a:pt x="12032" y="22276"/>
                    <a:pt x="15503" y="22276"/>
                  </a:cubicBezTo>
                  <a:cubicBezTo>
                    <a:pt x="17366" y="22276"/>
                    <a:pt x="18932" y="22106"/>
                    <a:pt x="19557" y="21652"/>
                  </a:cubicBezTo>
                  <a:cubicBezTo>
                    <a:pt x="21347" y="20295"/>
                    <a:pt x="25443" y="17176"/>
                    <a:pt x="25443" y="14464"/>
                  </a:cubicBezTo>
                  <a:cubicBezTo>
                    <a:pt x="25443" y="11778"/>
                    <a:pt x="23598" y="4211"/>
                    <a:pt x="21781" y="2692"/>
                  </a:cubicBezTo>
                  <a:cubicBezTo>
                    <a:pt x="20062" y="1234"/>
                    <a:pt x="16893" y="0"/>
                    <a:pt x="143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12400" y="3080525"/>
              <a:ext cx="448250" cy="393225"/>
            </a:xfrm>
            <a:custGeom>
              <a:avLst/>
              <a:gdLst/>
              <a:ahLst/>
              <a:cxnLst/>
              <a:rect l="l" t="t" r="r" b="b"/>
              <a:pathLst>
                <a:path w="17930" h="15729" extrusionOk="0">
                  <a:moveTo>
                    <a:pt x="10013" y="0"/>
                  </a:moveTo>
                  <a:cubicBezTo>
                    <a:pt x="9957" y="0"/>
                    <a:pt x="9902" y="1"/>
                    <a:pt x="9847" y="3"/>
                  </a:cubicBezTo>
                  <a:cubicBezTo>
                    <a:pt x="8002" y="111"/>
                    <a:pt x="4910" y="952"/>
                    <a:pt x="4910" y="952"/>
                  </a:cubicBezTo>
                  <a:cubicBezTo>
                    <a:pt x="4910" y="952"/>
                    <a:pt x="2930" y="2091"/>
                    <a:pt x="1791" y="3719"/>
                  </a:cubicBezTo>
                  <a:cubicBezTo>
                    <a:pt x="652" y="5346"/>
                    <a:pt x="1" y="8926"/>
                    <a:pt x="462" y="10418"/>
                  </a:cubicBezTo>
                  <a:cubicBezTo>
                    <a:pt x="950" y="11937"/>
                    <a:pt x="2822" y="14514"/>
                    <a:pt x="4287" y="15002"/>
                  </a:cubicBezTo>
                  <a:cubicBezTo>
                    <a:pt x="5257" y="15302"/>
                    <a:pt x="8442" y="15728"/>
                    <a:pt x="10894" y="15728"/>
                  </a:cubicBezTo>
                  <a:cubicBezTo>
                    <a:pt x="12211" y="15728"/>
                    <a:pt x="13317" y="15605"/>
                    <a:pt x="13753" y="15273"/>
                  </a:cubicBezTo>
                  <a:cubicBezTo>
                    <a:pt x="15055" y="14324"/>
                    <a:pt x="17930" y="12127"/>
                    <a:pt x="17930" y="10228"/>
                  </a:cubicBezTo>
                  <a:cubicBezTo>
                    <a:pt x="17930" y="8330"/>
                    <a:pt x="16628" y="2986"/>
                    <a:pt x="15353" y="1901"/>
                  </a:cubicBezTo>
                  <a:cubicBezTo>
                    <a:pt x="14090" y="849"/>
                    <a:pt x="11831" y="0"/>
                    <a:pt x="10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348350" y="1288350"/>
            <a:ext cx="6447300" cy="2050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10000"/>
              <a:buFont typeface="Lakki Reddy"/>
              <a:buNone/>
              <a:defRPr sz="10000">
                <a:solidFill>
                  <a:schemeClr val="accent1"/>
                </a:solidFill>
                <a:latin typeface="Lakki Reddy"/>
                <a:ea typeface="Lakki Reddy"/>
                <a:cs typeface="Lakki Reddy"/>
                <a:sym typeface="Lakki Redd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652025" y="3402325"/>
            <a:ext cx="3768600" cy="983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300"/>
              <a:buFont typeface="Roboto Condensed"/>
              <a:buNone/>
              <a:defRPr sz="2300">
                <a:solidFill>
                  <a:schemeClr val="accent1"/>
                </a:solidFill>
                <a:latin typeface="Roboto Condensed"/>
                <a:ea typeface="Roboto Condensed"/>
                <a:cs typeface="Roboto Condensed"/>
                <a:sym typeface="Roboto Condensed"/>
              </a:defRPr>
            </a:lvl1pPr>
            <a:lvl2pPr lvl="1" algn="ctr">
              <a:lnSpc>
                <a:spcPct val="100000"/>
              </a:lnSpc>
              <a:spcBef>
                <a:spcPts val="0"/>
              </a:spcBef>
              <a:spcAft>
                <a:spcPts val="0"/>
              </a:spcAft>
              <a:buSzPts val="2300"/>
              <a:buFont typeface="Roboto Condensed"/>
              <a:buNone/>
              <a:defRPr sz="2300">
                <a:latin typeface="Roboto Condensed"/>
                <a:ea typeface="Roboto Condensed"/>
                <a:cs typeface="Roboto Condensed"/>
                <a:sym typeface="Roboto Condensed"/>
              </a:defRPr>
            </a:lvl2pPr>
            <a:lvl3pPr lvl="2" algn="ctr">
              <a:lnSpc>
                <a:spcPct val="100000"/>
              </a:lnSpc>
              <a:spcBef>
                <a:spcPts val="0"/>
              </a:spcBef>
              <a:spcAft>
                <a:spcPts val="0"/>
              </a:spcAft>
              <a:buSzPts val="2300"/>
              <a:buFont typeface="Roboto Condensed"/>
              <a:buNone/>
              <a:defRPr sz="2300">
                <a:latin typeface="Roboto Condensed"/>
                <a:ea typeface="Roboto Condensed"/>
                <a:cs typeface="Roboto Condensed"/>
                <a:sym typeface="Roboto Condensed"/>
              </a:defRPr>
            </a:lvl3pPr>
            <a:lvl4pPr lvl="3" algn="ctr">
              <a:lnSpc>
                <a:spcPct val="100000"/>
              </a:lnSpc>
              <a:spcBef>
                <a:spcPts val="0"/>
              </a:spcBef>
              <a:spcAft>
                <a:spcPts val="0"/>
              </a:spcAft>
              <a:buSzPts val="2300"/>
              <a:buFont typeface="Roboto Condensed"/>
              <a:buNone/>
              <a:defRPr sz="2300">
                <a:latin typeface="Roboto Condensed"/>
                <a:ea typeface="Roboto Condensed"/>
                <a:cs typeface="Roboto Condensed"/>
                <a:sym typeface="Roboto Condensed"/>
              </a:defRPr>
            </a:lvl4pPr>
            <a:lvl5pPr lvl="4" algn="ctr">
              <a:lnSpc>
                <a:spcPct val="100000"/>
              </a:lnSpc>
              <a:spcBef>
                <a:spcPts val="0"/>
              </a:spcBef>
              <a:spcAft>
                <a:spcPts val="0"/>
              </a:spcAft>
              <a:buSzPts val="2300"/>
              <a:buFont typeface="Roboto Condensed"/>
              <a:buNone/>
              <a:defRPr sz="2300">
                <a:latin typeface="Roboto Condensed"/>
                <a:ea typeface="Roboto Condensed"/>
                <a:cs typeface="Roboto Condensed"/>
                <a:sym typeface="Roboto Condensed"/>
              </a:defRPr>
            </a:lvl5pPr>
            <a:lvl6pPr lvl="5" algn="ctr">
              <a:lnSpc>
                <a:spcPct val="100000"/>
              </a:lnSpc>
              <a:spcBef>
                <a:spcPts val="0"/>
              </a:spcBef>
              <a:spcAft>
                <a:spcPts val="0"/>
              </a:spcAft>
              <a:buSzPts val="2300"/>
              <a:buFont typeface="Roboto Condensed"/>
              <a:buNone/>
              <a:defRPr sz="2300">
                <a:latin typeface="Roboto Condensed"/>
                <a:ea typeface="Roboto Condensed"/>
                <a:cs typeface="Roboto Condensed"/>
                <a:sym typeface="Roboto Condensed"/>
              </a:defRPr>
            </a:lvl6pPr>
            <a:lvl7pPr lvl="6" algn="ctr">
              <a:lnSpc>
                <a:spcPct val="100000"/>
              </a:lnSpc>
              <a:spcBef>
                <a:spcPts val="0"/>
              </a:spcBef>
              <a:spcAft>
                <a:spcPts val="0"/>
              </a:spcAft>
              <a:buSzPts val="2300"/>
              <a:buFont typeface="Roboto Condensed"/>
              <a:buNone/>
              <a:defRPr sz="2300">
                <a:latin typeface="Roboto Condensed"/>
                <a:ea typeface="Roboto Condensed"/>
                <a:cs typeface="Roboto Condensed"/>
                <a:sym typeface="Roboto Condensed"/>
              </a:defRPr>
            </a:lvl7pPr>
            <a:lvl8pPr lvl="7" algn="ctr">
              <a:lnSpc>
                <a:spcPct val="100000"/>
              </a:lnSpc>
              <a:spcBef>
                <a:spcPts val="0"/>
              </a:spcBef>
              <a:spcAft>
                <a:spcPts val="0"/>
              </a:spcAft>
              <a:buSzPts val="2300"/>
              <a:buFont typeface="Roboto Condensed"/>
              <a:buNone/>
              <a:defRPr sz="2300">
                <a:latin typeface="Roboto Condensed"/>
                <a:ea typeface="Roboto Condensed"/>
                <a:cs typeface="Roboto Condensed"/>
                <a:sym typeface="Roboto Condensed"/>
              </a:defRPr>
            </a:lvl8pPr>
            <a:lvl9pPr lvl="8" algn="ctr">
              <a:lnSpc>
                <a:spcPct val="100000"/>
              </a:lnSpc>
              <a:spcBef>
                <a:spcPts val="0"/>
              </a:spcBef>
              <a:spcAft>
                <a:spcPts val="0"/>
              </a:spcAft>
              <a:buSzPts val="2300"/>
              <a:buFont typeface="Roboto Condensed"/>
              <a:buNone/>
              <a:defRPr sz="2300">
                <a:latin typeface="Roboto Condensed"/>
                <a:ea typeface="Roboto Condensed"/>
                <a:cs typeface="Roboto Condensed"/>
                <a:sym typeface="Roboto Condensed"/>
              </a:defRPr>
            </a:lvl9pPr>
          </a:lstStyle>
          <a:p>
            <a:endParaRPr/>
          </a:p>
        </p:txBody>
      </p:sp>
      <p:grpSp>
        <p:nvGrpSpPr>
          <p:cNvPr id="17" name="Google Shape;17;p2"/>
          <p:cNvGrpSpPr/>
          <p:nvPr/>
        </p:nvGrpSpPr>
        <p:grpSpPr>
          <a:xfrm>
            <a:off x="1103462" y="384837"/>
            <a:ext cx="7278393" cy="4297223"/>
            <a:chOff x="337381" y="2907305"/>
            <a:chExt cx="1177372" cy="695119"/>
          </a:xfrm>
        </p:grpSpPr>
        <p:sp>
          <p:nvSpPr>
            <p:cNvPr id="18" name="Google Shape;18;p2"/>
            <p:cNvSpPr/>
            <p:nvPr/>
          </p:nvSpPr>
          <p:spPr>
            <a:xfrm>
              <a:off x="992934" y="2907305"/>
              <a:ext cx="21725" cy="25100"/>
            </a:xfrm>
            <a:custGeom>
              <a:avLst/>
              <a:gdLst/>
              <a:ahLst/>
              <a:cxnLst/>
              <a:rect l="l" t="t" r="r" b="b"/>
              <a:pathLst>
                <a:path w="869" h="1004" extrusionOk="0">
                  <a:moveTo>
                    <a:pt x="434" y="0"/>
                  </a:moveTo>
                  <a:cubicBezTo>
                    <a:pt x="353" y="461"/>
                    <a:pt x="0" y="488"/>
                    <a:pt x="0" y="488"/>
                  </a:cubicBezTo>
                  <a:cubicBezTo>
                    <a:pt x="0" y="488"/>
                    <a:pt x="353" y="543"/>
                    <a:pt x="434" y="1004"/>
                  </a:cubicBezTo>
                  <a:cubicBezTo>
                    <a:pt x="543" y="543"/>
                    <a:pt x="868" y="488"/>
                    <a:pt x="868" y="488"/>
                  </a:cubicBezTo>
                  <a:cubicBezTo>
                    <a:pt x="868" y="488"/>
                    <a:pt x="543" y="461"/>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789997" y="3577299"/>
              <a:ext cx="21725" cy="25125"/>
            </a:xfrm>
            <a:custGeom>
              <a:avLst/>
              <a:gdLst/>
              <a:ahLst/>
              <a:cxnLst/>
              <a:rect l="l" t="t" r="r" b="b"/>
              <a:pathLst>
                <a:path w="869" h="1005" extrusionOk="0">
                  <a:moveTo>
                    <a:pt x="434" y="1"/>
                  </a:moveTo>
                  <a:cubicBezTo>
                    <a:pt x="326" y="462"/>
                    <a:pt x="0" y="516"/>
                    <a:pt x="0" y="516"/>
                  </a:cubicBezTo>
                  <a:cubicBezTo>
                    <a:pt x="0" y="516"/>
                    <a:pt x="326" y="543"/>
                    <a:pt x="434" y="1004"/>
                  </a:cubicBezTo>
                  <a:cubicBezTo>
                    <a:pt x="543" y="543"/>
                    <a:pt x="868" y="516"/>
                    <a:pt x="868" y="516"/>
                  </a:cubicBezTo>
                  <a:cubicBezTo>
                    <a:pt x="868" y="516"/>
                    <a:pt x="543" y="462"/>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82853" y="3377008"/>
              <a:ext cx="31900" cy="37325"/>
            </a:xfrm>
            <a:custGeom>
              <a:avLst/>
              <a:gdLst/>
              <a:ahLst/>
              <a:cxnLst/>
              <a:rect l="l" t="t" r="r" b="b"/>
              <a:pathLst>
                <a:path w="1276" h="1493" extrusionOk="0">
                  <a:moveTo>
                    <a:pt x="625" y="1"/>
                  </a:moveTo>
                  <a:cubicBezTo>
                    <a:pt x="489" y="679"/>
                    <a:pt x="1" y="760"/>
                    <a:pt x="1" y="760"/>
                  </a:cubicBezTo>
                  <a:cubicBezTo>
                    <a:pt x="1" y="760"/>
                    <a:pt x="489" y="787"/>
                    <a:pt x="625" y="1492"/>
                  </a:cubicBezTo>
                  <a:cubicBezTo>
                    <a:pt x="760" y="814"/>
                    <a:pt x="1276" y="760"/>
                    <a:pt x="1276" y="760"/>
                  </a:cubicBezTo>
                  <a:cubicBezTo>
                    <a:pt x="1276" y="760"/>
                    <a:pt x="760" y="679"/>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07105" y="2932404"/>
              <a:ext cx="31900" cy="37325"/>
            </a:xfrm>
            <a:custGeom>
              <a:avLst/>
              <a:gdLst/>
              <a:ahLst/>
              <a:cxnLst/>
              <a:rect l="l" t="t" r="r" b="b"/>
              <a:pathLst>
                <a:path w="1276" h="1493" extrusionOk="0">
                  <a:moveTo>
                    <a:pt x="625" y="1"/>
                  </a:moveTo>
                  <a:cubicBezTo>
                    <a:pt x="489" y="679"/>
                    <a:pt x="1" y="760"/>
                    <a:pt x="1" y="760"/>
                  </a:cubicBezTo>
                  <a:cubicBezTo>
                    <a:pt x="1" y="760"/>
                    <a:pt x="489" y="787"/>
                    <a:pt x="625" y="1493"/>
                  </a:cubicBezTo>
                  <a:cubicBezTo>
                    <a:pt x="787" y="815"/>
                    <a:pt x="1276" y="760"/>
                    <a:pt x="1276" y="760"/>
                  </a:cubicBezTo>
                  <a:cubicBezTo>
                    <a:pt x="1276" y="760"/>
                    <a:pt x="787" y="679"/>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37381" y="3066504"/>
              <a:ext cx="32575" cy="37325"/>
            </a:xfrm>
            <a:custGeom>
              <a:avLst/>
              <a:gdLst/>
              <a:ahLst/>
              <a:cxnLst/>
              <a:rect l="l" t="t" r="r" b="b"/>
              <a:pathLst>
                <a:path w="1303" h="1493" extrusionOk="0">
                  <a:moveTo>
                    <a:pt x="652" y="1"/>
                  </a:moveTo>
                  <a:cubicBezTo>
                    <a:pt x="516" y="679"/>
                    <a:pt x="1" y="760"/>
                    <a:pt x="1" y="760"/>
                  </a:cubicBezTo>
                  <a:cubicBezTo>
                    <a:pt x="1" y="760"/>
                    <a:pt x="516" y="787"/>
                    <a:pt x="652" y="1492"/>
                  </a:cubicBezTo>
                  <a:cubicBezTo>
                    <a:pt x="787" y="814"/>
                    <a:pt x="1303" y="760"/>
                    <a:pt x="1303" y="760"/>
                  </a:cubicBezTo>
                  <a:cubicBezTo>
                    <a:pt x="1303" y="760"/>
                    <a:pt x="787" y="679"/>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ext">
  <p:cSld name="TITLE_1">
    <p:bg>
      <p:bgPr>
        <a:solidFill>
          <a:schemeClr val="lt2"/>
        </a:solidFill>
        <a:effectLst/>
      </p:bgPr>
    </p:bg>
    <p:spTree>
      <p:nvGrpSpPr>
        <p:cNvPr id="1" name="Shape 34"/>
        <p:cNvGrpSpPr/>
        <p:nvPr/>
      </p:nvGrpSpPr>
      <p:grpSpPr>
        <a:xfrm>
          <a:off x="0" y="0"/>
          <a:ext cx="0" cy="0"/>
          <a:chOff x="0" y="0"/>
          <a:chExt cx="0" cy="0"/>
        </a:xfrm>
      </p:grpSpPr>
      <p:sp>
        <p:nvSpPr>
          <p:cNvPr id="35" name="Google Shape;35;p4"/>
          <p:cNvSpPr/>
          <p:nvPr/>
        </p:nvSpPr>
        <p:spPr>
          <a:xfrm rot="-7350456" flipH="1">
            <a:off x="190197" y="-1556082"/>
            <a:ext cx="9192552" cy="7632815"/>
          </a:xfrm>
          <a:custGeom>
            <a:avLst/>
            <a:gdLst/>
            <a:ahLst/>
            <a:cxnLst/>
            <a:rect l="l" t="t" r="r" b="b"/>
            <a:pathLst>
              <a:path w="53740" h="43047" extrusionOk="0">
                <a:moveTo>
                  <a:pt x="25482" y="1"/>
                </a:moveTo>
                <a:cubicBezTo>
                  <a:pt x="18486" y="1"/>
                  <a:pt x="21513" y="6139"/>
                  <a:pt x="29057" y="6442"/>
                </a:cubicBezTo>
                <a:cubicBezTo>
                  <a:pt x="37818" y="6794"/>
                  <a:pt x="45249" y="13168"/>
                  <a:pt x="43920" y="21414"/>
                </a:cubicBezTo>
                <a:cubicBezTo>
                  <a:pt x="43398" y="24715"/>
                  <a:pt x="42595" y="25959"/>
                  <a:pt x="41882" y="25959"/>
                </a:cubicBezTo>
                <a:cubicBezTo>
                  <a:pt x="40821" y="25959"/>
                  <a:pt x="39962" y="23197"/>
                  <a:pt x="40530" y="20356"/>
                </a:cubicBezTo>
                <a:cubicBezTo>
                  <a:pt x="41472" y="15643"/>
                  <a:pt x="38271" y="8177"/>
                  <a:pt x="30446" y="8177"/>
                </a:cubicBezTo>
                <a:cubicBezTo>
                  <a:pt x="30390" y="8177"/>
                  <a:pt x="30334" y="8177"/>
                  <a:pt x="30277" y="8178"/>
                </a:cubicBezTo>
                <a:cubicBezTo>
                  <a:pt x="29945" y="8183"/>
                  <a:pt x="29615" y="8186"/>
                  <a:pt x="29286" y="8186"/>
                </a:cubicBezTo>
                <a:cubicBezTo>
                  <a:pt x="21731" y="8186"/>
                  <a:pt x="15339" y="6689"/>
                  <a:pt x="17366" y="3648"/>
                </a:cubicBezTo>
                <a:cubicBezTo>
                  <a:pt x="18229" y="2394"/>
                  <a:pt x="17830" y="983"/>
                  <a:pt x="16653" y="983"/>
                </a:cubicBezTo>
                <a:cubicBezTo>
                  <a:pt x="16201" y="983"/>
                  <a:pt x="15634" y="1191"/>
                  <a:pt x="14979" y="1695"/>
                </a:cubicBezTo>
                <a:cubicBezTo>
                  <a:pt x="14979" y="1695"/>
                  <a:pt x="4238" y="8666"/>
                  <a:pt x="2150" y="19814"/>
                </a:cubicBezTo>
                <a:cubicBezTo>
                  <a:pt x="1" y="31621"/>
                  <a:pt x="10044" y="43046"/>
                  <a:pt x="15563" y="43046"/>
                </a:cubicBezTo>
                <a:cubicBezTo>
                  <a:pt x="16105" y="43046"/>
                  <a:pt x="16602" y="42936"/>
                  <a:pt x="17041" y="42706"/>
                </a:cubicBezTo>
                <a:cubicBezTo>
                  <a:pt x="19699" y="41323"/>
                  <a:pt x="12294" y="38611"/>
                  <a:pt x="13596" y="35952"/>
                </a:cubicBezTo>
                <a:cubicBezTo>
                  <a:pt x="13807" y="35514"/>
                  <a:pt x="14066" y="35326"/>
                  <a:pt x="14378" y="35326"/>
                </a:cubicBezTo>
                <a:cubicBezTo>
                  <a:pt x="16110" y="35326"/>
                  <a:pt x="19467" y="41101"/>
                  <a:pt x="25259" y="41676"/>
                </a:cubicBezTo>
                <a:cubicBezTo>
                  <a:pt x="26217" y="41771"/>
                  <a:pt x="27095" y="41823"/>
                  <a:pt x="27916" y="41823"/>
                </a:cubicBezTo>
                <a:cubicBezTo>
                  <a:pt x="32931" y="41823"/>
                  <a:pt x="35803" y="39866"/>
                  <a:pt x="41561" y="33783"/>
                </a:cubicBezTo>
                <a:cubicBezTo>
                  <a:pt x="47175" y="27815"/>
                  <a:pt x="53739" y="6306"/>
                  <a:pt x="29789" y="556"/>
                </a:cubicBezTo>
                <a:cubicBezTo>
                  <a:pt x="28064" y="168"/>
                  <a:pt x="26637" y="1"/>
                  <a:pt x="25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 name="Google Shape;36;p4"/>
          <p:cNvSpPr txBox="1">
            <a:spLocks noGrp="1"/>
          </p:cNvSpPr>
          <p:nvPr>
            <p:ph type="ctrTitle"/>
          </p:nvPr>
        </p:nvSpPr>
        <p:spPr>
          <a:xfrm>
            <a:off x="1348350" y="1546650"/>
            <a:ext cx="6447300" cy="2050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9000"/>
              <a:buFont typeface="Lakki Reddy"/>
              <a:buNone/>
              <a:defRPr sz="9000">
                <a:solidFill>
                  <a:schemeClr val="accent1"/>
                </a:solidFill>
                <a:latin typeface="Lakki Reddy"/>
                <a:ea typeface="Lakki Reddy"/>
                <a:cs typeface="Lakki Reddy"/>
                <a:sym typeface="Lakki Reddy"/>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7" name="Google Shape;37;p4"/>
          <p:cNvGrpSpPr/>
          <p:nvPr/>
        </p:nvGrpSpPr>
        <p:grpSpPr>
          <a:xfrm>
            <a:off x="642416" y="539954"/>
            <a:ext cx="7961860" cy="3976849"/>
            <a:chOff x="642416" y="539954"/>
            <a:chExt cx="7961860" cy="3976849"/>
          </a:xfrm>
        </p:grpSpPr>
        <p:grpSp>
          <p:nvGrpSpPr>
            <p:cNvPr id="38" name="Google Shape;38;p4"/>
            <p:cNvGrpSpPr/>
            <p:nvPr/>
          </p:nvGrpSpPr>
          <p:grpSpPr>
            <a:xfrm>
              <a:off x="642416" y="539954"/>
              <a:ext cx="7679939" cy="3976849"/>
              <a:chOff x="492989" y="2927039"/>
              <a:chExt cx="1242327" cy="643295"/>
            </a:xfrm>
          </p:grpSpPr>
          <p:sp>
            <p:nvSpPr>
              <p:cNvPr id="39" name="Google Shape;39;p4"/>
              <p:cNvSpPr/>
              <p:nvPr/>
            </p:nvSpPr>
            <p:spPr>
              <a:xfrm>
                <a:off x="584962" y="3528284"/>
                <a:ext cx="37325" cy="42050"/>
              </a:xfrm>
              <a:custGeom>
                <a:avLst/>
                <a:gdLst/>
                <a:ahLst/>
                <a:cxnLst/>
                <a:rect l="l" t="t" r="r" b="b"/>
                <a:pathLst>
                  <a:path w="1493" h="1682" extrusionOk="0">
                    <a:moveTo>
                      <a:pt x="733" y="0"/>
                    </a:moveTo>
                    <a:cubicBezTo>
                      <a:pt x="570" y="814"/>
                      <a:pt x="0" y="841"/>
                      <a:pt x="0" y="841"/>
                    </a:cubicBezTo>
                    <a:cubicBezTo>
                      <a:pt x="0" y="841"/>
                      <a:pt x="570" y="895"/>
                      <a:pt x="733" y="1682"/>
                    </a:cubicBezTo>
                    <a:cubicBezTo>
                      <a:pt x="896" y="868"/>
                      <a:pt x="1492" y="841"/>
                      <a:pt x="1492" y="841"/>
                    </a:cubicBezTo>
                    <a:cubicBezTo>
                      <a:pt x="1492" y="841"/>
                      <a:pt x="896" y="76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492989" y="3454610"/>
                <a:ext cx="25100" cy="29200"/>
              </a:xfrm>
              <a:custGeom>
                <a:avLst/>
                <a:gdLst/>
                <a:ahLst/>
                <a:cxnLst/>
                <a:rect l="l" t="t" r="r" b="b"/>
                <a:pathLst>
                  <a:path w="1004" h="1168" extrusionOk="0">
                    <a:moveTo>
                      <a:pt x="516" y="1"/>
                    </a:moveTo>
                    <a:cubicBezTo>
                      <a:pt x="407" y="543"/>
                      <a:pt x="0" y="570"/>
                      <a:pt x="0" y="570"/>
                    </a:cubicBezTo>
                    <a:cubicBezTo>
                      <a:pt x="0" y="570"/>
                      <a:pt x="380" y="625"/>
                      <a:pt x="516" y="1167"/>
                    </a:cubicBezTo>
                    <a:cubicBezTo>
                      <a:pt x="597" y="598"/>
                      <a:pt x="1004" y="570"/>
                      <a:pt x="1004" y="570"/>
                    </a:cubicBezTo>
                    <a:cubicBezTo>
                      <a:pt x="1004" y="570"/>
                      <a:pt x="597" y="543"/>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703416" y="2927039"/>
                <a:ext cx="31900" cy="37325"/>
              </a:xfrm>
              <a:custGeom>
                <a:avLst/>
                <a:gdLst/>
                <a:ahLst/>
                <a:cxnLst/>
                <a:rect l="l" t="t" r="r" b="b"/>
                <a:pathLst>
                  <a:path w="1276" h="1493" extrusionOk="0">
                    <a:moveTo>
                      <a:pt x="625" y="1"/>
                    </a:moveTo>
                    <a:cubicBezTo>
                      <a:pt x="489" y="679"/>
                      <a:pt x="1" y="760"/>
                      <a:pt x="1" y="760"/>
                    </a:cubicBezTo>
                    <a:cubicBezTo>
                      <a:pt x="1" y="760"/>
                      <a:pt x="489" y="787"/>
                      <a:pt x="625" y="1492"/>
                    </a:cubicBezTo>
                    <a:cubicBezTo>
                      <a:pt x="760" y="814"/>
                      <a:pt x="1276" y="760"/>
                      <a:pt x="1276" y="760"/>
                    </a:cubicBezTo>
                    <a:cubicBezTo>
                      <a:pt x="1276" y="760"/>
                      <a:pt x="760" y="679"/>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p:nvPr/>
          </p:nvSpPr>
          <p:spPr>
            <a:xfrm>
              <a:off x="8464675" y="1192700"/>
              <a:ext cx="139601" cy="163349"/>
            </a:xfrm>
            <a:custGeom>
              <a:avLst/>
              <a:gdLst/>
              <a:ahLst/>
              <a:cxnLst/>
              <a:rect l="l" t="t" r="r" b="b"/>
              <a:pathLst>
                <a:path w="1276" h="1493" extrusionOk="0">
                  <a:moveTo>
                    <a:pt x="625" y="1"/>
                  </a:moveTo>
                  <a:cubicBezTo>
                    <a:pt x="489" y="679"/>
                    <a:pt x="1" y="760"/>
                    <a:pt x="1" y="760"/>
                  </a:cubicBezTo>
                  <a:cubicBezTo>
                    <a:pt x="1" y="760"/>
                    <a:pt x="489" y="787"/>
                    <a:pt x="625" y="1492"/>
                  </a:cubicBezTo>
                  <a:cubicBezTo>
                    <a:pt x="760" y="814"/>
                    <a:pt x="1276" y="760"/>
                    <a:pt x="1276" y="760"/>
                  </a:cubicBezTo>
                  <a:cubicBezTo>
                    <a:pt x="1276" y="760"/>
                    <a:pt x="760" y="679"/>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ONE_COLUMN_TEXT_2">
    <p:bg>
      <p:bgPr>
        <a:solidFill>
          <a:schemeClr val="lt2"/>
        </a:solidFill>
        <a:effectLst/>
      </p:bgPr>
    </p:bg>
    <p:spTree>
      <p:nvGrpSpPr>
        <p:cNvPr id="1" name="Shape 218"/>
        <p:cNvGrpSpPr/>
        <p:nvPr/>
      </p:nvGrpSpPr>
      <p:grpSpPr>
        <a:xfrm>
          <a:off x="0" y="0"/>
          <a:ext cx="0" cy="0"/>
          <a:chOff x="0" y="0"/>
          <a:chExt cx="0" cy="0"/>
        </a:xfrm>
      </p:grpSpPr>
      <p:grpSp>
        <p:nvGrpSpPr>
          <p:cNvPr id="219" name="Google Shape;219;p26"/>
          <p:cNvGrpSpPr/>
          <p:nvPr/>
        </p:nvGrpSpPr>
        <p:grpSpPr>
          <a:xfrm rot="-837884">
            <a:off x="413323" y="-1064826"/>
            <a:ext cx="8317345" cy="7273149"/>
            <a:chOff x="1934025" y="2757525"/>
            <a:chExt cx="1192125" cy="1042475"/>
          </a:xfrm>
        </p:grpSpPr>
        <p:sp>
          <p:nvSpPr>
            <p:cNvPr id="220" name="Google Shape;220;p26"/>
            <p:cNvSpPr/>
            <p:nvPr/>
          </p:nvSpPr>
          <p:spPr>
            <a:xfrm>
              <a:off x="1934025" y="2757525"/>
              <a:ext cx="1192125" cy="1042475"/>
            </a:xfrm>
            <a:custGeom>
              <a:avLst/>
              <a:gdLst/>
              <a:ahLst/>
              <a:cxnLst/>
              <a:rect l="l" t="t" r="r" b="b"/>
              <a:pathLst>
                <a:path w="47685" h="41699" extrusionOk="0">
                  <a:moveTo>
                    <a:pt x="26774" y="1"/>
                  </a:moveTo>
                  <a:cubicBezTo>
                    <a:pt x="26582" y="1"/>
                    <a:pt x="26391" y="5"/>
                    <a:pt x="26202" y="12"/>
                  </a:cubicBezTo>
                  <a:cubicBezTo>
                    <a:pt x="21266" y="175"/>
                    <a:pt x="13020" y="2399"/>
                    <a:pt x="13020" y="2399"/>
                  </a:cubicBezTo>
                  <a:cubicBezTo>
                    <a:pt x="13020" y="2399"/>
                    <a:pt x="7840" y="5328"/>
                    <a:pt x="4747" y="9722"/>
                  </a:cubicBezTo>
                  <a:cubicBezTo>
                    <a:pt x="1682" y="14062"/>
                    <a:pt x="1" y="23555"/>
                    <a:pt x="1276" y="27570"/>
                  </a:cubicBezTo>
                  <a:cubicBezTo>
                    <a:pt x="2523" y="31611"/>
                    <a:pt x="7460" y="38500"/>
                    <a:pt x="11474" y="39748"/>
                  </a:cubicBezTo>
                  <a:cubicBezTo>
                    <a:pt x="14075" y="40562"/>
                    <a:pt x="22537" y="41699"/>
                    <a:pt x="29048" y="41699"/>
                  </a:cubicBezTo>
                  <a:cubicBezTo>
                    <a:pt x="32521" y="41699"/>
                    <a:pt x="35439" y="41376"/>
                    <a:pt x="36618" y="40508"/>
                  </a:cubicBezTo>
                  <a:cubicBezTo>
                    <a:pt x="40009" y="37985"/>
                    <a:pt x="47685" y="32099"/>
                    <a:pt x="47685" y="27081"/>
                  </a:cubicBezTo>
                  <a:cubicBezTo>
                    <a:pt x="47685" y="22009"/>
                    <a:pt x="44213" y="7905"/>
                    <a:pt x="40822" y="5030"/>
                  </a:cubicBezTo>
                  <a:cubicBezTo>
                    <a:pt x="37561" y="2264"/>
                    <a:pt x="31616" y="1"/>
                    <a:pt x="26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024900" y="2833525"/>
              <a:ext cx="1013100" cy="887300"/>
            </a:xfrm>
            <a:custGeom>
              <a:avLst/>
              <a:gdLst/>
              <a:ahLst/>
              <a:cxnLst/>
              <a:rect l="l" t="t" r="r" b="b"/>
              <a:pathLst>
                <a:path w="40524" h="35492" extrusionOk="0">
                  <a:moveTo>
                    <a:pt x="22727" y="0"/>
                  </a:moveTo>
                  <a:cubicBezTo>
                    <a:pt x="22564" y="0"/>
                    <a:pt x="22402" y="3"/>
                    <a:pt x="22242" y="10"/>
                  </a:cubicBezTo>
                  <a:cubicBezTo>
                    <a:pt x="18065" y="227"/>
                    <a:pt x="11067" y="2098"/>
                    <a:pt x="11067" y="2098"/>
                  </a:cubicBezTo>
                  <a:cubicBezTo>
                    <a:pt x="11067" y="2098"/>
                    <a:pt x="6646" y="4594"/>
                    <a:pt x="4042" y="8310"/>
                  </a:cubicBezTo>
                  <a:cubicBezTo>
                    <a:pt x="1438" y="11998"/>
                    <a:pt x="0" y="20054"/>
                    <a:pt x="1058" y="23499"/>
                  </a:cubicBezTo>
                  <a:cubicBezTo>
                    <a:pt x="2116" y="26916"/>
                    <a:pt x="6347" y="32775"/>
                    <a:pt x="9738" y="33833"/>
                  </a:cubicBezTo>
                  <a:cubicBezTo>
                    <a:pt x="11952" y="34524"/>
                    <a:pt x="19184" y="35492"/>
                    <a:pt x="24730" y="35492"/>
                  </a:cubicBezTo>
                  <a:cubicBezTo>
                    <a:pt x="27678" y="35492"/>
                    <a:pt x="30150" y="35218"/>
                    <a:pt x="31139" y="34484"/>
                  </a:cubicBezTo>
                  <a:cubicBezTo>
                    <a:pt x="34014" y="32341"/>
                    <a:pt x="40523" y="27323"/>
                    <a:pt x="40523" y="23038"/>
                  </a:cubicBezTo>
                  <a:cubicBezTo>
                    <a:pt x="40523" y="18752"/>
                    <a:pt x="37567" y="6736"/>
                    <a:pt x="34692" y="4295"/>
                  </a:cubicBezTo>
                  <a:cubicBezTo>
                    <a:pt x="31926" y="1947"/>
                    <a:pt x="26852" y="0"/>
                    <a:pt x="22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2115775" y="2910850"/>
              <a:ext cx="835425" cy="732450"/>
            </a:xfrm>
            <a:custGeom>
              <a:avLst/>
              <a:gdLst/>
              <a:ahLst/>
              <a:cxnLst/>
              <a:rect l="l" t="t" r="r" b="b"/>
              <a:pathLst>
                <a:path w="33417" h="29298" extrusionOk="0">
                  <a:moveTo>
                    <a:pt x="18750" y="1"/>
                  </a:moveTo>
                  <a:cubicBezTo>
                    <a:pt x="18610" y="1"/>
                    <a:pt x="18472" y="3"/>
                    <a:pt x="18336" y="9"/>
                  </a:cubicBezTo>
                  <a:cubicBezTo>
                    <a:pt x="14918" y="226"/>
                    <a:pt x="9114" y="1745"/>
                    <a:pt x="9114" y="1745"/>
                  </a:cubicBezTo>
                  <a:cubicBezTo>
                    <a:pt x="9114" y="1745"/>
                    <a:pt x="5479" y="3806"/>
                    <a:pt x="3309" y="6871"/>
                  </a:cubicBezTo>
                  <a:cubicBezTo>
                    <a:pt x="1139" y="9909"/>
                    <a:pt x="0" y="16554"/>
                    <a:pt x="868" y="19375"/>
                  </a:cubicBezTo>
                  <a:cubicBezTo>
                    <a:pt x="1763" y="22196"/>
                    <a:pt x="5262" y="27051"/>
                    <a:pt x="8029" y="27919"/>
                  </a:cubicBezTo>
                  <a:cubicBezTo>
                    <a:pt x="9859" y="28500"/>
                    <a:pt x="15740" y="29297"/>
                    <a:pt x="20291" y="29297"/>
                  </a:cubicBezTo>
                  <a:cubicBezTo>
                    <a:pt x="22756" y="29297"/>
                    <a:pt x="24830" y="29063"/>
                    <a:pt x="25659" y="28435"/>
                  </a:cubicBezTo>
                  <a:cubicBezTo>
                    <a:pt x="28046" y="26671"/>
                    <a:pt x="33417" y="22522"/>
                    <a:pt x="33417" y="18995"/>
                  </a:cubicBezTo>
                  <a:cubicBezTo>
                    <a:pt x="33417" y="15469"/>
                    <a:pt x="30975" y="5569"/>
                    <a:pt x="28616" y="3535"/>
                  </a:cubicBezTo>
                  <a:cubicBezTo>
                    <a:pt x="26322" y="1580"/>
                    <a:pt x="22175" y="1"/>
                    <a:pt x="18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2217475" y="2998375"/>
              <a:ext cx="636075" cy="556925"/>
            </a:xfrm>
            <a:custGeom>
              <a:avLst/>
              <a:gdLst/>
              <a:ahLst/>
              <a:cxnLst/>
              <a:rect l="l" t="t" r="r" b="b"/>
              <a:pathLst>
                <a:path w="25443" h="22277" extrusionOk="0">
                  <a:moveTo>
                    <a:pt x="14315" y="0"/>
                  </a:moveTo>
                  <a:cubicBezTo>
                    <a:pt x="14207" y="0"/>
                    <a:pt x="14101" y="2"/>
                    <a:pt x="13997" y="7"/>
                  </a:cubicBezTo>
                  <a:cubicBezTo>
                    <a:pt x="11311" y="169"/>
                    <a:pt x="6944" y="1336"/>
                    <a:pt x="6944" y="1336"/>
                  </a:cubicBezTo>
                  <a:cubicBezTo>
                    <a:pt x="6944" y="1336"/>
                    <a:pt x="4178" y="2936"/>
                    <a:pt x="2550" y="5242"/>
                  </a:cubicBezTo>
                  <a:cubicBezTo>
                    <a:pt x="869" y="7547"/>
                    <a:pt x="1" y="12619"/>
                    <a:pt x="679" y="14762"/>
                  </a:cubicBezTo>
                  <a:cubicBezTo>
                    <a:pt x="1357" y="16905"/>
                    <a:pt x="3988" y="20594"/>
                    <a:pt x="6131" y="21245"/>
                  </a:cubicBezTo>
                  <a:cubicBezTo>
                    <a:pt x="7525" y="21686"/>
                    <a:pt x="12032" y="22276"/>
                    <a:pt x="15503" y="22276"/>
                  </a:cubicBezTo>
                  <a:cubicBezTo>
                    <a:pt x="17366" y="22276"/>
                    <a:pt x="18932" y="22106"/>
                    <a:pt x="19557" y="21652"/>
                  </a:cubicBezTo>
                  <a:cubicBezTo>
                    <a:pt x="21347" y="20295"/>
                    <a:pt x="25443" y="17176"/>
                    <a:pt x="25443" y="14464"/>
                  </a:cubicBezTo>
                  <a:cubicBezTo>
                    <a:pt x="25443" y="11778"/>
                    <a:pt x="23598" y="4211"/>
                    <a:pt x="21781" y="2692"/>
                  </a:cubicBezTo>
                  <a:cubicBezTo>
                    <a:pt x="20062" y="1234"/>
                    <a:pt x="16893" y="0"/>
                    <a:pt x="143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2312400" y="3080525"/>
              <a:ext cx="448250" cy="393225"/>
            </a:xfrm>
            <a:custGeom>
              <a:avLst/>
              <a:gdLst/>
              <a:ahLst/>
              <a:cxnLst/>
              <a:rect l="l" t="t" r="r" b="b"/>
              <a:pathLst>
                <a:path w="17930" h="15729" extrusionOk="0">
                  <a:moveTo>
                    <a:pt x="10013" y="0"/>
                  </a:moveTo>
                  <a:cubicBezTo>
                    <a:pt x="9957" y="0"/>
                    <a:pt x="9902" y="1"/>
                    <a:pt x="9847" y="3"/>
                  </a:cubicBezTo>
                  <a:cubicBezTo>
                    <a:pt x="8002" y="111"/>
                    <a:pt x="4910" y="952"/>
                    <a:pt x="4910" y="952"/>
                  </a:cubicBezTo>
                  <a:cubicBezTo>
                    <a:pt x="4910" y="952"/>
                    <a:pt x="2930" y="2091"/>
                    <a:pt x="1791" y="3719"/>
                  </a:cubicBezTo>
                  <a:cubicBezTo>
                    <a:pt x="652" y="5346"/>
                    <a:pt x="1" y="8926"/>
                    <a:pt x="462" y="10418"/>
                  </a:cubicBezTo>
                  <a:cubicBezTo>
                    <a:pt x="950" y="11937"/>
                    <a:pt x="2822" y="14514"/>
                    <a:pt x="4287" y="15002"/>
                  </a:cubicBezTo>
                  <a:cubicBezTo>
                    <a:pt x="5257" y="15302"/>
                    <a:pt x="8442" y="15728"/>
                    <a:pt x="10894" y="15728"/>
                  </a:cubicBezTo>
                  <a:cubicBezTo>
                    <a:pt x="12211" y="15728"/>
                    <a:pt x="13317" y="15605"/>
                    <a:pt x="13753" y="15273"/>
                  </a:cubicBezTo>
                  <a:cubicBezTo>
                    <a:pt x="15055" y="14324"/>
                    <a:pt x="17930" y="12127"/>
                    <a:pt x="17930" y="10228"/>
                  </a:cubicBezTo>
                  <a:cubicBezTo>
                    <a:pt x="17930" y="8330"/>
                    <a:pt x="16628" y="2986"/>
                    <a:pt x="15353" y="1901"/>
                  </a:cubicBezTo>
                  <a:cubicBezTo>
                    <a:pt x="14090" y="849"/>
                    <a:pt x="11831" y="0"/>
                    <a:pt x="10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6"/>
          <p:cNvSpPr txBox="1">
            <a:spLocks noGrp="1"/>
          </p:cNvSpPr>
          <p:nvPr>
            <p:ph type="title"/>
          </p:nvPr>
        </p:nvSpPr>
        <p:spPr>
          <a:xfrm>
            <a:off x="2848950" y="925757"/>
            <a:ext cx="34461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500"/>
              <a:buFont typeface="Lakki Reddy"/>
              <a:buNone/>
              <a:defRPr sz="4000">
                <a:solidFill>
                  <a:schemeClr val="accent1"/>
                </a:solidFill>
                <a:latin typeface="Lakki Reddy"/>
                <a:ea typeface="Lakki Reddy"/>
                <a:cs typeface="Lakki Reddy"/>
                <a:sym typeface="Lakki Reddy"/>
              </a:defRPr>
            </a:lvl1pPr>
            <a:lvl2pPr lvl="1" rtl="0">
              <a:spcBef>
                <a:spcPts val="0"/>
              </a:spcBef>
              <a:spcAft>
                <a:spcPts val="0"/>
              </a:spcAft>
              <a:buClr>
                <a:schemeClr val="accent1"/>
              </a:buClr>
              <a:buSzPts val="2400"/>
              <a:buFont typeface="Lakki Reddy"/>
              <a:buNone/>
              <a:defRPr sz="2400">
                <a:solidFill>
                  <a:schemeClr val="accent1"/>
                </a:solidFill>
                <a:latin typeface="Lakki Reddy"/>
                <a:ea typeface="Lakki Reddy"/>
                <a:cs typeface="Lakki Reddy"/>
                <a:sym typeface="Lakki Reddy"/>
              </a:defRPr>
            </a:lvl2pPr>
            <a:lvl3pPr lvl="2" rtl="0">
              <a:spcBef>
                <a:spcPts val="0"/>
              </a:spcBef>
              <a:spcAft>
                <a:spcPts val="0"/>
              </a:spcAft>
              <a:buClr>
                <a:schemeClr val="accent1"/>
              </a:buClr>
              <a:buSzPts val="2400"/>
              <a:buFont typeface="Lakki Reddy"/>
              <a:buNone/>
              <a:defRPr sz="2400">
                <a:solidFill>
                  <a:schemeClr val="accent1"/>
                </a:solidFill>
                <a:latin typeface="Lakki Reddy"/>
                <a:ea typeface="Lakki Reddy"/>
                <a:cs typeface="Lakki Reddy"/>
                <a:sym typeface="Lakki Reddy"/>
              </a:defRPr>
            </a:lvl3pPr>
            <a:lvl4pPr lvl="3" rtl="0">
              <a:spcBef>
                <a:spcPts val="0"/>
              </a:spcBef>
              <a:spcAft>
                <a:spcPts val="0"/>
              </a:spcAft>
              <a:buClr>
                <a:schemeClr val="accent1"/>
              </a:buClr>
              <a:buSzPts val="2400"/>
              <a:buFont typeface="Lakki Reddy"/>
              <a:buNone/>
              <a:defRPr sz="2400">
                <a:solidFill>
                  <a:schemeClr val="accent1"/>
                </a:solidFill>
                <a:latin typeface="Lakki Reddy"/>
                <a:ea typeface="Lakki Reddy"/>
                <a:cs typeface="Lakki Reddy"/>
                <a:sym typeface="Lakki Reddy"/>
              </a:defRPr>
            </a:lvl4pPr>
            <a:lvl5pPr lvl="4" rtl="0">
              <a:spcBef>
                <a:spcPts val="0"/>
              </a:spcBef>
              <a:spcAft>
                <a:spcPts val="0"/>
              </a:spcAft>
              <a:buClr>
                <a:schemeClr val="accent1"/>
              </a:buClr>
              <a:buSzPts val="2400"/>
              <a:buFont typeface="Lakki Reddy"/>
              <a:buNone/>
              <a:defRPr sz="2400">
                <a:solidFill>
                  <a:schemeClr val="accent1"/>
                </a:solidFill>
                <a:latin typeface="Lakki Reddy"/>
                <a:ea typeface="Lakki Reddy"/>
                <a:cs typeface="Lakki Reddy"/>
                <a:sym typeface="Lakki Reddy"/>
              </a:defRPr>
            </a:lvl5pPr>
            <a:lvl6pPr lvl="5" rtl="0">
              <a:spcBef>
                <a:spcPts val="0"/>
              </a:spcBef>
              <a:spcAft>
                <a:spcPts val="0"/>
              </a:spcAft>
              <a:buClr>
                <a:schemeClr val="accent1"/>
              </a:buClr>
              <a:buSzPts val="2400"/>
              <a:buFont typeface="Lakki Reddy"/>
              <a:buNone/>
              <a:defRPr sz="2400">
                <a:solidFill>
                  <a:schemeClr val="accent1"/>
                </a:solidFill>
                <a:latin typeface="Lakki Reddy"/>
                <a:ea typeface="Lakki Reddy"/>
                <a:cs typeface="Lakki Reddy"/>
                <a:sym typeface="Lakki Reddy"/>
              </a:defRPr>
            </a:lvl6pPr>
            <a:lvl7pPr lvl="6" rtl="0">
              <a:spcBef>
                <a:spcPts val="0"/>
              </a:spcBef>
              <a:spcAft>
                <a:spcPts val="0"/>
              </a:spcAft>
              <a:buClr>
                <a:schemeClr val="accent1"/>
              </a:buClr>
              <a:buSzPts val="2400"/>
              <a:buFont typeface="Lakki Reddy"/>
              <a:buNone/>
              <a:defRPr sz="2400">
                <a:solidFill>
                  <a:schemeClr val="accent1"/>
                </a:solidFill>
                <a:latin typeface="Lakki Reddy"/>
                <a:ea typeface="Lakki Reddy"/>
                <a:cs typeface="Lakki Reddy"/>
                <a:sym typeface="Lakki Reddy"/>
              </a:defRPr>
            </a:lvl7pPr>
            <a:lvl8pPr lvl="7" rtl="0">
              <a:spcBef>
                <a:spcPts val="0"/>
              </a:spcBef>
              <a:spcAft>
                <a:spcPts val="0"/>
              </a:spcAft>
              <a:buClr>
                <a:schemeClr val="accent1"/>
              </a:buClr>
              <a:buSzPts val="2400"/>
              <a:buFont typeface="Lakki Reddy"/>
              <a:buNone/>
              <a:defRPr sz="2400">
                <a:solidFill>
                  <a:schemeClr val="accent1"/>
                </a:solidFill>
                <a:latin typeface="Lakki Reddy"/>
                <a:ea typeface="Lakki Reddy"/>
                <a:cs typeface="Lakki Reddy"/>
                <a:sym typeface="Lakki Reddy"/>
              </a:defRPr>
            </a:lvl8pPr>
            <a:lvl9pPr lvl="8" rtl="0">
              <a:spcBef>
                <a:spcPts val="0"/>
              </a:spcBef>
              <a:spcAft>
                <a:spcPts val="0"/>
              </a:spcAft>
              <a:buClr>
                <a:schemeClr val="accent1"/>
              </a:buClr>
              <a:buSzPts val="2400"/>
              <a:buFont typeface="Lakki Reddy"/>
              <a:buNone/>
              <a:defRPr sz="2400">
                <a:solidFill>
                  <a:schemeClr val="accent1"/>
                </a:solidFill>
                <a:latin typeface="Lakki Reddy"/>
                <a:ea typeface="Lakki Reddy"/>
                <a:cs typeface="Lakki Reddy"/>
                <a:sym typeface="Lakki Reddy"/>
              </a:defRPr>
            </a:lvl9pPr>
          </a:lstStyle>
          <a:p>
            <a:endParaRPr/>
          </a:p>
        </p:txBody>
      </p:sp>
      <p:sp>
        <p:nvSpPr>
          <p:cNvPr id="226" name="Google Shape;226;p26"/>
          <p:cNvSpPr txBox="1">
            <a:spLocks noGrp="1"/>
          </p:cNvSpPr>
          <p:nvPr>
            <p:ph type="subTitle" idx="1"/>
          </p:nvPr>
        </p:nvSpPr>
        <p:spPr>
          <a:xfrm>
            <a:off x="2727850" y="1855806"/>
            <a:ext cx="3685800" cy="147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Roboto Condensed"/>
              <a:buNone/>
              <a:defRPr>
                <a:solidFill>
                  <a:schemeClr val="lt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1"/>
              </a:buClr>
              <a:buSzPts val="2300"/>
              <a:buFont typeface="Roboto Condensed"/>
              <a:buNone/>
              <a:defRPr sz="2300">
                <a:solidFill>
                  <a:schemeClr val="accent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1"/>
              </a:buClr>
              <a:buSzPts val="2300"/>
              <a:buFont typeface="Roboto Condensed"/>
              <a:buNone/>
              <a:defRPr sz="2300">
                <a:solidFill>
                  <a:schemeClr val="accent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1"/>
              </a:buClr>
              <a:buSzPts val="2300"/>
              <a:buFont typeface="Roboto Condensed"/>
              <a:buNone/>
              <a:defRPr sz="2300">
                <a:solidFill>
                  <a:schemeClr val="accent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1"/>
              </a:buClr>
              <a:buSzPts val="2300"/>
              <a:buFont typeface="Roboto Condensed"/>
              <a:buNone/>
              <a:defRPr sz="2300">
                <a:solidFill>
                  <a:schemeClr val="accent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1"/>
              </a:buClr>
              <a:buSzPts val="2300"/>
              <a:buFont typeface="Roboto Condensed"/>
              <a:buNone/>
              <a:defRPr sz="2300">
                <a:solidFill>
                  <a:schemeClr val="accent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1"/>
              </a:buClr>
              <a:buSzPts val="2300"/>
              <a:buFont typeface="Roboto Condensed"/>
              <a:buNone/>
              <a:defRPr sz="2300">
                <a:solidFill>
                  <a:schemeClr val="accent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1"/>
              </a:buClr>
              <a:buSzPts val="2300"/>
              <a:buFont typeface="Roboto Condensed"/>
              <a:buNone/>
              <a:defRPr sz="2300">
                <a:solidFill>
                  <a:schemeClr val="accent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1"/>
              </a:buClr>
              <a:buSzPts val="2300"/>
              <a:buFont typeface="Roboto Condensed"/>
              <a:buNone/>
              <a:defRPr sz="2300">
                <a:solidFill>
                  <a:schemeClr val="accent1"/>
                </a:solidFill>
                <a:latin typeface="Roboto Condensed"/>
                <a:ea typeface="Roboto Condensed"/>
                <a:cs typeface="Roboto Condensed"/>
                <a:sym typeface="Roboto Condensed"/>
              </a:defRPr>
            </a:lvl9pPr>
          </a:lstStyle>
          <a:p>
            <a:endParaRPr/>
          </a:p>
        </p:txBody>
      </p:sp>
      <p:sp>
        <p:nvSpPr>
          <p:cNvPr id="227" name="Google Shape;227;p26"/>
          <p:cNvSpPr txBox="1"/>
          <p:nvPr/>
        </p:nvSpPr>
        <p:spPr>
          <a:xfrm>
            <a:off x="2607750" y="3895300"/>
            <a:ext cx="3928500" cy="500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100">
                <a:solidFill>
                  <a:schemeClr val="lt1"/>
                </a:solidFill>
                <a:latin typeface="Roboto Condensed"/>
                <a:ea typeface="Roboto Condensed"/>
                <a:cs typeface="Roboto Condensed"/>
                <a:sym typeface="Roboto Condensed"/>
              </a:rPr>
              <a:t>CREDITS: This presentation template was created by </a:t>
            </a:r>
            <a:r>
              <a:rPr lang="en" sz="1100" b="1">
                <a:solidFill>
                  <a:schemeClr val="lt1"/>
                </a:solidFill>
                <a:uFill>
                  <a:noFill/>
                </a:uFill>
                <a:latin typeface="Roboto Condensed"/>
                <a:ea typeface="Roboto Condensed"/>
                <a:cs typeface="Roboto Condensed"/>
                <a:sym typeface="Roboto Condensed"/>
                <a:hlinkClick r:id="rId2"/>
              </a:rPr>
              <a:t>Slidesgo</a:t>
            </a:r>
            <a:r>
              <a:rPr lang="en" sz="1100">
                <a:solidFill>
                  <a:schemeClr val="lt1"/>
                </a:solidFill>
                <a:latin typeface="Roboto Condensed"/>
                <a:ea typeface="Roboto Condensed"/>
                <a:cs typeface="Roboto Condensed"/>
                <a:sym typeface="Roboto Condensed"/>
              </a:rPr>
              <a:t>, including icons by </a:t>
            </a:r>
            <a:r>
              <a:rPr lang="en" sz="1100" b="1">
                <a:solidFill>
                  <a:schemeClr val="lt1"/>
                </a:solidFill>
                <a:uFill>
                  <a:noFill/>
                </a:uFill>
                <a:latin typeface="Roboto Condensed"/>
                <a:ea typeface="Roboto Condensed"/>
                <a:cs typeface="Roboto Condensed"/>
                <a:sym typeface="Roboto Condensed"/>
                <a:hlinkClick r:id="rId3"/>
              </a:rPr>
              <a:t>Flaticon</a:t>
            </a:r>
            <a:r>
              <a:rPr lang="en" sz="1100">
                <a:solidFill>
                  <a:schemeClr val="lt1"/>
                </a:solidFill>
                <a:latin typeface="Roboto Condensed"/>
                <a:ea typeface="Roboto Condensed"/>
                <a:cs typeface="Roboto Condensed"/>
                <a:sym typeface="Roboto Condensed"/>
              </a:rPr>
              <a:t> and infographics &amp; images by </a:t>
            </a:r>
            <a:r>
              <a:rPr lang="en" sz="1100" b="1">
                <a:solidFill>
                  <a:schemeClr val="lt1"/>
                </a:solidFill>
                <a:uFill>
                  <a:noFill/>
                </a:uFill>
                <a:latin typeface="Roboto Condensed"/>
                <a:ea typeface="Roboto Condensed"/>
                <a:cs typeface="Roboto Condensed"/>
                <a:sym typeface="Roboto Condensed"/>
                <a:hlinkClick r:id="rId4"/>
              </a:rPr>
              <a:t>Freepik</a:t>
            </a:r>
            <a:endParaRPr sz="1100" b="1">
              <a:solidFill>
                <a:schemeClr val="lt1"/>
              </a:solidFill>
              <a:latin typeface="Roboto Condensed"/>
              <a:ea typeface="Roboto Condensed"/>
              <a:cs typeface="Roboto Condensed"/>
              <a:sym typeface="Roboto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4">
  <p:cSld name="BIG_NUMBER_2">
    <p:bg>
      <p:bgPr>
        <a:solidFill>
          <a:schemeClr val="lt2"/>
        </a:solidFill>
        <a:effectLst/>
      </p:bgPr>
    </p:bg>
    <p:spTree>
      <p:nvGrpSpPr>
        <p:cNvPr id="1" name="Shape 345"/>
        <p:cNvGrpSpPr/>
        <p:nvPr/>
      </p:nvGrpSpPr>
      <p:grpSpPr>
        <a:xfrm>
          <a:off x="0" y="0"/>
          <a:ext cx="0" cy="0"/>
          <a:chOff x="0" y="0"/>
          <a:chExt cx="0" cy="0"/>
        </a:xfrm>
      </p:grpSpPr>
      <p:sp>
        <p:nvSpPr>
          <p:cNvPr id="346" name="Google Shape;346;p39"/>
          <p:cNvSpPr/>
          <p:nvPr/>
        </p:nvSpPr>
        <p:spPr>
          <a:xfrm rot="-8813845" flipH="1">
            <a:off x="961551" y="-128551"/>
            <a:ext cx="8285750" cy="6293366"/>
          </a:xfrm>
          <a:custGeom>
            <a:avLst/>
            <a:gdLst/>
            <a:ahLst/>
            <a:cxnLst/>
            <a:rect l="l" t="t" r="r" b="b"/>
            <a:pathLst>
              <a:path w="53740" h="43047" extrusionOk="0">
                <a:moveTo>
                  <a:pt x="25482" y="1"/>
                </a:moveTo>
                <a:cubicBezTo>
                  <a:pt x="18486" y="1"/>
                  <a:pt x="21513" y="6139"/>
                  <a:pt x="29057" y="6442"/>
                </a:cubicBezTo>
                <a:cubicBezTo>
                  <a:pt x="37818" y="6794"/>
                  <a:pt x="45249" y="13168"/>
                  <a:pt x="43920" y="21414"/>
                </a:cubicBezTo>
                <a:cubicBezTo>
                  <a:pt x="43398" y="24715"/>
                  <a:pt x="42595" y="25959"/>
                  <a:pt x="41882" y="25959"/>
                </a:cubicBezTo>
                <a:cubicBezTo>
                  <a:pt x="40821" y="25959"/>
                  <a:pt x="39962" y="23197"/>
                  <a:pt x="40530" y="20356"/>
                </a:cubicBezTo>
                <a:cubicBezTo>
                  <a:pt x="41472" y="15643"/>
                  <a:pt x="38271" y="8177"/>
                  <a:pt x="30446" y="8177"/>
                </a:cubicBezTo>
                <a:cubicBezTo>
                  <a:pt x="30390" y="8177"/>
                  <a:pt x="30334" y="8177"/>
                  <a:pt x="30277" y="8178"/>
                </a:cubicBezTo>
                <a:cubicBezTo>
                  <a:pt x="29945" y="8183"/>
                  <a:pt x="29615" y="8186"/>
                  <a:pt x="29286" y="8186"/>
                </a:cubicBezTo>
                <a:cubicBezTo>
                  <a:pt x="21731" y="8186"/>
                  <a:pt x="15339" y="6689"/>
                  <a:pt x="17366" y="3648"/>
                </a:cubicBezTo>
                <a:cubicBezTo>
                  <a:pt x="18229" y="2394"/>
                  <a:pt x="17830" y="983"/>
                  <a:pt x="16653" y="983"/>
                </a:cubicBezTo>
                <a:cubicBezTo>
                  <a:pt x="16201" y="983"/>
                  <a:pt x="15634" y="1191"/>
                  <a:pt x="14979" y="1695"/>
                </a:cubicBezTo>
                <a:cubicBezTo>
                  <a:pt x="14979" y="1695"/>
                  <a:pt x="4238" y="8666"/>
                  <a:pt x="2150" y="19814"/>
                </a:cubicBezTo>
                <a:cubicBezTo>
                  <a:pt x="1" y="31621"/>
                  <a:pt x="10044" y="43046"/>
                  <a:pt x="15563" y="43046"/>
                </a:cubicBezTo>
                <a:cubicBezTo>
                  <a:pt x="16105" y="43046"/>
                  <a:pt x="16602" y="42936"/>
                  <a:pt x="17041" y="42706"/>
                </a:cubicBezTo>
                <a:cubicBezTo>
                  <a:pt x="19699" y="41323"/>
                  <a:pt x="12294" y="38611"/>
                  <a:pt x="13596" y="35952"/>
                </a:cubicBezTo>
                <a:cubicBezTo>
                  <a:pt x="13807" y="35514"/>
                  <a:pt x="14066" y="35326"/>
                  <a:pt x="14378" y="35326"/>
                </a:cubicBezTo>
                <a:cubicBezTo>
                  <a:pt x="16110" y="35326"/>
                  <a:pt x="19467" y="41101"/>
                  <a:pt x="25259" y="41676"/>
                </a:cubicBezTo>
                <a:cubicBezTo>
                  <a:pt x="26217" y="41771"/>
                  <a:pt x="27095" y="41823"/>
                  <a:pt x="27916" y="41823"/>
                </a:cubicBezTo>
                <a:cubicBezTo>
                  <a:pt x="32931" y="41823"/>
                  <a:pt x="35803" y="39866"/>
                  <a:pt x="41561" y="33783"/>
                </a:cubicBezTo>
                <a:cubicBezTo>
                  <a:pt x="47175" y="27815"/>
                  <a:pt x="53739" y="6306"/>
                  <a:pt x="29789" y="556"/>
                </a:cubicBezTo>
                <a:cubicBezTo>
                  <a:pt x="28064" y="168"/>
                  <a:pt x="26637" y="1"/>
                  <a:pt x="254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347" name="Google Shape;347;p39"/>
          <p:cNvGrpSpPr/>
          <p:nvPr/>
        </p:nvGrpSpPr>
        <p:grpSpPr>
          <a:xfrm rot="10800000" flipH="1">
            <a:off x="923308" y="679299"/>
            <a:ext cx="7616038" cy="4055047"/>
            <a:chOff x="220048" y="2883003"/>
            <a:chExt cx="1231990" cy="655944"/>
          </a:xfrm>
        </p:grpSpPr>
        <p:sp>
          <p:nvSpPr>
            <p:cNvPr id="348" name="Google Shape;348;p39"/>
            <p:cNvSpPr/>
            <p:nvPr/>
          </p:nvSpPr>
          <p:spPr>
            <a:xfrm>
              <a:off x="302343" y="2883003"/>
              <a:ext cx="37325" cy="42050"/>
            </a:xfrm>
            <a:custGeom>
              <a:avLst/>
              <a:gdLst/>
              <a:ahLst/>
              <a:cxnLst/>
              <a:rect l="l" t="t" r="r" b="b"/>
              <a:pathLst>
                <a:path w="1493" h="1682" extrusionOk="0">
                  <a:moveTo>
                    <a:pt x="733" y="0"/>
                  </a:moveTo>
                  <a:cubicBezTo>
                    <a:pt x="570" y="814"/>
                    <a:pt x="0" y="841"/>
                    <a:pt x="0" y="841"/>
                  </a:cubicBezTo>
                  <a:cubicBezTo>
                    <a:pt x="0" y="841"/>
                    <a:pt x="570" y="895"/>
                    <a:pt x="733" y="1682"/>
                  </a:cubicBezTo>
                  <a:cubicBezTo>
                    <a:pt x="896" y="868"/>
                    <a:pt x="1492" y="841"/>
                    <a:pt x="1492" y="841"/>
                  </a:cubicBezTo>
                  <a:cubicBezTo>
                    <a:pt x="1492" y="841"/>
                    <a:pt x="896" y="76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1420137" y="3501622"/>
              <a:ext cx="31900" cy="37325"/>
            </a:xfrm>
            <a:custGeom>
              <a:avLst/>
              <a:gdLst/>
              <a:ahLst/>
              <a:cxnLst/>
              <a:rect l="l" t="t" r="r" b="b"/>
              <a:pathLst>
                <a:path w="1276" h="1493" extrusionOk="0">
                  <a:moveTo>
                    <a:pt x="625" y="1"/>
                  </a:moveTo>
                  <a:cubicBezTo>
                    <a:pt x="489" y="679"/>
                    <a:pt x="1" y="760"/>
                    <a:pt x="1" y="760"/>
                  </a:cubicBezTo>
                  <a:cubicBezTo>
                    <a:pt x="1" y="760"/>
                    <a:pt x="489" y="787"/>
                    <a:pt x="625" y="1492"/>
                  </a:cubicBezTo>
                  <a:cubicBezTo>
                    <a:pt x="760" y="814"/>
                    <a:pt x="1276" y="760"/>
                    <a:pt x="1276" y="760"/>
                  </a:cubicBezTo>
                  <a:cubicBezTo>
                    <a:pt x="1276" y="760"/>
                    <a:pt x="760" y="679"/>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220048" y="2954653"/>
              <a:ext cx="31900" cy="35275"/>
            </a:xfrm>
            <a:custGeom>
              <a:avLst/>
              <a:gdLst/>
              <a:ahLst/>
              <a:cxnLst/>
              <a:rect l="l" t="t" r="r" b="b"/>
              <a:pathLst>
                <a:path w="1276" h="1411" extrusionOk="0">
                  <a:moveTo>
                    <a:pt x="624" y="0"/>
                  </a:moveTo>
                  <a:cubicBezTo>
                    <a:pt x="488" y="679"/>
                    <a:pt x="0" y="706"/>
                    <a:pt x="0" y="706"/>
                  </a:cubicBezTo>
                  <a:cubicBezTo>
                    <a:pt x="0" y="706"/>
                    <a:pt x="488" y="733"/>
                    <a:pt x="624" y="1411"/>
                  </a:cubicBezTo>
                  <a:cubicBezTo>
                    <a:pt x="760" y="733"/>
                    <a:pt x="1275" y="706"/>
                    <a:pt x="1275" y="706"/>
                  </a:cubicBezTo>
                  <a:cubicBezTo>
                    <a:pt x="1275" y="706"/>
                    <a:pt x="760" y="679"/>
                    <a:pt x="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Lakki Reddy"/>
              <a:buNone/>
              <a:defRPr sz="2800">
                <a:solidFill>
                  <a:schemeClr val="accent1"/>
                </a:solidFill>
                <a:latin typeface="Lakki Reddy"/>
                <a:ea typeface="Lakki Reddy"/>
                <a:cs typeface="Lakki Reddy"/>
                <a:sym typeface="Lakki Redd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a:buChar char="●"/>
              <a:defRPr sz="1800">
                <a:solidFill>
                  <a:schemeClr val="lt1"/>
                </a:solidFill>
                <a:latin typeface="Roboto Condensed"/>
                <a:ea typeface="Roboto Condensed"/>
                <a:cs typeface="Roboto Condensed"/>
                <a:sym typeface="Roboto Condensed"/>
              </a:defRPr>
            </a:lvl1pPr>
            <a:lvl2pPr marL="914400" lvl="1" indent="-317500">
              <a:lnSpc>
                <a:spcPct val="115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2pPr>
            <a:lvl3pPr marL="1371600" lvl="2" indent="-317500">
              <a:lnSpc>
                <a:spcPct val="115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3pPr>
            <a:lvl4pPr marL="1828800" lvl="3" indent="-317500">
              <a:lnSpc>
                <a:spcPct val="115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4pPr>
            <a:lvl5pPr marL="2286000" lvl="4" indent="-317500">
              <a:lnSpc>
                <a:spcPct val="115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5pPr>
            <a:lvl6pPr marL="2743200" lvl="5" indent="-317500">
              <a:lnSpc>
                <a:spcPct val="115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6pPr>
            <a:lvl7pPr marL="3200400" lvl="6" indent="-317500">
              <a:lnSpc>
                <a:spcPct val="115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7pPr>
            <a:lvl8pPr marL="3657600" lvl="7" indent="-317500">
              <a:lnSpc>
                <a:spcPct val="115000"/>
              </a:lnSpc>
              <a:spcBef>
                <a:spcPts val="1600"/>
              </a:spcBef>
              <a:spcAft>
                <a:spcPts val="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8pPr>
            <a:lvl9pPr marL="4114800" lvl="8" indent="-317500">
              <a:lnSpc>
                <a:spcPct val="115000"/>
              </a:lnSpc>
              <a:spcBef>
                <a:spcPts val="1600"/>
              </a:spcBef>
              <a:spcAft>
                <a:spcPts val="1600"/>
              </a:spcAft>
              <a:buClr>
                <a:schemeClr val="lt1"/>
              </a:buClr>
              <a:buSzPts val="1400"/>
              <a:buFont typeface="Roboto Condensed"/>
              <a:buChar char="■"/>
              <a:defRPr>
                <a:solidFill>
                  <a:schemeClr val="lt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2" r:id="rId3"/>
    <p:sldLayoutId id="2147483685" r:id="rId4"/>
    <p:sldLayoutId id="214748368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373" name="Google Shape;373;p44"/>
          <p:cNvGrpSpPr/>
          <p:nvPr/>
        </p:nvGrpSpPr>
        <p:grpSpPr>
          <a:xfrm rot="-409295">
            <a:off x="523180" y="1842274"/>
            <a:ext cx="1776113" cy="3550526"/>
            <a:chOff x="6631900" y="1632850"/>
            <a:chExt cx="537075" cy="1073600"/>
          </a:xfrm>
        </p:grpSpPr>
        <p:sp>
          <p:nvSpPr>
            <p:cNvPr id="374" name="Google Shape;374;p44"/>
            <p:cNvSpPr/>
            <p:nvPr/>
          </p:nvSpPr>
          <p:spPr>
            <a:xfrm>
              <a:off x="6703200" y="2679150"/>
              <a:ext cx="115200" cy="27300"/>
            </a:xfrm>
            <a:custGeom>
              <a:avLst/>
              <a:gdLst/>
              <a:ahLst/>
              <a:cxnLst/>
              <a:rect l="l" t="t" r="r" b="b"/>
              <a:pathLst>
                <a:path w="4608" h="1092" extrusionOk="0">
                  <a:moveTo>
                    <a:pt x="1676" y="38"/>
                  </a:moveTo>
                  <a:cubicBezTo>
                    <a:pt x="1226" y="38"/>
                    <a:pt x="717" y="82"/>
                    <a:pt x="566" y="272"/>
                  </a:cubicBezTo>
                  <a:cubicBezTo>
                    <a:pt x="1" y="978"/>
                    <a:pt x="2214" y="1092"/>
                    <a:pt x="3093" y="1092"/>
                  </a:cubicBezTo>
                  <a:cubicBezTo>
                    <a:pt x="3226" y="1092"/>
                    <a:pt x="3329" y="1089"/>
                    <a:pt x="3387" y="1085"/>
                  </a:cubicBezTo>
                  <a:cubicBezTo>
                    <a:pt x="3685" y="1031"/>
                    <a:pt x="4607" y="923"/>
                    <a:pt x="4146" y="407"/>
                  </a:cubicBezTo>
                  <a:cubicBezTo>
                    <a:pt x="3793" y="0"/>
                    <a:pt x="2654" y="109"/>
                    <a:pt x="2193" y="55"/>
                  </a:cubicBezTo>
                  <a:cubicBezTo>
                    <a:pt x="2054" y="47"/>
                    <a:pt x="1871" y="38"/>
                    <a:pt x="1676" y="38"/>
                  </a:cubicBez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4"/>
            <p:cNvSpPr/>
            <p:nvPr/>
          </p:nvSpPr>
          <p:spPr>
            <a:xfrm>
              <a:off x="6890250" y="2670225"/>
              <a:ext cx="110550" cy="36125"/>
            </a:xfrm>
            <a:custGeom>
              <a:avLst/>
              <a:gdLst/>
              <a:ahLst/>
              <a:cxnLst/>
              <a:rect l="l" t="t" r="r" b="b"/>
              <a:pathLst>
                <a:path w="4422" h="1445" extrusionOk="0">
                  <a:moveTo>
                    <a:pt x="3807" y="1"/>
                  </a:moveTo>
                  <a:cubicBezTo>
                    <a:pt x="3283" y="1"/>
                    <a:pt x="2805" y="276"/>
                    <a:pt x="2197" y="276"/>
                  </a:cubicBezTo>
                  <a:cubicBezTo>
                    <a:pt x="2114" y="271"/>
                    <a:pt x="1983" y="266"/>
                    <a:pt x="1831" y="266"/>
                  </a:cubicBezTo>
                  <a:cubicBezTo>
                    <a:pt x="1242" y="266"/>
                    <a:pt x="327" y="332"/>
                    <a:pt x="543" y="656"/>
                  </a:cubicBezTo>
                  <a:cubicBezTo>
                    <a:pt x="136" y="683"/>
                    <a:pt x="0" y="1090"/>
                    <a:pt x="380" y="1307"/>
                  </a:cubicBezTo>
                  <a:cubicBezTo>
                    <a:pt x="624" y="1429"/>
                    <a:pt x="944" y="1444"/>
                    <a:pt x="1238" y="1444"/>
                  </a:cubicBezTo>
                  <a:cubicBezTo>
                    <a:pt x="1336" y="1444"/>
                    <a:pt x="1431" y="1442"/>
                    <a:pt x="1519" y="1442"/>
                  </a:cubicBezTo>
                  <a:cubicBezTo>
                    <a:pt x="2251" y="1442"/>
                    <a:pt x="2957" y="1361"/>
                    <a:pt x="3635" y="1171"/>
                  </a:cubicBezTo>
                  <a:cubicBezTo>
                    <a:pt x="3933" y="1063"/>
                    <a:pt x="4421" y="1036"/>
                    <a:pt x="4286" y="86"/>
                  </a:cubicBezTo>
                  <a:cubicBezTo>
                    <a:pt x="4119" y="25"/>
                    <a:pt x="3961" y="1"/>
                    <a:pt x="3807" y="1"/>
                  </a:cubicBez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6741750" y="2327900"/>
              <a:ext cx="205475" cy="370950"/>
            </a:xfrm>
            <a:custGeom>
              <a:avLst/>
              <a:gdLst/>
              <a:ahLst/>
              <a:cxnLst/>
              <a:rect l="l" t="t" r="r" b="b"/>
              <a:pathLst>
                <a:path w="8219" h="14838" extrusionOk="0">
                  <a:moveTo>
                    <a:pt x="2577" y="0"/>
                  </a:moveTo>
                  <a:cubicBezTo>
                    <a:pt x="2577" y="0"/>
                    <a:pt x="1817" y="7161"/>
                    <a:pt x="1872" y="8816"/>
                  </a:cubicBezTo>
                  <a:cubicBezTo>
                    <a:pt x="1953" y="10524"/>
                    <a:pt x="0" y="13969"/>
                    <a:pt x="0" y="13969"/>
                  </a:cubicBezTo>
                  <a:cubicBezTo>
                    <a:pt x="0" y="13969"/>
                    <a:pt x="2034" y="14837"/>
                    <a:pt x="3906" y="14837"/>
                  </a:cubicBezTo>
                  <a:cubicBezTo>
                    <a:pt x="5777" y="14837"/>
                    <a:pt x="8219" y="14050"/>
                    <a:pt x="8219" y="14050"/>
                  </a:cubicBezTo>
                  <a:cubicBezTo>
                    <a:pt x="8219" y="14050"/>
                    <a:pt x="8137" y="10443"/>
                    <a:pt x="7595" y="7812"/>
                  </a:cubicBezTo>
                  <a:cubicBezTo>
                    <a:pt x="7052" y="5154"/>
                    <a:pt x="7296" y="1167"/>
                    <a:pt x="7134" y="1085"/>
                  </a:cubicBezTo>
                  <a:cubicBezTo>
                    <a:pt x="6998" y="1031"/>
                    <a:pt x="2577" y="0"/>
                    <a:pt x="2577" y="0"/>
                  </a:cubicBez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a:off x="6658325" y="2161075"/>
              <a:ext cx="177700" cy="535050"/>
            </a:xfrm>
            <a:custGeom>
              <a:avLst/>
              <a:gdLst/>
              <a:ahLst/>
              <a:cxnLst/>
              <a:rect l="l" t="t" r="r" b="b"/>
              <a:pathLst>
                <a:path w="7108" h="21402" extrusionOk="0">
                  <a:moveTo>
                    <a:pt x="5507" y="1"/>
                  </a:moveTo>
                  <a:cubicBezTo>
                    <a:pt x="5507" y="1"/>
                    <a:pt x="2876" y="842"/>
                    <a:pt x="2496" y="1927"/>
                  </a:cubicBezTo>
                  <a:cubicBezTo>
                    <a:pt x="2117" y="3012"/>
                    <a:pt x="1249" y="7080"/>
                    <a:pt x="1249" y="7080"/>
                  </a:cubicBezTo>
                  <a:cubicBezTo>
                    <a:pt x="1249" y="7080"/>
                    <a:pt x="1032" y="12234"/>
                    <a:pt x="977" y="15272"/>
                  </a:cubicBezTo>
                  <a:cubicBezTo>
                    <a:pt x="896" y="18282"/>
                    <a:pt x="1" y="20968"/>
                    <a:pt x="1" y="20968"/>
                  </a:cubicBezTo>
                  <a:cubicBezTo>
                    <a:pt x="1" y="20968"/>
                    <a:pt x="936" y="21272"/>
                    <a:pt x="2416" y="21272"/>
                  </a:cubicBezTo>
                  <a:cubicBezTo>
                    <a:pt x="2530" y="21272"/>
                    <a:pt x="2647" y="21270"/>
                    <a:pt x="2767" y="21266"/>
                  </a:cubicBezTo>
                  <a:cubicBezTo>
                    <a:pt x="3042" y="21253"/>
                    <a:pt x="3308" y="21248"/>
                    <a:pt x="3561" y="21248"/>
                  </a:cubicBezTo>
                  <a:cubicBezTo>
                    <a:pt x="4914" y="21248"/>
                    <a:pt x="5914" y="21402"/>
                    <a:pt x="5914" y="21402"/>
                  </a:cubicBezTo>
                  <a:cubicBezTo>
                    <a:pt x="5914" y="21402"/>
                    <a:pt x="6402" y="17496"/>
                    <a:pt x="6402" y="14485"/>
                  </a:cubicBezTo>
                  <a:cubicBezTo>
                    <a:pt x="6402" y="11474"/>
                    <a:pt x="7107" y="8491"/>
                    <a:pt x="7107" y="8491"/>
                  </a:cubicBezTo>
                  <a:cubicBezTo>
                    <a:pt x="7107" y="8491"/>
                    <a:pt x="5860" y="5371"/>
                    <a:pt x="5914" y="3907"/>
                  </a:cubicBezTo>
                  <a:cubicBezTo>
                    <a:pt x="5995" y="2469"/>
                    <a:pt x="5507" y="1"/>
                    <a:pt x="5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4"/>
            <p:cNvSpPr/>
            <p:nvPr/>
          </p:nvSpPr>
          <p:spPr>
            <a:xfrm>
              <a:off x="6809550" y="2106000"/>
              <a:ext cx="266525" cy="584700"/>
            </a:xfrm>
            <a:custGeom>
              <a:avLst/>
              <a:gdLst/>
              <a:ahLst/>
              <a:cxnLst/>
              <a:rect l="l" t="t" r="r" b="b"/>
              <a:pathLst>
                <a:path w="10661" h="23388" extrusionOk="0">
                  <a:moveTo>
                    <a:pt x="4426" y="1"/>
                  </a:moveTo>
                  <a:cubicBezTo>
                    <a:pt x="3925" y="1"/>
                    <a:pt x="3211" y="215"/>
                    <a:pt x="2523" y="1173"/>
                  </a:cubicBezTo>
                  <a:cubicBezTo>
                    <a:pt x="1275" y="2936"/>
                    <a:pt x="543" y="4347"/>
                    <a:pt x="326" y="5459"/>
                  </a:cubicBezTo>
                  <a:cubicBezTo>
                    <a:pt x="0" y="6625"/>
                    <a:pt x="624" y="9419"/>
                    <a:pt x="624" y="9419"/>
                  </a:cubicBezTo>
                  <a:cubicBezTo>
                    <a:pt x="624" y="9419"/>
                    <a:pt x="1465" y="12077"/>
                    <a:pt x="1709" y="13731"/>
                  </a:cubicBezTo>
                  <a:cubicBezTo>
                    <a:pt x="1953" y="15413"/>
                    <a:pt x="2360" y="17692"/>
                    <a:pt x="2414" y="18885"/>
                  </a:cubicBezTo>
                  <a:cubicBezTo>
                    <a:pt x="2496" y="20078"/>
                    <a:pt x="3038" y="21896"/>
                    <a:pt x="3445" y="22384"/>
                  </a:cubicBezTo>
                  <a:cubicBezTo>
                    <a:pt x="3852" y="22845"/>
                    <a:pt x="3906" y="23388"/>
                    <a:pt x="3906" y="23388"/>
                  </a:cubicBezTo>
                  <a:cubicBezTo>
                    <a:pt x="3906" y="23388"/>
                    <a:pt x="5432" y="22918"/>
                    <a:pt x="6824" y="22918"/>
                  </a:cubicBezTo>
                  <a:cubicBezTo>
                    <a:pt x="6928" y="22918"/>
                    <a:pt x="7032" y="22921"/>
                    <a:pt x="7134" y="22926"/>
                  </a:cubicBezTo>
                  <a:cubicBezTo>
                    <a:pt x="7378" y="22935"/>
                    <a:pt x="7628" y="22939"/>
                    <a:pt x="7876" y="22939"/>
                  </a:cubicBezTo>
                  <a:cubicBezTo>
                    <a:pt x="9113" y="22939"/>
                    <a:pt x="10280" y="22845"/>
                    <a:pt x="10280" y="22845"/>
                  </a:cubicBezTo>
                  <a:cubicBezTo>
                    <a:pt x="10280" y="22845"/>
                    <a:pt x="10660" y="20892"/>
                    <a:pt x="9819" y="19265"/>
                  </a:cubicBezTo>
                  <a:cubicBezTo>
                    <a:pt x="8951" y="17637"/>
                    <a:pt x="8111" y="14355"/>
                    <a:pt x="7839" y="12538"/>
                  </a:cubicBezTo>
                  <a:cubicBezTo>
                    <a:pt x="7541" y="10748"/>
                    <a:pt x="6293" y="7466"/>
                    <a:pt x="6049" y="5893"/>
                  </a:cubicBezTo>
                  <a:cubicBezTo>
                    <a:pt x="5805" y="4347"/>
                    <a:pt x="5100" y="142"/>
                    <a:pt x="5100" y="142"/>
                  </a:cubicBezTo>
                  <a:cubicBezTo>
                    <a:pt x="5100" y="142"/>
                    <a:pt x="4833" y="1"/>
                    <a:pt x="4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4"/>
            <p:cNvSpPr/>
            <p:nvPr/>
          </p:nvSpPr>
          <p:spPr>
            <a:xfrm>
              <a:off x="6871925" y="2085150"/>
              <a:ext cx="269925" cy="280200"/>
            </a:xfrm>
            <a:custGeom>
              <a:avLst/>
              <a:gdLst/>
              <a:ahLst/>
              <a:cxnLst/>
              <a:rect l="l" t="t" r="r" b="b"/>
              <a:pathLst>
                <a:path w="10797" h="11208" extrusionOk="0">
                  <a:moveTo>
                    <a:pt x="2496" y="0"/>
                  </a:moveTo>
                  <a:lnTo>
                    <a:pt x="1" y="2007"/>
                  </a:lnTo>
                  <a:cubicBezTo>
                    <a:pt x="1" y="2007"/>
                    <a:pt x="815" y="5560"/>
                    <a:pt x="1628" y="6618"/>
                  </a:cubicBezTo>
                  <a:cubicBezTo>
                    <a:pt x="2876" y="8273"/>
                    <a:pt x="3825" y="9032"/>
                    <a:pt x="6266" y="10199"/>
                  </a:cubicBezTo>
                  <a:cubicBezTo>
                    <a:pt x="8238" y="11119"/>
                    <a:pt x="9803" y="11207"/>
                    <a:pt x="10332" y="11207"/>
                  </a:cubicBezTo>
                  <a:cubicBezTo>
                    <a:pt x="10458" y="11207"/>
                    <a:pt x="10525" y="11202"/>
                    <a:pt x="10525" y="11202"/>
                  </a:cubicBezTo>
                  <a:cubicBezTo>
                    <a:pt x="10525" y="11202"/>
                    <a:pt x="9955" y="8164"/>
                    <a:pt x="10037" y="7079"/>
                  </a:cubicBezTo>
                  <a:cubicBezTo>
                    <a:pt x="10091" y="5994"/>
                    <a:pt x="10796" y="2387"/>
                    <a:pt x="10661" y="1926"/>
                  </a:cubicBezTo>
                  <a:cubicBezTo>
                    <a:pt x="10632" y="1757"/>
                    <a:pt x="10516" y="1702"/>
                    <a:pt x="10377" y="1702"/>
                  </a:cubicBezTo>
                  <a:cubicBezTo>
                    <a:pt x="10113" y="1702"/>
                    <a:pt x="9765" y="1899"/>
                    <a:pt x="9765" y="1899"/>
                  </a:cubicBezTo>
                  <a:cubicBezTo>
                    <a:pt x="9765" y="1899"/>
                    <a:pt x="9223" y="2875"/>
                    <a:pt x="7785" y="3879"/>
                  </a:cubicBezTo>
                  <a:cubicBezTo>
                    <a:pt x="7293" y="4229"/>
                    <a:pt x="6880" y="4378"/>
                    <a:pt x="6500" y="4378"/>
                  </a:cubicBezTo>
                  <a:cubicBezTo>
                    <a:pt x="5792" y="4378"/>
                    <a:pt x="5199" y="3862"/>
                    <a:pt x="4422" y="3173"/>
                  </a:cubicBezTo>
                  <a:cubicBezTo>
                    <a:pt x="3201" y="2116"/>
                    <a:pt x="2496" y="0"/>
                    <a:pt x="2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4"/>
            <p:cNvSpPr/>
            <p:nvPr/>
          </p:nvSpPr>
          <p:spPr>
            <a:xfrm>
              <a:off x="6755300" y="2356375"/>
              <a:ext cx="1375" cy="700"/>
            </a:xfrm>
            <a:custGeom>
              <a:avLst/>
              <a:gdLst/>
              <a:ahLst/>
              <a:cxnLst/>
              <a:rect l="l" t="t" r="r" b="b"/>
              <a:pathLst>
                <a:path w="55" h="28" extrusionOk="0">
                  <a:moveTo>
                    <a:pt x="1" y="1"/>
                  </a:moveTo>
                  <a:lnTo>
                    <a:pt x="55" y="28"/>
                  </a:lnTo>
                  <a:lnTo>
                    <a:pt x="55" y="1"/>
                  </a:ln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4"/>
            <p:cNvSpPr/>
            <p:nvPr/>
          </p:nvSpPr>
          <p:spPr>
            <a:xfrm>
              <a:off x="6631900" y="2030900"/>
              <a:ext cx="180375" cy="421100"/>
            </a:xfrm>
            <a:custGeom>
              <a:avLst/>
              <a:gdLst/>
              <a:ahLst/>
              <a:cxnLst/>
              <a:rect l="l" t="t" r="r" b="b"/>
              <a:pathLst>
                <a:path w="7215" h="16844" extrusionOk="0">
                  <a:moveTo>
                    <a:pt x="3906" y="0"/>
                  </a:moveTo>
                  <a:cubicBezTo>
                    <a:pt x="3906" y="0"/>
                    <a:pt x="3662" y="895"/>
                    <a:pt x="3146" y="1817"/>
                  </a:cubicBezTo>
                  <a:cubicBezTo>
                    <a:pt x="2631" y="2740"/>
                    <a:pt x="1763" y="3743"/>
                    <a:pt x="868" y="5777"/>
                  </a:cubicBezTo>
                  <a:cubicBezTo>
                    <a:pt x="0" y="7812"/>
                    <a:pt x="54" y="10307"/>
                    <a:pt x="895" y="13209"/>
                  </a:cubicBezTo>
                  <a:cubicBezTo>
                    <a:pt x="1438" y="15108"/>
                    <a:pt x="1844" y="16139"/>
                    <a:pt x="2116" y="16573"/>
                  </a:cubicBezTo>
                  <a:cubicBezTo>
                    <a:pt x="2251" y="16817"/>
                    <a:pt x="2387" y="16844"/>
                    <a:pt x="2387" y="16844"/>
                  </a:cubicBezTo>
                  <a:cubicBezTo>
                    <a:pt x="2387" y="16844"/>
                    <a:pt x="2441" y="15596"/>
                    <a:pt x="2767" y="14538"/>
                  </a:cubicBezTo>
                  <a:cubicBezTo>
                    <a:pt x="3038" y="13698"/>
                    <a:pt x="3418" y="12938"/>
                    <a:pt x="3824" y="12341"/>
                  </a:cubicBezTo>
                  <a:cubicBezTo>
                    <a:pt x="4367" y="11473"/>
                    <a:pt x="4937" y="10850"/>
                    <a:pt x="5343" y="10470"/>
                  </a:cubicBezTo>
                  <a:lnTo>
                    <a:pt x="5425" y="10389"/>
                  </a:lnTo>
                  <a:cubicBezTo>
                    <a:pt x="5750" y="10090"/>
                    <a:pt x="5967" y="9927"/>
                    <a:pt x="5967" y="9927"/>
                  </a:cubicBezTo>
                  <a:cubicBezTo>
                    <a:pt x="5967" y="9927"/>
                    <a:pt x="6781" y="8870"/>
                    <a:pt x="7025" y="8327"/>
                  </a:cubicBezTo>
                  <a:cubicBezTo>
                    <a:pt x="7215" y="7785"/>
                    <a:pt x="6971" y="6862"/>
                    <a:pt x="6483" y="5750"/>
                  </a:cubicBezTo>
                  <a:cubicBezTo>
                    <a:pt x="5967" y="4638"/>
                    <a:pt x="5615" y="4476"/>
                    <a:pt x="4909" y="3580"/>
                  </a:cubicBezTo>
                  <a:cubicBezTo>
                    <a:pt x="4204" y="2712"/>
                    <a:pt x="3906" y="0"/>
                    <a:pt x="3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4"/>
            <p:cNvSpPr/>
            <p:nvPr/>
          </p:nvSpPr>
          <p:spPr>
            <a:xfrm>
              <a:off x="7089600" y="2136000"/>
              <a:ext cx="79375" cy="228700"/>
            </a:xfrm>
            <a:custGeom>
              <a:avLst/>
              <a:gdLst/>
              <a:ahLst/>
              <a:cxnLst/>
              <a:rect l="l" t="t" r="r" b="b"/>
              <a:pathLst>
                <a:path w="3175" h="9148" extrusionOk="0">
                  <a:moveTo>
                    <a:pt x="977" y="0"/>
                  </a:moveTo>
                  <a:cubicBezTo>
                    <a:pt x="977" y="678"/>
                    <a:pt x="326" y="3825"/>
                    <a:pt x="299" y="4693"/>
                  </a:cubicBezTo>
                  <a:cubicBezTo>
                    <a:pt x="245" y="6103"/>
                    <a:pt x="1" y="7622"/>
                    <a:pt x="950" y="8734"/>
                  </a:cubicBezTo>
                  <a:cubicBezTo>
                    <a:pt x="1190" y="9027"/>
                    <a:pt x="1452" y="9147"/>
                    <a:pt x="1705" y="9147"/>
                  </a:cubicBezTo>
                  <a:cubicBezTo>
                    <a:pt x="2368" y="9147"/>
                    <a:pt x="2980" y="8328"/>
                    <a:pt x="3039" y="7622"/>
                  </a:cubicBezTo>
                  <a:cubicBezTo>
                    <a:pt x="3174" y="6374"/>
                    <a:pt x="2822" y="5154"/>
                    <a:pt x="2496" y="3960"/>
                  </a:cubicBezTo>
                  <a:cubicBezTo>
                    <a:pt x="2306" y="3120"/>
                    <a:pt x="2360" y="2252"/>
                    <a:pt x="2306" y="1411"/>
                  </a:cubicBezTo>
                  <a:cubicBezTo>
                    <a:pt x="2279" y="1139"/>
                    <a:pt x="2198" y="760"/>
                    <a:pt x="2089" y="489"/>
                  </a:cubicBezTo>
                  <a:cubicBezTo>
                    <a:pt x="1899" y="136"/>
                    <a:pt x="1682" y="136"/>
                    <a:pt x="977" y="0"/>
                  </a:cubicBez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p:nvPr/>
          </p:nvSpPr>
          <p:spPr>
            <a:xfrm>
              <a:off x="7106550" y="2137350"/>
              <a:ext cx="40050" cy="56300"/>
            </a:xfrm>
            <a:custGeom>
              <a:avLst/>
              <a:gdLst/>
              <a:ahLst/>
              <a:cxnLst/>
              <a:rect l="l" t="t" r="r" b="b"/>
              <a:pathLst>
                <a:path w="1602" h="2252" extrusionOk="0">
                  <a:moveTo>
                    <a:pt x="570" y="1"/>
                  </a:moveTo>
                  <a:cubicBezTo>
                    <a:pt x="462" y="82"/>
                    <a:pt x="380" y="163"/>
                    <a:pt x="299" y="245"/>
                  </a:cubicBezTo>
                  <a:cubicBezTo>
                    <a:pt x="272" y="679"/>
                    <a:pt x="136" y="1465"/>
                    <a:pt x="1" y="2252"/>
                  </a:cubicBezTo>
                  <a:lnTo>
                    <a:pt x="191" y="2143"/>
                  </a:lnTo>
                  <a:cubicBezTo>
                    <a:pt x="679" y="1899"/>
                    <a:pt x="1194" y="1574"/>
                    <a:pt x="1601" y="1194"/>
                  </a:cubicBezTo>
                  <a:lnTo>
                    <a:pt x="1601" y="1058"/>
                  </a:lnTo>
                  <a:cubicBezTo>
                    <a:pt x="1520" y="1031"/>
                    <a:pt x="1465" y="950"/>
                    <a:pt x="1411" y="923"/>
                  </a:cubicBezTo>
                  <a:cubicBezTo>
                    <a:pt x="1276" y="706"/>
                    <a:pt x="1276" y="435"/>
                    <a:pt x="1221" y="218"/>
                  </a:cubicBezTo>
                  <a:cubicBezTo>
                    <a:pt x="1086" y="109"/>
                    <a:pt x="869" y="82"/>
                    <a:pt x="570" y="1"/>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4"/>
            <p:cNvSpPr/>
            <p:nvPr/>
          </p:nvSpPr>
          <p:spPr>
            <a:xfrm>
              <a:off x="6715000" y="1674975"/>
              <a:ext cx="216625" cy="221675"/>
            </a:xfrm>
            <a:custGeom>
              <a:avLst/>
              <a:gdLst/>
              <a:ahLst/>
              <a:cxnLst/>
              <a:rect l="l" t="t" r="r" b="b"/>
              <a:pathLst>
                <a:path w="8665" h="8867" extrusionOk="0">
                  <a:moveTo>
                    <a:pt x="202" y="0"/>
                  </a:moveTo>
                  <a:cubicBezTo>
                    <a:pt x="1" y="0"/>
                    <a:pt x="39" y="214"/>
                    <a:pt x="39" y="214"/>
                  </a:cubicBezTo>
                  <a:cubicBezTo>
                    <a:pt x="39" y="214"/>
                    <a:pt x="1260" y="865"/>
                    <a:pt x="1531" y="4093"/>
                  </a:cubicBezTo>
                  <a:cubicBezTo>
                    <a:pt x="1802" y="7321"/>
                    <a:pt x="1016" y="8867"/>
                    <a:pt x="1016" y="8867"/>
                  </a:cubicBezTo>
                  <a:cubicBezTo>
                    <a:pt x="1016" y="8867"/>
                    <a:pt x="2352" y="8285"/>
                    <a:pt x="4273" y="8285"/>
                  </a:cubicBezTo>
                  <a:cubicBezTo>
                    <a:pt x="4625" y="8285"/>
                    <a:pt x="4996" y="8305"/>
                    <a:pt x="5383" y="8351"/>
                  </a:cubicBezTo>
                  <a:cubicBezTo>
                    <a:pt x="7905" y="8677"/>
                    <a:pt x="8529" y="8812"/>
                    <a:pt x="8529" y="8812"/>
                  </a:cubicBezTo>
                  <a:cubicBezTo>
                    <a:pt x="8529" y="8812"/>
                    <a:pt x="8665" y="7239"/>
                    <a:pt x="5247" y="3984"/>
                  </a:cubicBezTo>
                  <a:cubicBezTo>
                    <a:pt x="1830" y="729"/>
                    <a:pt x="663" y="187"/>
                    <a:pt x="338" y="24"/>
                  </a:cubicBezTo>
                  <a:cubicBezTo>
                    <a:pt x="283" y="8"/>
                    <a:pt x="239"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6659000" y="1880425"/>
              <a:ext cx="120050" cy="164125"/>
            </a:xfrm>
            <a:custGeom>
              <a:avLst/>
              <a:gdLst/>
              <a:ahLst/>
              <a:cxnLst/>
              <a:rect l="l" t="t" r="r" b="b"/>
              <a:pathLst>
                <a:path w="4802" h="6565" extrusionOk="0">
                  <a:moveTo>
                    <a:pt x="2703" y="1"/>
                  </a:moveTo>
                  <a:cubicBezTo>
                    <a:pt x="2510" y="1"/>
                    <a:pt x="2314" y="35"/>
                    <a:pt x="2171" y="106"/>
                  </a:cubicBezTo>
                  <a:cubicBezTo>
                    <a:pt x="1330" y="486"/>
                    <a:pt x="1547" y="1137"/>
                    <a:pt x="1601" y="1815"/>
                  </a:cubicBezTo>
                  <a:cubicBezTo>
                    <a:pt x="1467" y="1731"/>
                    <a:pt x="1330" y="1694"/>
                    <a:pt x="1197" y="1694"/>
                  </a:cubicBezTo>
                  <a:cubicBezTo>
                    <a:pt x="685" y="1694"/>
                    <a:pt x="223" y="2236"/>
                    <a:pt x="137" y="2710"/>
                  </a:cubicBezTo>
                  <a:cubicBezTo>
                    <a:pt x="1" y="3605"/>
                    <a:pt x="571" y="4202"/>
                    <a:pt x="1330" y="4554"/>
                  </a:cubicBezTo>
                  <a:cubicBezTo>
                    <a:pt x="1322" y="4554"/>
                    <a:pt x="1315" y="4554"/>
                    <a:pt x="1307" y="4554"/>
                  </a:cubicBezTo>
                  <a:cubicBezTo>
                    <a:pt x="680" y="4554"/>
                    <a:pt x="736" y="5671"/>
                    <a:pt x="977" y="6019"/>
                  </a:cubicBezTo>
                  <a:cubicBezTo>
                    <a:pt x="1302" y="6418"/>
                    <a:pt x="1717" y="6565"/>
                    <a:pt x="2183" y="6565"/>
                  </a:cubicBezTo>
                  <a:cubicBezTo>
                    <a:pt x="2224" y="6565"/>
                    <a:pt x="2265" y="6564"/>
                    <a:pt x="2306" y="6562"/>
                  </a:cubicBezTo>
                  <a:cubicBezTo>
                    <a:pt x="2876" y="6562"/>
                    <a:pt x="3391" y="6317"/>
                    <a:pt x="3853" y="5938"/>
                  </a:cubicBezTo>
                  <a:cubicBezTo>
                    <a:pt x="4802" y="5151"/>
                    <a:pt x="4504" y="4175"/>
                    <a:pt x="4395" y="3063"/>
                  </a:cubicBezTo>
                  <a:cubicBezTo>
                    <a:pt x="4368" y="2547"/>
                    <a:pt x="4449" y="1137"/>
                    <a:pt x="4042" y="866"/>
                  </a:cubicBezTo>
                  <a:cubicBezTo>
                    <a:pt x="3690" y="649"/>
                    <a:pt x="3554" y="242"/>
                    <a:pt x="3174" y="79"/>
                  </a:cubicBezTo>
                  <a:cubicBezTo>
                    <a:pt x="3046" y="28"/>
                    <a:pt x="2876"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p:nvPr/>
          </p:nvSpPr>
          <p:spPr>
            <a:xfrm>
              <a:off x="6903125" y="1894800"/>
              <a:ext cx="108525" cy="134500"/>
            </a:xfrm>
            <a:custGeom>
              <a:avLst/>
              <a:gdLst/>
              <a:ahLst/>
              <a:cxnLst/>
              <a:rect l="l" t="t" r="r" b="b"/>
              <a:pathLst>
                <a:path w="4341" h="5380" extrusionOk="0">
                  <a:moveTo>
                    <a:pt x="1545" y="1"/>
                  </a:moveTo>
                  <a:cubicBezTo>
                    <a:pt x="1186" y="1"/>
                    <a:pt x="832" y="180"/>
                    <a:pt x="597" y="616"/>
                  </a:cubicBezTo>
                  <a:cubicBezTo>
                    <a:pt x="950" y="1267"/>
                    <a:pt x="570" y="2596"/>
                    <a:pt x="299" y="3301"/>
                  </a:cubicBezTo>
                  <a:cubicBezTo>
                    <a:pt x="190" y="3681"/>
                    <a:pt x="1" y="4034"/>
                    <a:pt x="190" y="4413"/>
                  </a:cubicBezTo>
                  <a:cubicBezTo>
                    <a:pt x="407" y="4766"/>
                    <a:pt x="950" y="5064"/>
                    <a:pt x="1275" y="5227"/>
                  </a:cubicBezTo>
                  <a:cubicBezTo>
                    <a:pt x="1504" y="5331"/>
                    <a:pt x="1757" y="5379"/>
                    <a:pt x="2012" y="5379"/>
                  </a:cubicBezTo>
                  <a:cubicBezTo>
                    <a:pt x="2423" y="5379"/>
                    <a:pt x="2840" y="5255"/>
                    <a:pt x="3174" y="5037"/>
                  </a:cubicBezTo>
                  <a:cubicBezTo>
                    <a:pt x="4340" y="4224"/>
                    <a:pt x="4259" y="1999"/>
                    <a:pt x="2632" y="1945"/>
                  </a:cubicBezTo>
                  <a:cubicBezTo>
                    <a:pt x="3260" y="993"/>
                    <a:pt x="2391" y="1"/>
                    <a:pt x="1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4"/>
            <p:cNvSpPr/>
            <p:nvPr/>
          </p:nvSpPr>
          <p:spPr>
            <a:xfrm>
              <a:off x="6710900" y="1876900"/>
              <a:ext cx="266100" cy="154025"/>
            </a:xfrm>
            <a:custGeom>
              <a:avLst/>
              <a:gdLst/>
              <a:ahLst/>
              <a:cxnLst/>
              <a:rect l="l" t="t" r="r" b="b"/>
              <a:pathLst>
                <a:path w="10644" h="6161" extrusionOk="0">
                  <a:moveTo>
                    <a:pt x="4890" y="1"/>
                  </a:moveTo>
                  <a:cubicBezTo>
                    <a:pt x="4271" y="1"/>
                    <a:pt x="3610" y="198"/>
                    <a:pt x="2997" y="274"/>
                  </a:cubicBezTo>
                  <a:cubicBezTo>
                    <a:pt x="2863" y="299"/>
                    <a:pt x="2729" y="312"/>
                    <a:pt x="2595" y="312"/>
                  </a:cubicBezTo>
                  <a:cubicBezTo>
                    <a:pt x="2431" y="312"/>
                    <a:pt x="2266" y="292"/>
                    <a:pt x="2102" y="247"/>
                  </a:cubicBezTo>
                  <a:cubicBezTo>
                    <a:pt x="1641" y="681"/>
                    <a:pt x="1560" y="1576"/>
                    <a:pt x="1505" y="2146"/>
                  </a:cubicBezTo>
                  <a:lnTo>
                    <a:pt x="1505" y="2553"/>
                  </a:lnTo>
                  <a:cubicBezTo>
                    <a:pt x="1279" y="2451"/>
                    <a:pt x="1015" y="2377"/>
                    <a:pt x="777" y="2377"/>
                  </a:cubicBezTo>
                  <a:cubicBezTo>
                    <a:pt x="443" y="2377"/>
                    <a:pt x="158" y="2521"/>
                    <a:pt x="95" y="2932"/>
                  </a:cubicBezTo>
                  <a:cubicBezTo>
                    <a:pt x="1" y="3441"/>
                    <a:pt x="443" y="3622"/>
                    <a:pt x="903" y="3622"/>
                  </a:cubicBezTo>
                  <a:cubicBezTo>
                    <a:pt x="1106" y="3622"/>
                    <a:pt x="1312" y="3587"/>
                    <a:pt x="1478" y="3529"/>
                  </a:cubicBezTo>
                  <a:cubicBezTo>
                    <a:pt x="1505" y="3529"/>
                    <a:pt x="1560" y="3502"/>
                    <a:pt x="1587" y="3502"/>
                  </a:cubicBezTo>
                  <a:cubicBezTo>
                    <a:pt x="1614" y="3882"/>
                    <a:pt x="1722" y="4289"/>
                    <a:pt x="1885" y="4614"/>
                  </a:cubicBezTo>
                  <a:cubicBezTo>
                    <a:pt x="2156" y="5238"/>
                    <a:pt x="2482" y="5563"/>
                    <a:pt x="3133" y="5780"/>
                  </a:cubicBezTo>
                  <a:cubicBezTo>
                    <a:pt x="3811" y="6024"/>
                    <a:pt x="4489" y="6160"/>
                    <a:pt x="5248" y="6160"/>
                  </a:cubicBezTo>
                  <a:cubicBezTo>
                    <a:pt x="6388" y="6160"/>
                    <a:pt x="7988" y="5753"/>
                    <a:pt x="8585" y="4668"/>
                  </a:cubicBezTo>
                  <a:cubicBezTo>
                    <a:pt x="8775" y="4343"/>
                    <a:pt x="8910" y="4017"/>
                    <a:pt x="9019" y="3638"/>
                  </a:cubicBezTo>
                  <a:cubicBezTo>
                    <a:pt x="9168" y="3656"/>
                    <a:pt x="9331" y="3688"/>
                    <a:pt x="9498" y="3688"/>
                  </a:cubicBezTo>
                  <a:cubicBezTo>
                    <a:pt x="9572" y="3688"/>
                    <a:pt x="9648" y="3682"/>
                    <a:pt x="9724" y="3665"/>
                  </a:cubicBezTo>
                  <a:cubicBezTo>
                    <a:pt x="9746" y="3669"/>
                    <a:pt x="9770" y="3671"/>
                    <a:pt x="9795" y="3671"/>
                  </a:cubicBezTo>
                  <a:cubicBezTo>
                    <a:pt x="10112" y="3671"/>
                    <a:pt x="10643" y="3364"/>
                    <a:pt x="10266" y="2987"/>
                  </a:cubicBezTo>
                  <a:cubicBezTo>
                    <a:pt x="10144" y="2864"/>
                    <a:pt x="9971" y="2819"/>
                    <a:pt x="9784" y="2819"/>
                  </a:cubicBezTo>
                  <a:cubicBezTo>
                    <a:pt x="9557" y="2819"/>
                    <a:pt x="9308" y="2885"/>
                    <a:pt x="9100" y="2959"/>
                  </a:cubicBezTo>
                  <a:cubicBezTo>
                    <a:pt x="9181" y="2173"/>
                    <a:pt x="9073" y="1359"/>
                    <a:pt x="8747" y="735"/>
                  </a:cubicBezTo>
                  <a:cubicBezTo>
                    <a:pt x="8530" y="383"/>
                    <a:pt x="8368" y="410"/>
                    <a:pt x="7988" y="356"/>
                  </a:cubicBezTo>
                  <a:cubicBezTo>
                    <a:pt x="7011" y="220"/>
                    <a:pt x="6035" y="57"/>
                    <a:pt x="5004" y="3"/>
                  </a:cubicBezTo>
                  <a:cubicBezTo>
                    <a:pt x="4966" y="1"/>
                    <a:pt x="4928" y="1"/>
                    <a:pt x="4890" y="1"/>
                  </a:cubicBezTo>
                  <a:close/>
                </a:path>
              </a:pathLst>
            </a:custGeom>
            <a:solidFill>
              <a:srgbClr val="FFD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4"/>
            <p:cNvSpPr/>
            <p:nvPr/>
          </p:nvSpPr>
          <p:spPr>
            <a:xfrm>
              <a:off x="6781075" y="1901575"/>
              <a:ext cx="54275" cy="24925"/>
            </a:xfrm>
            <a:custGeom>
              <a:avLst/>
              <a:gdLst/>
              <a:ahLst/>
              <a:cxnLst/>
              <a:rect l="l" t="t" r="r" b="b"/>
              <a:pathLst>
                <a:path w="2171" h="997" extrusionOk="0">
                  <a:moveTo>
                    <a:pt x="431" y="0"/>
                  </a:moveTo>
                  <a:cubicBezTo>
                    <a:pt x="284" y="0"/>
                    <a:pt x="145" y="13"/>
                    <a:pt x="27" y="47"/>
                  </a:cubicBezTo>
                  <a:cubicBezTo>
                    <a:pt x="109" y="182"/>
                    <a:pt x="0" y="237"/>
                    <a:pt x="163" y="345"/>
                  </a:cubicBezTo>
                  <a:cubicBezTo>
                    <a:pt x="326" y="454"/>
                    <a:pt x="597" y="454"/>
                    <a:pt x="814" y="508"/>
                  </a:cubicBezTo>
                  <a:cubicBezTo>
                    <a:pt x="1194" y="616"/>
                    <a:pt x="1736" y="725"/>
                    <a:pt x="2035" y="996"/>
                  </a:cubicBezTo>
                  <a:cubicBezTo>
                    <a:pt x="2089" y="833"/>
                    <a:pt x="2170" y="616"/>
                    <a:pt x="2170" y="426"/>
                  </a:cubicBezTo>
                  <a:cubicBezTo>
                    <a:pt x="2035" y="209"/>
                    <a:pt x="1628" y="182"/>
                    <a:pt x="1411" y="101"/>
                  </a:cubicBezTo>
                  <a:cubicBezTo>
                    <a:pt x="1130" y="64"/>
                    <a:pt x="759" y="0"/>
                    <a:pt x="4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p:nvPr/>
          </p:nvSpPr>
          <p:spPr>
            <a:xfrm>
              <a:off x="6860400" y="1900625"/>
              <a:ext cx="52925" cy="29925"/>
            </a:xfrm>
            <a:custGeom>
              <a:avLst/>
              <a:gdLst/>
              <a:ahLst/>
              <a:cxnLst/>
              <a:rect l="l" t="t" r="r" b="b"/>
              <a:pathLst>
                <a:path w="2117" h="1197" extrusionOk="0">
                  <a:moveTo>
                    <a:pt x="1969" y="0"/>
                  </a:moveTo>
                  <a:cubicBezTo>
                    <a:pt x="1575" y="0"/>
                    <a:pt x="1082" y="149"/>
                    <a:pt x="706" y="275"/>
                  </a:cubicBezTo>
                  <a:cubicBezTo>
                    <a:pt x="543" y="329"/>
                    <a:pt x="136" y="410"/>
                    <a:pt x="1" y="627"/>
                  </a:cubicBezTo>
                  <a:cubicBezTo>
                    <a:pt x="55" y="817"/>
                    <a:pt x="136" y="1034"/>
                    <a:pt x="218" y="1197"/>
                  </a:cubicBezTo>
                  <a:cubicBezTo>
                    <a:pt x="489" y="898"/>
                    <a:pt x="1004" y="736"/>
                    <a:pt x="1357" y="546"/>
                  </a:cubicBezTo>
                  <a:cubicBezTo>
                    <a:pt x="1547" y="492"/>
                    <a:pt x="1791" y="410"/>
                    <a:pt x="1981" y="329"/>
                  </a:cubicBezTo>
                  <a:cubicBezTo>
                    <a:pt x="2116" y="220"/>
                    <a:pt x="2008" y="139"/>
                    <a:pt x="2062" y="3"/>
                  </a:cubicBezTo>
                  <a:cubicBezTo>
                    <a:pt x="2032" y="1"/>
                    <a:pt x="2001"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4"/>
            <p:cNvSpPr/>
            <p:nvPr/>
          </p:nvSpPr>
          <p:spPr>
            <a:xfrm>
              <a:off x="6717325" y="1963750"/>
              <a:ext cx="242775" cy="474300"/>
            </a:xfrm>
            <a:custGeom>
              <a:avLst/>
              <a:gdLst/>
              <a:ahLst/>
              <a:cxnLst/>
              <a:rect l="l" t="t" r="r" b="b"/>
              <a:pathLst>
                <a:path w="9711" h="18972" extrusionOk="0">
                  <a:moveTo>
                    <a:pt x="5236" y="1"/>
                  </a:moveTo>
                  <a:cubicBezTo>
                    <a:pt x="4015" y="1330"/>
                    <a:pt x="1845" y="733"/>
                    <a:pt x="679" y="2279"/>
                  </a:cubicBezTo>
                  <a:cubicBezTo>
                    <a:pt x="109" y="3012"/>
                    <a:pt x="1" y="4368"/>
                    <a:pt x="245" y="5290"/>
                  </a:cubicBezTo>
                  <a:cubicBezTo>
                    <a:pt x="570" y="6565"/>
                    <a:pt x="1709" y="7324"/>
                    <a:pt x="2306" y="8436"/>
                  </a:cubicBezTo>
                  <a:cubicBezTo>
                    <a:pt x="2713" y="9223"/>
                    <a:pt x="2713" y="9901"/>
                    <a:pt x="2550" y="10742"/>
                  </a:cubicBezTo>
                  <a:cubicBezTo>
                    <a:pt x="2333" y="11800"/>
                    <a:pt x="2252" y="12912"/>
                    <a:pt x="2388" y="13970"/>
                  </a:cubicBezTo>
                  <a:cubicBezTo>
                    <a:pt x="2469" y="14838"/>
                    <a:pt x="2957" y="15977"/>
                    <a:pt x="3771" y="16465"/>
                  </a:cubicBezTo>
                  <a:cubicBezTo>
                    <a:pt x="4286" y="16790"/>
                    <a:pt x="5263" y="16818"/>
                    <a:pt x="5670" y="17333"/>
                  </a:cubicBezTo>
                  <a:cubicBezTo>
                    <a:pt x="6076" y="17875"/>
                    <a:pt x="5453" y="18282"/>
                    <a:pt x="5290" y="18689"/>
                  </a:cubicBezTo>
                  <a:cubicBezTo>
                    <a:pt x="5186" y="18918"/>
                    <a:pt x="5225" y="18971"/>
                    <a:pt x="5422" y="18971"/>
                  </a:cubicBezTo>
                  <a:cubicBezTo>
                    <a:pt x="5481" y="18971"/>
                    <a:pt x="5554" y="18967"/>
                    <a:pt x="5642" y="18960"/>
                  </a:cubicBezTo>
                  <a:cubicBezTo>
                    <a:pt x="6185" y="18906"/>
                    <a:pt x="6673" y="18689"/>
                    <a:pt x="6999" y="18201"/>
                  </a:cubicBezTo>
                  <a:cubicBezTo>
                    <a:pt x="7758" y="17062"/>
                    <a:pt x="7053" y="16112"/>
                    <a:pt x="6348" y="15163"/>
                  </a:cubicBezTo>
                  <a:cubicBezTo>
                    <a:pt x="5561" y="14132"/>
                    <a:pt x="4639" y="13264"/>
                    <a:pt x="4829" y="11827"/>
                  </a:cubicBezTo>
                  <a:cubicBezTo>
                    <a:pt x="5019" y="10281"/>
                    <a:pt x="6619" y="8979"/>
                    <a:pt x="7541" y="7785"/>
                  </a:cubicBezTo>
                  <a:cubicBezTo>
                    <a:pt x="8273" y="6836"/>
                    <a:pt x="8816" y="5832"/>
                    <a:pt x="9114" y="4666"/>
                  </a:cubicBezTo>
                  <a:cubicBezTo>
                    <a:pt x="9711" y="2361"/>
                    <a:pt x="7704" y="1086"/>
                    <a:pt x="5859" y="435"/>
                  </a:cubicBezTo>
                  <a:cubicBezTo>
                    <a:pt x="5642" y="381"/>
                    <a:pt x="5371" y="136"/>
                    <a:pt x="5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4"/>
            <p:cNvSpPr/>
            <p:nvPr/>
          </p:nvSpPr>
          <p:spPr>
            <a:xfrm>
              <a:off x="6831925" y="1925775"/>
              <a:ext cx="52250" cy="99750"/>
            </a:xfrm>
            <a:custGeom>
              <a:avLst/>
              <a:gdLst/>
              <a:ahLst/>
              <a:cxnLst/>
              <a:rect l="l" t="t" r="r" b="b"/>
              <a:pathLst>
                <a:path w="2090" h="3990" extrusionOk="0">
                  <a:moveTo>
                    <a:pt x="869" y="1"/>
                  </a:moveTo>
                  <a:cubicBezTo>
                    <a:pt x="652" y="489"/>
                    <a:pt x="462" y="1303"/>
                    <a:pt x="326" y="1845"/>
                  </a:cubicBezTo>
                  <a:cubicBezTo>
                    <a:pt x="245" y="2334"/>
                    <a:pt x="1" y="3120"/>
                    <a:pt x="299" y="3554"/>
                  </a:cubicBezTo>
                  <a:cubicBezTo>
                    <a:pt x="464" y="3809"/>
                    <a:pt x="820" y="3990"/>
                    <a:pt x="1165" y="3990"/>
                  </a:cubicBezTo>
                  <a:cubicBezTo>
                    <a:pt x="1443" y="3990"/>
                    <a:pt x="1715" y="3872"/>
                    <a:pt x="1872" y="3581"/>
                  </a:cubicBezTo>
                  <a:cubicBezTo>
                    <a:pt x="2089" y="3147"/>
                    <a:pt x="1465" y="2605"/>
                    <a:pt x="1221" y="1710"/>
                  </a:cubicBezTo>
                  <a:cubicBezTo>
                    <a:pt x="1113" y="1411"/>
                    <a:pt x="950" y="137"/>
                    <a:pt x="869" y="1"/>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4"/>
            <p:cNvSpPr/>
            <p:nvPr/>
          </p:nvSpPr>
          <p:spPr>
            <a:xfrm>
              <a:off x="6785250" y="1933175"/>
              <a:ext cx="49425" cy="30050"/>
            </a:xfrm>
            <a:custGeom>
              <a:avLst/>
              <a:gdLst/>
              <a:ahLst/>
              <a:cxnLst/>
              <a:rect l="l" t="t" r="r" b="b"/>
              <a:pathLst>
                <a:path w="1977" h="1202" extrusionOk="0">
                  <a:moveTo>
                    <a:pt x="1676" y="1"/>
                  </a:moveTo>
                  <a:cubicBezTo>
                    <a:pt x="1638" y="1"/>
                    <a:pt x="1596" y="24"/>
                    <a:pt x="1596" y="58"/>
                  </a:cubicBezTo>
                  <a:cubicBezTo>
                    <a:pt x="1596" y="546"/>
                    <a:pt x="1461" y="1007"/>
                    <a:pt x="891" y="1007"/>
                  </a:cubicBezTo>
                  <a:cubicBezTo>
                    <a:pt x="376" y="1007"/>
                    <a:pt x="240" y="654"/>
                    <a:pt x="213" y="193"/>
                  </a:cubicBezTo>
                  <a:cubicBezTo>
                    <a:pt x="213" y="152"/>
                    <a:pt x="179" y="132"/>
                    <a:pt x="145" y="132"/>
                  </a:cubicBezTo>
                  <a:cubicBezTo>
                    <a:pt x="111" y="132"/>
                    <a:pt x="77" y="152"/>
                    <a:pt x="77" y="193"/>
                  </a:cubicBezTo>
                  <a:cubicBezTo>
                    <a:pt x="0" y="758"/>
                    <a:pt x="312" y="1201"/>
                    <a:pt x="874" y="1201"/>
                  </a:cubicBezTo>
                  <a:cubicBezTo>
                    <a:pt x="906" y="1201"/>
                    <a:pt x="939" y="1200"/>
                    <a:pt x="972" y="1197"/>
                  </a:cubicBezTo>
                  <a:cubicBezTo>
                    <a:pt x="1488" y="1115"/>
                    <a:pt x="1976" y="546"/>
                    <a:pt x="1732" y="30"/>
                  </a:cubicBezTo>
                  <a:cubicBezTo>
                    <a:pt x="1722" y="10"/>
                    <a:pt x="1699" y="1"/>
                    <a:pt x="1676" y="1"/>
                  </a:cubicBezTo>
                  <a:close/>
                </a:path>
              </a:pathLst>
            </a:custGeom>
            <a:solidFill>
              <a:srgbClr val="2B0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4"/>
            <p:cNvSpPr/>
            <p:nvPr/>
          </p:nvSpPr>
          <p:spPr>
            <a:xfrm>
              <a:off x="6868550" y="1933075"/>
              <a:ext cx="42050" cy="31225"/>
            </a:xfrm>
            <a:custGeom>
              <a:avLst/>
              <a:gdLst/>
              <a:ahLst/>
              <a:cxnLst/>
              <a:rect l="l" t="t" r="r" b="b"/>
              <a:pathLst>
                <a:path w="1682" h="1249" extrusionOk="0">
                  <a:moveTo>
                    <a:pt x="202" y="1"/>
                  </a:moveTo>
                  <a:cubicBezTo>
                    <a:pt x="173" y="1"/>
                    <a:pt x="146" y="13"/>
                    <a:pt x="136" y="34"/>
                  </a:cubicBezTo>
                  <a:cubicBezTo>
                    <a:pt x="0" y="523"/>
                    <a:pt x="217" y="1065"/>
                    <a:pt x="705" y="1228"/>
                  </a:cubicBezTo>
                  <a:cubicBezTo>
                    <a:pt x="769" y="1242"/>
                    <a:pt x="830" y="1249"/>
                    <a:pt x="890" y="1249"/>
                  </a:cubicBezTo>
                  <a:cubicBezTo>
                    <a:pt x="1062" y="1249"/>
                    <a:pt x="1223" y="1193"/>
                    <a:pt x="1384" y="1092"/>
                  </a:cubicBezTo>
                  <a:cubicBezTo>
                    <a:pt x="1519" y="957"/>
                    <a:pt x="1682" y="712"/>
                    <a:pt x="1573" y="523"/>
                  </a:cubicBezTo>
                  <a:cubicBezTo>
                    <a:pt x="1573" y="496"/>
                    <a:pt x="1560" y="482"/>
                    <a:pt x="1546" y="482"/>
                  </a:cubicBezTo>
                  <a:cubicBezTo>
                    <a:pt x="1533" y="482"/>
                    <a:pt x="1519" y="496"/>
                    <a:pt x="1519" y="523"/>
                  </a:cubicBezTo>
                  <a:cubicBezTo>
                    <a:pt x="1411" y="604"/>
                    <a:pt x="1384" y="740"/>
                    <a:pt x="1302" y="875"/>
                  </a:cubicBezTo>
                  <a:cubicBezTo>
                    <a:pt x="1187" y="1029"/>
                    <a:pt x="1031" y="1101"/>
                    <a:pt x="872" y="1101"/>
                  </a:cubicBezTo>
                  <a:cubicBezTo>
                    <a:pt x="807" y="1101"/>
                    <a:pt x="742" y="1089"/>
                    <a:pt x="678" y="1065"/>
                  </a:cubicBezTo>
                  <a:cubicBezTo>
                    <a:pt x="326" y="875"/>
                    <a:pt x="217" y="441"/>
                    <a:pt x="299" y="116"/>
                  </a:cubicBezTo>
                  <a:cubicBezTo>
                    <a:pt x="299" y="33"/>
                    <a:pt x="248" y="1"/>
                    <a:pt x="202" y="1"/>
                  </a:cubicBezTo>
                  <a:close/>
                </a:path>
              </a:pathLst>
            </a:custGeom>
            <a:solidFill>
              <a:srgbClr val="2B0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4"/>
            <p:cNvSpPr/>
            <p:nvPr/>
          </p:nvSpPr>
          <p:spPr>
            <a:xfrm>
              <a:off x="6739700" y="1864875"/>
              <a:ext cx="196675" cy="41950"/>
            </a:xfrm>
            <a:custGeom>
              <a:avLst/>
              <a:gdLst/>
              <a:ahLst/>
              <a:cxnLst/>
              <a:rect l="l" t="t" r="r" b="b"/>
              <a:pathLst>
                <a:path w="7867" h="1678" extrusionOk="0">
                  <a:moveTo>
                    <a:pt x="3993" y="0"/>
                  </a:moveTo>
                  <a:cubicBezTo>
                    <a:pt x="3727" y="0"/>
                    <a:pt x="3445" y="7"/>
                    <a:pt x="3147" y="23"/>
                  </a:cubicBezTo>
                  <a:cubicBezTo>
                    <a:pt x="814" y="131"/>
                    <a:pt x="1" y="674"/>
                    <a:pt x="1" y="674"/>
                  </a:cubicBezTo>
                  <a:lnTo>
                    <a:pt x="326" y="1650"/>
                  </a:lnTo>
                  <a:cubicBezTo>
                    <a:pt x="326" y="1650"/>
                    <a:pt x="842" y="1108"/>
                    <a:pt x="3852" y="999"/>
                  </a:cubicBezTo>
                  <a:cubicBezTo>
                    <a:pt x="4047" y="992"/>
                    <a:pt x="4232" y="989"/>
                    <a:pt x="4410" y="989"/>
                  </a:cubicBezTo>
                  <a:cubicBezTo>
                    <a:pt x="6988" y="989"/>
                    <a:pt x="7867" y="1677"/>
                    <a:pt x="7867" y="1677"/>
                  </a:cubicBezTo>
                  <a:cubicBezTo>
                    <a:pt x="7867" y="1677"/>
                    <a:pt x="7731" y="674"/>
                    <a:pt x="7406" y="538"/>
                  </a:cubicBezTo>
                  <a:cubicBezTo>
                    <a:pt x="7141" y="418"/>
                    <a:pt x="6048" y="0"/>
                    <a:pt x="3993" y="0"/>
                  </a:cubicBez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4"/>
            <p:cNvSpPr/>
            <p:nvPr/>
          </p:nvSpPr>
          <p:spPr>
            <a:xfrm>
              <a:off x="6671900" y="1632850"/>
              <a:ext cx="113250" cy="107850"/>
            </a:xfrm>
            <a:custGeom>
              <a:avLst/>
              <a:gdLst/>
              <a:ahLst/>
              <a:cxnLst/>
              <a:rect l="l" t="t" r="r" b="b"/>
              <a:pathLst>
                <a:path w="4530" h="4314" extrusionOk="0">
                  <a:moveTo>
                    <a:pt x="597" y="0"/>
                  </a:moveTo>
                  <a:lnTo>
                    <a:pt x="1492" y="1736"/>
                  </a:lnTo>
                  <a:lnTo>
                    <a:pt x="0" y="2360"/>
                  </a:lnTo>
                  <a:lnTo>
                    <a:pt x="1709" y="2414"/>
                  </a:lnTo>
                  <a:lnTo>
                    <a:pt x="1790" y="4313"/>
                  </a:lnTo>
                  <a:lnTo>
                    <a:pt x="2496" y="2360"/>
                  </a:lnTo>
                  <a:lnTo>
                    <a:pt x="4530" y="2252"/>
                  </a:lnTo>
                  <a:lnTo>
                    <a:pt x="2631" y="1736"/>
                  </a:lnTo>
                  <a:lnTo>
                    <a:pt x="3309" y="0"/>
                  </a:lnTo>
                  <a:lnTo>
                    <a:pt x="2035" y="1221"/>
                  </a:lnTo>
                  <a:lnTo>
                    <a:pt x="5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4"/>
            <p:cNvSpPr/>
            <p:nvPr/>
          </p:nvSpPr>
          <p:spPr>
            <a:xfrm>
              <a:off x="6690875" y="2339425"/>
              <a:ext cx="61050" cy="114600"/>
            </a:xfrm>
            <a:custGeom>
              <a:avLst/>
              <a:gdLst/>
              <a:ahLst/>
              <a:cxnLst/>
              <a:rect l="l" t="t" r="r" b="b"/>
              <a:pathLst>
                <a:path w="2442" h="4584" extrusionOk="0">
                  <a:moveTo>
                    <a:pt x="1438" y="0"/>
                  </a:moveTo>
                  <a:cubicBezTo>
                    <a:pt x="1059" y="597"/>
                    <a:pt x="679" y="1357"/>
                    <a:pt x="381" y="2197"/>
                  </a:cubicBezTo>
                  <a:cubicBezTo>
                    <a:pt x="55" y="3201"/>
                    <a:pt x="1" y="4394"/>
                    <a:pt x="1" y="4503"/>
                  </a:cubicBezTo>
                  <a:cubicBezTo>
                    <a:pt x="77" y="4559"/>
                    <a:pt x="163" y="4584"/>
                    <a:pt x="253" y="4584"/>
                  </a:cubicBezTo>
                  <a:cubicBezTo>
                    <a:pt x="773" y="4584"/>
                    <a:pt x="1467" y="3769"/>
                    <a:pt x="1628" y="3445"/>
                  </a:cubicBezTo>
                  <a:cubicBezTo>
                    <a:pt x="1981" y="2848"/>
                    <a:pt x="2225" y="2252"/>
                    <a:pt x="2415" y="1574"/>
                  </a:cubicBezTo>
                  <a:cubicBezTo>
                    <a:pt x="2415" y="1546"/>
                    <a:pt x="2442" y="1519"/>
                    <a:pt x="2442" y="1492"/>
                  </a:cubicBezTo>
                  <a:cubicBezTo>
                    <a:pt x="2388" y="1384"/>
                    <a:pt x="2361" y="1275"/>
                    <a:pt x="2306" y="1167"/>
                  </a:cubicBezTo>
                  <a:cubicBezTo>
                    <a:pt x="2144" y="814"/>
                    <a:pt x="1764" y="407"/>
                    <a:pt x="1493" y="82"/>
                  </a:cubicBezTo>
                  <a:cubicBezTo>
                    <a:pt x="1465" y="55"/>
                    <a:pt x="1438" y="28"/>
                    <a:pt x="1438" y="0"/>
                  </a:cubicBez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4"/>
            <p:cNvSpPr/>
            <p:nvPr/>
          </p:nvSpPr>
          <p:spPr>
            <a:xfrm>
              <a:off x="6726825" y="2291950"/>
              <a:ext cx="65800" cy="94050"/>
            </a:xfrm>
            <a:custGeom>
              <a:avLst/>
              <a:gdLst/>
              <a:ahLst/>
              <a:cxnLst/>
              <a:rect l="l" t="t" r="r" b="b"/>
              <a:pathLst>
                <a:path w="2632" h="3762" extrusionOk="0">
                  <a:moveTo>
                    <a:pt x="1601" y="1"/>
                  </a:moveTo>
                  <a:lnTo>
                    <a:pt x="1519" y="55"/>
                  </a:lnTo>
                  <a:cubicBezTo>
                    <a:pt x="1112" y="462"/>
                    <a:pt x="543" y="1086"/>
                    <a:pt x="0" y="1927"/>
                  </a:cubicBezTo>
                  <a:cubicBezTo>
                    <a:pt x="27" y="1954"/>
                    <a:pt x="27" y="1981"/>
                    <a:pt x="55" y="2035"/>
                  </a:cubicBezTo>
                  <a:cubicBezTo>
                    <a:pt x="326" y="2361"/>
                    <a:pt x="706" y="2767"/>
                    <a:pt x="868" y="3120"/>
                  </a:cubicBezTo>
                  <a:cubicBezTo>
                    <a:pt x="923" y="3174"/>
                    <a:pt x="950" y="3283"/>
                    <a:pt x="977" y="3391"/>
                  </a:cubicBezTo>
                  <a:cubicBezTo>
                    <a:pt x="1069" y="3576"/>
                    <a:pt x="1142" y="3761"/>
                    <a:pt x="1246" y="3761"/>
                  </a:cubicBezTo>
                  <a:cubicBezTo>
                    <a:pt x="1264" y="3761"/>
                    <a:pt x="1282" y="3756"/>
                    <a:pt x="1302" y="3744"/>
                  </a:cubicBezTo>
                  <a:cubicBezTo>
                    <a:pt x="1574" y="3527"/>
                    <a:pt x="1275" y="3066"/>
                    <a:pt x="1167" y="2632"/>
                  </a:cubicBezTo>
                  <a:lnTo>
                    <a:pt x="1167" y="2605"/>
                  </a:lnTo>
                  <a:lnTo>
                    <a:pt x="1221" y="2605"/>
                  </a:lnTo>
                  <a:cubicBezTo>
                    <a:pt x="1460" y="2738"/>
                    <a:pt x="1622" y="3419"/>
                    <a:pt x="1884" y="3419"/>
                  </a:cubicBezTo>
                  <a:cubicBezTo>
                    <a:pt x="1889" y="3419"/>
                    <a:pt x="1894" y="3419"/>
                    <a:pt x="1899" y="3418"/>
                  </a:cubicBezTo>
                  <a:cubicBezTo>
                    <a:pt x="2306" y="3337"/>
                    <a:pt x="1709" y="2252"/>
                    <a:pt x="1655" y="2035"/>
                  </a:cubicBezTo>
                  <a:cubicBezTo>
                    <a:pt x="1890" y="2035"/>
                    <a:pt x="2065" y="2710"/>
                    <a:pt x="2320" y="2710"/>
                  </a:cubicBezTo>
                  <a:cubicBezTo>
                    <a:pt x="2358" y="2710"/>
                    <a:pt x="2399" y="2695"/>
                    <a:pt x="2442" y="2659"/>
                  </a:cubicBezTo>
                  <a:cubicBezTo>
                    <a:pt x="2631" y="2469"/>
                    <a:pt x="2306" y="1818"/>
                    <a:pt x="2197" y="1628"/>
                  </a:cubicBezTo>
                  <a:cubicBezTo>
                    <a:pt x="2143" y="1493"/>
                    <a:pt x="1682" y="814"/>
                    <a:pt x="1791" y="706"/>
                  </a:cubicBezTo>
                  <a:cubicBezTo>
                    <a:pt x="1818" y="679"/>
                    <a:pt x="1879" y="674"/>
                    <a:pt x="1952" y="674"/>
                  </a:cubicBezTo>
                  <a:cubicBezTo>
                    <a:pt x="1997" y="674"/>
                    <a:pt x="2045" y="676"/>
                    <a:pt x="2094" y="676"/>
                  </a:cubicBezTo>
                  <a:cubicBezTo>
                    <a:pt x="2290" y="676"/>
                    <a:pt x="2485" y="646"/>
                    <a:pt x="2387" y="353"/>
                  </a:cubicBezTo>
                  <a:cubicBezTo>
                    <a:pt x="2333" y="191"/>
                    <a:pt x="1953" y="55"/>
                    <a:pt x="1601" y="1"/>
                  </a:cubicBezTo>
                  <a:close/>
                </a:path>
              </a:pathLst>
            </a:custGeom>
            <a:solidFill>
              <a:srgbClr val="FFD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4"/>
            <p:cNvSpPr/>
            <p:nvPr/>
          </p:nvSpPr>
          <p:spPr>
            <a:xfrm>
              <a:off x="7080800" y="1817975"/>
              <a:ext cx="80025" cy="52225"/>
            </a:xfrm>
            <a:custGeom>
              <a:avLst/>
              <a:gdLst/>
              <a:ahLst/>
              <a:cxnLst/>
              <a:rect l="l" t="t" r="r" b="b"/>
              <a:pathLst>
                <a:path w="3201" h="2089" extrusionOk="0">
                  <a:moveTo>
                    <a:pt x="1899" y="0"/>
                  </a:moveTo>
                  <a:lnTo>
                    <a:pt x="1004" y="163"/>
                  </a:lnTo>
                  <a:lnTo>
                    <a:pt x="0" y="1790"/>
                  </a:lnTo>
                  <a:lnTo>
                    <a:pt x="1573" y="2089"/>
                  </a:lnTo>
                  <a:lnTo>
                    <a:pt x="3201" y="1248"/>
                  </a:lnTo>
                  <a:lnTo>
                    <a:pt x="1899" y="0"/>
                  </a:lnTo>
                  <a:close/>
                </a:path>
              </a:pathLst>
            </a:custGeom>
            <a:solidFill>
              <a:srgbClr val="FFD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4"/>
            <p:cNvSpPr/>
            <p:nvPr/>
          </p:nvSpPr>
          <p:spPr>
            <a:xfrm>
              <a:off x="7082150" y="1849150"/>
              <a:ext cx="78675" cy="76650"/>
            </a:xfrm>
            <a:custGeom>
              <a:avLst/>
              <a:gdLst/>
              <a:ahLst/>
              <a:cxnLst/>
              <a:rect l="l" t="t" r="r" b="b"/>
              <a:pathLst>
                <a:path w="3147" h="3066" extrusionOk="0">
                  <a:moveTo>
                    <a:pt x="3147" y="1"/>
                  </a:moveTo>
                  <a:lnTo>
                    <a:pt x="0" y="489"/>
                  </a:lnTo>
                  <a:lnTo>
                    <a:pt x="1221" y="3066"/>
                  </a:lnTo>
                  <a:lnTo>
                    <a:pt x="2224" y="3012"/>
                  </a:lnTo>
                  <a:lnTo>
                    <a:pt x="3147" y="1"/>
                  </a:ln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4"/>
            <p:cNvSpPr/>
            <p:nvPr/>
          </p:nvSpPr>
          <p:spPr>
            <a:xfrm>
              <a:off x="7090950" y="1786075"/>
              <a:ext cx="50225" cy="41325"/>
            </a:xfrm>
            <a:custGeom>
              <a:avLst/>
              <a:gdLst/>
              <a:ahLst/>
              <a:cxnLst/>
              <a:rect l="l" t="t" r="r" b="b"/>
              <a:pathLst>
                <a:path w="2009" h="1653" extrusionOk="0">
                  <a:moveTo>
                    <a:pt x="1193" y="1"/>
                  </a:moveTo>
                  <a:cubicBezTo>
                    <a:pt x="1085" y="1"/>
                    <a:pt x="974" y="12"/>
                    <a:pt x="869" y="29"/>
                  </a:cubicBezTo>
                  <a:cubicBezTo>
                    <a:pt x="489" y="110"/>
                    <a:pt x="136" y="300"/>
                    <a:pt x="82" y="734"/>
                  </a:cubicBezTo>
                  <a:cubicBezTo>
                    <a:pt x="1" y="1059"/>
                    <a:pt x="136" y="1439"/>
                    <a:pt x="489" y="1575"/>
                  </a:cubicBezTo>
                  <a:cubicBezTo>
                    <a:pt x="625" y="1629"/>
                    <a:pt x="751" y="1653"/>
                    <a:pt x="873" y="1653"/>
                  </a:cubicBezTo>
                  <a:cubicBezTo>
                    <a:pt x="1116" y="1653"/>
                    <a:pt x="1339" y="1557"/>
                    <a:pt x="1574" y="1412"/>
                  </a:cubicBezTo>
                  <a:cubicBezTo>
                    <a:pt x="1900" y="1141"/>
                    <a:pt x="2008" y="707"/>
                    <a:pt x="1845" y="273"/>
                  </a:cubicBezTo>
                  <a:cubicBezTo>
                    <a:pt x="1693" y="63"/>
                    <a:pt x="1448" y="1"/>
                    <a:pt x="1193" y="1"/>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4"/>
            <p:cNvSpPr/>
            <p:nvPr/>
          </p:nvSpPr>
          <p:spPr>
            <a:xfrm>
              <a:off x="7111300" y="1914175"/>
              <a:ext cx="55625" cy="574450"/>
            </a:xfrm>
            <a:custGeom>
              <a:avLst/>
              <a:gdLst/>
              <a:ahLst/>
              <a:cxnLst/>
              <a:rect l="l" t="t" r="r" b="b"/>
              <a:pathLst>
                <a:path w="2225" h="22978" extrusionOk="0">
                  <a:moveTo>
                    <a:pt x="909" y="1"/>
                  </a:moveTo>
                  <a:cubicBezTo>
                    <a:pt x="896" y="1"/>
                    <a:pt x="882" y="2"/>
                    <a:pt x="869" y="4"/>
                  </a:cubicBezTo>
                  <a:lnTo>
                    <a:pt x="624" y="58"/>
                  </a:lnTo>
                  <a:cubicBezTo>
                    <a:pt x="462" y="85"/>
                    <a:pt x="1" y="194"/>
                    <a:pt x="55" y="356"/>
                  </a:cubicBezTo>
                  <a:lnTo>
                    <a:pt x="1547" y="22625"/>
                  </a:lnTo>
                  <a:cubicBezTo>
                    <a:pt x="1547" y="22788"/>
                    <a:pt x="1709" y="22978"/>
                    <a:pt x="1872" y="22978"/>
                  </a:cubicBezTo>
                  <a:cubicBezTo>
                    <a:pt x="2089" y="22978"/>
                    <a:pt x="2225" y="22788"/>
                    <a:pt x="2225" y="22598"/>
                  </a:cubicBezTo>
                  <a:lnTo>
                    <a:pt x="1194" y="356"/>
                  </a:lnTo>
                  <a:cubicBezTo>
                    <a:pt x="1194" y="155"/>
                    <a:pt x="1078" y="1"/>
                    <a:pt x="909" y="1"/>
                  </a:cubicBez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4"/>
            <p:cNvSpPr/>
            <p:nvPr/>
          </p:nvSpPr>
          <p:spPr>
            <a:xfrm>
              <a:off x="7076050" y="1871550"/>
              <a:ext cx="41375" cy="67825"/>
            </a:xfrm>
            <a:custGeom>
              <a:avLst/>
              <a:gdLst/>
              <a:ahLst/>
              <a:cxnLst/>
              <a:rect l="l" t="t" r="r" b="b"/>
              <a:pathLst>
                <a:path w="1655" h="2713" extrusionOk="0">
                  <a:moveTo>
                    <a:pt x="326" y="0"/>
                  </a:moveTo>
                  <a:cubicBezTo>
                    <a:pt x="326" y="0"/>
                    <a:pt x="136" y="136"/>
                    <a:pt x="54" y="461"/>
                  </a:cubicBezTo>
                  <a:cubicBezTo>
                    <a:pt x="0" y="814"/>
                    <a:pt x="0" y="1356"/>
                    <a:pt x="326" y="1844"/>
                  </a:cubicBezTo>
                  <a:cubicBezTo>
                    <a:pt x="678" y="2360"/>
                    <a:pt x="1600" y="2712"/>
                    <a:pt x="1600" y="2712"/>
                  </a:cubicBezTo>
                  <a:lnTo>
                    <a:pt x="1655" y="2089"/>
                  </a:lnTo>
                  <a:cubicBezTo>
                    <a:pt x="1655" y="2089"/>
                    <a:pt x="1112" y="1980"/>
                    <a:pt x="705" y="1492"/>
                  </a:cubicBezTo>
                  <a:cubicBezTo>
                    <a:pt x="299" y="977"/>
                    <a:pt x="326" y="0"/>
                    <a:pt x="326" y="0"/>
                  </a:cubicBez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4"/>
            <p:cNvSpPr/>
            <p:nvPr/>
          </p:nvSpPr>
          <p:spPr>
            <a:xfrm>
              <a:off x="7112650" y="1870175"/>
              <a:ext cx="31225" cy="55625"/>
            </a:xfrm>
            <a:custGeom>
              <a:avLst/>
              <a:gdLst/>
              <a:ahLst/>
              <a:cxnLst/>
              <a:rect l="l" t="t" r="r" b="b"/>
              <a:pathLst>
                <a:path w="1249" h="2225" extrusionOk="0">
                  <a:moveTo>
                    <a:pt x="435" y="1"/>
                  </a:moveTo>
                  <a:cubicBezTo>
                    <a:pt x="435" y="1"/>
                    <a:pt x="272" y="869"/>
                    <a:pt x="164" y="1276"/>
                  </a:cubicBezTo>
                  <a:cubicBezTo>
                    <a:pt x="55" y="1710"/>
                    <a:pt x="1" y="2225"/>
                    <a:pt x="1" y="2225"/>
                  </a:cubicBezTo>
                  <a:lnTo>
                    <a:pt x="1249" y="2225"/>
                  </a:lnTo>
                  <a:lnTo>
                    <a:pt x="435" y="1"/>
                  </a:ln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4"/>
            <p:cNvSpPr/>
            <p:nvPr/>
          </p:nvSpPr>
          <p:spPr>
            <a:xfrm>
              <a:off x="7129600" y="1872900"/>
              <a:ext cx="35975" cy="67825"/>
            </a:xfrm>
            <a:custGeom>
              <a:avLst/>
              <a:gdLst/>
              <a:ahLst/>
              <a:cxnLst/>
              <a:rect l="l" t="t" r="r" b="b"/>
              <a:pathLst>
                <a:path w="1439" h="2713" extrusionOk="0">
                  <a:moveTo>
                    <a:pt x="896" y="0"/>
                  </a:moveTo>
                  <a:cubicBezTo>
                    <a:pt x="896" y="27"/>
                    <a:pt x="1222" y="651"/>
                    <a:pt x="760" y="1302"/>
                  </a:cubicBezTo>
                  <a:cubicBezTo>
                    <a:pt x="543" y="1628"/>
                    <a:pt x="1" y="2035"/>
                    <a:pt x="1" y="2035"/>
                  </a:cubicBezTo>
                  <a:lnTo>
                    <a:pt x="28" y="2713"/>
                  </a:lnTo>
                  <a:cubicBezTo>
                    <a:pt x="28" y="2713"/>
                    <a:pt x="706" y="2414"/>
                    <a:pt x="1032" y="1790"/>
                  </a:cubicBezTo>
                  <a:cubicBezTo>
                    <a:pt x="1384" y="1194"/>
                    <a:pt x="1439" y="922"/>
                    <a:pt x="1276" y="488"/>
                  </a:cubicBezTo>
                  <a:cubicBezTo>
                    <a:pt x="1222" y="136"/>
                    <a:pt x="896" y="0"/>
                    <a:pt x="896" y="0"/>
                  </a:cubicBez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4"/>
            <p:cNvSpPr/>
            <p:nvPr/>
          </p:nvSpPr>
          <p:spPr>
            <a:xfrm>
              <a:off x="7091625" y="2102100"/>
              <a:ext cx="75300" cy="40775"/>
            </a:xfrm>
            <a:custGeom>
              <a:avLst/>
              <a:gdLst/>
              <a:ahLst/>
              <a:cxnLst/>
              <a:rect l="l" t="t" r="r" b="b"/>
              <a:pathLst>
                <a:path w="3012" h="1631" extrusionOk="0">
                  <a:moveTo>
                    <a:pt x="2632" y="0"/>
                  </a:moveTo>
                  <a:cubicBezTo>
                    <a:pt x="2361" y="54"/>
                    <a:pt x="1" y="1085"/>
                    <a:pt x="652" y="1573"/>
                  </a:cubicBezTo>
                  <a:cubicBezTo>
                    <a:pt x="705" y="1613"/>
                    <a:pt x="783" y="1631"/>
                    <a:pt x="878" y="1631"/>
                  </a:cubicBezTo>
                  <a:cubicBezTo>
                    <a:pt x="1360" y="1631"/>
                    <a:pt x="2270" y="1176"/>
                    <a:pt x="2496" y="949"/>
                  </a:cubicBezTo>
                  <a:cubicBezTo>
                    <a:pt x="2686" y="705"/>
                    <a:pt x="3012" y="163"/>
                    <a:pt x="2632" y="0"/>
                  </a:cubicBezTo>
                  <a:close/>
                </a:path>
              </a:pathLst>
            </a:custGeom>
            <a:solidFill>
              <a:srgbClr val="FFD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4"/>
            <p:cNvSpPr/>
            <p:nvPr/>
          </p:nvSpPr>
          <p:spPr>
            <a:xfrm>
              <a:off x="7110625" y="2122450"/>
              <a:ext cx="53725" cy="41625"/>
            </a:xfrm>
            <a:custGeom>
              <a:avLst/>
              <a:gdLst/>
              <a:ahLst/>
              <a:cxnLst/>
              <a:rect l="l" t="t" r="r" b="b"/>
              <a:pathLst>
                <a:path w="2149" h="1665" extrusionOk="0">
                  <a:moveTo>
                    <a:pt x="1735" y="0"/>
                  </a:moveTo>
                  <a:cubicBezTo>
                    <a:pt x="1686" y="0"/>
                    <a:pt x="1632" y="9"/>
                    <a:pt x="1574" y="27"/>
                  </a:cubicBezTo>
                  <a:cubicBezTo>
                    <a:pt x="1248" y="81"/>
                    <a:pt x="787" y="461"/>
                    <a:pt x="543" y="678"/>
                  </a:cubicBezTo>
                  <a:cubicBezTo>
                    <a:pt x="380" y="814"/>
                    <a:pt x="0" y="1248"/>
                    <a:pt x="163" y="1519"/>
                  </a:cubicBezTo>
                  <a:cubicBezTo>
                    <a:pt x="234" y="1625"/>
                    <a:pt x="342" y="1664"/>
                    <a:pt x="463" y="1664"/>
                  </a:cubicBezTo>
                  <a:cubicBezTo>
                    <a:pt x="713" y="1664"/>
                    <a:pt x="1020" y="1493"/>
                    <a:pt x="1167" y="1383"/>
                  </a:cubicBezTo>
                  <a:cubicBezTo>
                    <a:pt x="1438" y="1166"/>
                    <a:pt x="1736" y="895"/>
                    <a:pt x="2008" y="624"/>
                  </a:cubicBezTo>
                  <a:cubicBezTo>
                    <a:pt x="2148" y="342"/>
                    <a:pt x="2046" y="0"/>
                    <a:pt x="1735" y="0"/>
                  </a:cubicBezTo>
                  <a:close/>
                </a:path>
              </a:pathLst>
            </a:custGeom>
            <a:solidFill>
              <a:srgbClr val="FFD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4"/>
            <p:cNvSpPr/>
            <p:nvPr/>
          </p:nvSpPr>
          <p:spPr>
            <a:xfrm>
              <a:off x="7119450" y="2146425"/>
              <a:ext cx="44100" cy="34550"/>
            </a:xfrm>
            <a:custGeom>
              <a:avLst/>
              <a:gdLst/>
              <a:ahLst/>
              <a:cxnLst/>
              <a:rect l="l" t="t" r="r" b="b"/>
              <a:pathLst>
                <a:path w="1764" h="1382" extrusionOk="0">
                  <a:moveTo>
                    <a:pt x="1541" y="1"/>
                  </a:moveTo>
                  <a:cubicBezTo>
                    <a:pt x="1200" y="1"/>
                    <a:pt x="571" y="470"/>
                    <a:pt x="434" y="587"/>
                  </a:cubicBezTo>
                  <a:cubicBezTo>
                    <a:pt x="298" y="722"/>
                    <a:pt x="0" y="1075"/>
                    <a:pt x="81" y="1265"/>
                  </a:cubicBezTo>
                  <a:cubicBezTo>
                    <a:pt x="124" y="1350"/>
                    <a:pt x="201" y="1382"/>
                    <a:pt x="293" y="1382"/>
                  </a:cubicBezTo>
                  <a:cubicBezTo>
                    <a:pt x="492" y="1382"/>
                    <a:pt x="756" y="1231"/>
                    <a:pt x="868" y="1156"/>
                  </a:cubicBezTo>
                  <a:cubicBezTo>
                    <a:pt x="1221" y="967"/>
                    <a:pt x="1546" y="722"/>
                    <a:pt x="1763" y="261"/>
                  </a:cubicBezTo>
                  <a:cubicBezTo>
                    <a:pt x="1763" y="72"/>
                    <a:pt x="1674" y="1"/>
                    <a:pt x="1541" y="1"/>
                  </a:cubicBezTo>
                  <a:close/>
                </a:path>
              </a:pathLst>
            </a:custGeom>
            <a:solidFill>
              <a:srgbClr val="FFD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44"/>
          <p:cNvSpPr txBox="1">
            <a:spLocks noGrp="1"/>
          </p:cNvSpPr>
          <p:nvPr>
            <p:ph type="ctrTitle"/>
          </p:nvPr>
        </p:nvSpPr>
        <p:spPr>
          <a:xfrm>
            <a:off x="2657010" y="1288350"/>
            <a:ext cx="3977677" cy="205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sym typeface="Lakki Reddy"/>
              </a:rPr>
              <a:t>Lets Learn</a:t>
            </a:r>
            <a:br>
              <a:rPr lang="en" sz="4000" dirty="0" smtClean="0">
                <a:sym typeface="Lakki Reddy"/>
              </a:rPr>
            </a:br>
            <a:r>
              <a:rPr lang="en" sz="4000" dirty="0" smtClean="0"/>
              <a:t>Python Just Like Magic</a:t>
            </a:r>
            <a:r>
              <a:rPr lang="en" sz="4000" dirty="0" smtClean="0">
                <a:sym typeface="Lakki Reddy"/>
              </a:rPr>
              <a:t>!</a:t>
            </a:r>
            <a:endParaRPr sz="4000" dirty="0">
              <a:sym typeface="Lakki Reddy"/>
            </a:endParaRPr>
          </a:p>
        </p:txBody>
      </p:sp>
      <p:sp>
        <p:nvSpPr>
          <p:cNvPr id="409" name="Google Shape;409;p44"/>
          <p:cNvSpPr txBox="1">
            <a:spLocks noGrp="1"/>
          </p:cNvSpPr>
          <p:nvPr>
            <p:ph type="subTitle" idx="1"/>
          </p:nvPr>
        </p:nvSpPr>
        <p:spPr>
          <a:xfrm>
            <a:off x="2236491" y="3270455"/>
            <a:ext cx="4996721" cy="6309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Lets make this learning journey fun!</a:t>
            </a:r>
            <a:endParaRPr lang="en-IN" dirty="0"/>
          </a:p>
          <a:p>
            <a:pPr marL="0" lvl="0" indent="0" algn="ctr" rtl="0">
              <a:spcBef>
                <a:spcPts val="0"/>
              </a:spcBef>
              <a:spcAft>
                <a:spcPts val="0"/>
              </a:spcAft>
              <a:buNone/>
            </a:pPr>
            <a:endParaRPr lang="en-IN" sz="2300" dirty="0" smtClean="0">
              <a:solidFill>
                <a:schemeClr val="accent1"/>
              </a:solidFill>
              <a:latin typeface="Roboto Condensed"/>
              <a:ea typeface="Roboto Condensed"/>
              <a:cs typeface="Roboto Condensed"/>
              <a:sym typeface="Roboto Condensed"/>
            </a:endParaRPr>
          </a:p>
          <a:p>
            <a:pPr marL="0" lvl="0" indent="0" algn="ctr" rtl="0">
              <a:spcBef>
                <a:spcPts val="0"/>
              </a:spcBef>
              <a:spcAft>
                <a:spcPts val="0"/>
              </a:spcAft>
              <a:buNone/>
            </a:pPr>
            <a:endParaRPr lang="en-IN" dirty="0"/>
          </a:p>
          <a:p>
            <a:pPr marL="0" lvl="0" indent="0" algn="ctr" rtl="0">
              <a:spcBef>
                <a:spcPts val="0"/>
              </a:spcBef>
              <a:spcAft>
                <a:spcPts val="0"/>
              </a:spcAft>
              <a:buNone/>
            </a:pPr>
            <a:r>
              <a:rPr lang="en-IN" sz="2300" dirty="0" smtClean="0">
                <a:solidFill>
                  <a:schemeClr val="accent1"/>
                </a:solidFill>
                <a:latin typeface="Roboto Condensed"/>
                <a:ea typeface="Roboto Condensed"/>
                <a:cs typeface="Roboto Condensed"/>
                <a:sym typeface="Roboto Condensed"/>
              </a:rPr>
              <a:t>Day2: </a:t>
            </a:r>
            <a:r>
              <a:rPr lang="en-IN" sz="2300" dirty="0" smtClean="0">
                <a:solidFill>
                  <a:schemeClr val="accent1"/>
                </a:solidFill>
                <a:latin typeface="Roboto Condensed"/>
                <a:ea typeface="Roboto Condensed"/>
                <a:cs typeface="Roboto Condensed"/>
                <a:sym typeface="Roboto Condensed"/>
              </a:rPr>
              <a:t>Aug </a:t>
            </a:r>
            <a:r>
              <a:rPr lang="en-IN" sz="2300" dirty="0" smtClean="0">
                <a:solidFill>
                  <a:schemeClr val="accent1"/>
                </a:solidFill>
                <a:latin typeface="Roboto Condensed"/>
                <a:ea typeface="Roboto Condensed"/>
                <a:cs typeface="Roboto Condensed"/>
                <a:sym typeface="Roboto Condensed"/>
              </a:rPr>
              <a:t>08 </a:t>
            </a:r>
            <a:r>
              <a:rPr lang="en-IN" sz="2300" dirty="0" smtClean="0">
                <a:solidFill>
                  <a:schemeClr val="accent1"/>
                </a:solidFill>
                <a:latin typeface="Roboto Condensed"/>
                <a:ea typeface="Roboto Condensed"/>
                <a:cs typeface="Roboto Condensed"/>
                <a:sym typeface="Roboto Condensed"/>
              </a:rPr>
              <a:t>2020</a:t>
            </a:r>
            <a:endParaRPr sz="2300" dirty="0">
              <a:solidFill>
                <a:schemeClr val="accent1"/>
              </a:solidFill>
              <a:latin typeface="Roboto Condensed"/>
              <a:ea typeface="Roboto Condensed"/>
              <a:cs typeface="Roboto Condensed"/>
              <a:sym typeface="Roboto Condensed"/>
            </a:endParaRPr>
          </a:p>
        </p:txBody>
      </p:sp>
      <p:grpSp>
        <p:nvGrpSpPr>
          <p:cNvPr id="410" name="Google Shape;410;p44"/>
          <p:cNvGrpSpPr/>
          <p:nvPr/>
        </p:nvGrpSpPr>
        <p:grpSpPr>
          <a:xfrm rot="-822580" flipH="1">
            <a:off x="7018503" y="727384"/>
            <a:ext cx="1335924" cy="1942045"/>
            <a:chOff x="7485600" y="-63075"/>
            <a:chExt cx="533025" cy="901900"/>
          </a:xfrm>
        </p:grpSpPr>
        <p:sp>
          <p:nvSpPr>
            <p:cNvPr id="411" name="Google Shape;411;p44"/>
            <p:cNvSpPr/>
            <p:nvPr/>
          </p:nvSpPr>
          <p:spPr>
            <a:xfrm>
              <a:off x="7683475" y="-12200"/>
              <a:ext cx="301250" cy="432650"/>
            </a:xfrm>
            <a:custGeom>
              <a:avLst/>
              <a:gdLst/>
              <a:ahLst/>
              <a:cxnLst/>
              <a:rect l="l" t="t" r="r" b="b"/>
              <a:pathLst>
                <a:path w="12050" h="17306" extrusionOk="0">
                  <a:moveTo>
                    <a:pt x="8089" y="0"/>
                  </a:moveTo>
                  <a:lnTo>
                    <a:pt x="8089" y="0"/>
                  </a:lnTo>
                  <a:cubicBezTo>
                    <a:pt x="8089" y="0"/>
                    <a:pt x="8089" y="0"/>
                    <a:pt x="8089" y="0"/>
                  </a:cubicBezTo>
                  <a:cubicBezTo>
                    <a:pt x="8089" y="0"/>
                    <a:pt x="8089" y="0"/>
                    <a:pt x="8089" y="0"/>
                  </a:cubicBezTo>
                  <a:lnTo>
                    <a:pt x="8089" y="0"/>
                  </a:lnTo>
                  <a:cubicBezTo>
                    <a:pt x="8089" y="0"/>
                    <a:pt x="8089" y="0"/>
                    <a:pt x="8089" y="0"/>
                  </a:cubicBezTo>
                  <a:close/>
                  <a:moveTo>
                    <a:pt x="8089" y="0"/>
                  </a:moveTo>
                  <a:lnTo>
                    <a:pt x="8089" y="0"/>
                  </a:lnTo>
                  <a:cubicBezTo>
                    <a:pt x="8076" y="59"/>
                    <a:pt x="0" y="17170"/>
                    <a:pt x="8442" y="17305"/>
                  </a:cubicBezTo>
                  <a:cubicBezTo>
                    <a:pt x="8442" y="17305"/>
                    <a:pt x="12049" y="9331"/>
                    <a:pt x="8089" y="0"/>
                  </a:cubicBezTo>
                  <a:close/>
                </a:path>
              </a:pathLst>
            </a:custGeom>
            <a:solidFill>
              <a:srgbClr val="FFFFFF">
                <a:alpha val="61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4"/>
            <p:cNvSpPr/>
            <p:nvPr/>
          </p:nvSpPr>
          <p:spPr>
            <a:xfrm>
              <a:off x="7712775" y="409550"/>
              <a:ext cx="184475" cy="187200"/>
            </a:xfrm>
            <a:custGeom>
              <a:avLst/>
              <a:gdLst/>
              <a:ahLst/>
              <a:cxnLst/>
              <a:rect l="l" t="t" r="r" b="b"/>
              <a:pathLst>
                <a:path w="7379" h="7488" extrusionOk="0">
                  <a:moveTo>
                    <a:pt x="7041" y="0"/>
                  </a:moveTo>
                  <a:cubicBezTo>
                    <a:pt x="6029" y="0"/>
                    <a:pt x="2904" y="607"/>
                    <a:pt x="0" y="7487"/>
                  </a:cubicBezTo>
                  <a:cubicBezTo>
                    <a:pt x="896" y="7406"/>
                    <a:pt x="4964" y="7352"/>
                    <a:pt x="7378" y="28"/>
                  </a:cubicBezTo>
                  <a:cubicBezTo>
                    <a:pt x="7378" y="28"/>
                    <a:pt x="7258" y="0"/>
                    <a:pt x="7041" y="0"/>
                  </a:cubicBezTo>
                  <a:close/>
                </a:path>
              </a:pathLst>
            </a:custGeom>
            <a:solidFill>
              <a:srgbClr val="FFFFFF">
                <a:alpha val="61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4"/>
            <p:cNvSpPr/>
            <p:nvPr/>
          </p:nvSpPr>
          <p:spPr>
            <a:xfrm>
              <a:off x="7502825" y="-63075"/>
              <a:ext cx="351025" cy="474700"/>
            </a:xfrm>
            <a:custGeom>
              <a:avLst/>
              <a:gdLst/>
              <a:ahLst/>
              <a:cxnLst/>
              <a:rect l="l" t="t" r="r" b="b"/>
              <a:pathLst>
                <a:path w="14041" h="18988" extrusionOk="0">
                  <a:moveTo>
                    <a:pt x="5469" y="1"/>
                  </a:moveTo>
                  <a:lnTo>
                    <a:pt x="5469" y="1"/>
                  </a:lnTo>
                  <a:cubicBezTo>
                    <a:pt x="5461" y="1"/>
                    <a:pt x="0" y="18879"/>
                    <a:pt x="14040" y="18987"/>
                  </a:cubicBezTo>
                  <a:lnTo>
                    <a:pt x="14040" y="18987"/>
                  </a:lnTo>
                  <a:cubicBezTo>
                    <a:pt x="14040" y="18987"/>
                    <a:pt x="13416" y="7324"/>
                    <a:pt x="5469" y="1"/>
                  </a:cubicBezTo>
                  <a:cubicBezTo>
                    <a:pt x="5469" y="1"/>
                    <a:pt x="5469" y="1"/>
                    <a:pt x="5469" y="1"/>
                  </a:cubicBezTo>
                  <a:close/>
                </a:path>
              </a:pathLst>
            </a:custGeom>
            <a:solidFill>
              <a:srgbClr val="FFFFFF">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4"/>
            <p:cNvSpPr/>
            <p:nvPr/>
          </p:nvSpPr>
          <p:spPr>
            <a:xfrm>
              <a:off x="7485600" y="387425"/>
              <a:ext cx="370950" cy="167275"/>
            </a:xfrm>
            <a:custGeom>
              <a:avLst/>
              <a:gdLst/>
              <a:ahLst/>
              <a:cxnLst/>
              <a:rect l="l" t="t" r="r" b="b"/>
              <a:pathLst>
                <a:path w="14838" h="6691" extrusionOk="0">
                  <a:moveTo>
                    <a:pt x="11414" y="1"/>
                  </a:moveTo>
                  <a:cubicBezTo>
                    <a:pt x="8467" y="1"/>
                    <a:pt x="4061" y="1132"/>
                    <a:pt x="1" y="6609"/>
                  </a:cubicBezTo>
                  <a:cubicBezTo>
                    <a:pt x="1" y="6609"/>
                    <a:pt x="781" y="6690"/>
                    <a:pt x="1991" y="6690"/>
                  </a:cubicBezTo>
                  <a:cubicBezTo>
                    <a:pt x="5528" y="6690"/>
                    <a:pt x="12736" y="5997"/>
                    <a:pt x="14838" y="561"/>
                  </a:cubicBezTo>
                  <a:cubicBezTo>
                    <a:pt x="14838" y="561"/>
                    <a:pt x="13487" y="1"/>
                    <a:pt x="11414" y="1"/>
                  </a:cubicBezTo>
                  <a:close/>
                </a:path>
              </a:pathLst>
            </a:custGeom>
            <a:solidFill>
              <a:srgbClr val="FFFFFF">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4"/>
            <p:cNvSpPr/>
            <p:nvPr/>
          </p:nvSpPr>
          <p:spPr>
            <a:xfrm>
              <a:off x="7892475" y="342425"/>
              <a:ext cx="126150" cy="177050"/>
            </a:xfrm>
            <a:custGeom>
              <a:avLst/>
              <a:gdLst/>
              <a:ahLst/>
              <a:cxnLst/>
              <a:rect l="l" t="t" r="r" b="b"/>
              <a:pathLst>
                <a:path w="5046" h="7082" extrusionOk="0">
                  <a:moveTo>
                    <a:pt x="489" y="1"/>
                  </a:moveTo>
                  <a:lnTo>
                    <a:pt x="0" y="1900"/>
                  </a:lnTo>
                  <a:lnTo>
                    <a:pt x="1112" y="3690"/>
                  </a:lnTo>
                  <a:lnTo>
                    <a:pt x="3201" y="6456"/>
                  </a:lnTo>
                  <a:cubicBezTo>
                    <a:pt x="3482" y="7041"/>
                    <a:pt x="3984" y="7081"/>
                    <a:pt x="4117" y="7081"/>
                  </a:cubicBezTo>
                  <a:cubicBezTo>
                    <a:pt x="4138" y="7081"/>
                    <a:pt x="4150" y="7080"/>
                    <a:pt x="4150" y="7080"/>
                  </a:cubicBezTo>
                  <a:lnTo>
                    <a:pt x="3743" y="6592"/>
                  </a:lnTo>
                  <a:lnTo>
                    <a:pt x="3743" y="6592"/>
                  </a:lnTo>
                  <a:cubicBezTo>
                    <a:pt x="3831" y="6600"/>
                    <a:pt x="3913" y="6604"/>
                    <a:pt x="3989" y="6604"/>
                  </a:cubicBezTo>
                  <a:cubicBezTo>
                    <a:pt x="4907" y="6604"/>
                    <a:pt x="5045" y="6049"/>
                    <a:pt x="5045" y="6049"/>
                  </a:cubicBezTo>
                  <a:cubicBezTo>
                    <a:pt x="5045" y="6049"/>
                    <a:pt x="4612" y="5944"/>
                    <a:pt x="4157" y="5944"/>
                  </a:cubicBezTo>
                  <a:cubicBezTo>
                    <a:pt x="3958" y="5944"/>
                    <a:pt x="3754" y="5965"/>
                    <a:pt x="3581" y="6022"/>
                  </a:cubicBezTo>
                  <a:lnTo>
                    <a:pt x="2035" y="3256"/>
                  </a:lnTo>
                  <a:lnTo>
                    <a:pt x="489" y="1"/>
                  </a:ln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4"/>
            <p:cNvSpPr/>
            <p:nvPr/>
          </p:nvSpPr>
          <p:spPr>
            <a:xfrm>
              <a:off x="7706675" y="520775"/>
              <a:ext cx="172250" cy="318050"/>
            </a:xfrm>
            <a:custGeom>
              <a:avLst/>
              <a:gdLst/>
              <a:ahLst/>
              <a:cxnLst/>
              <a:rect l="l" t="t" r="r" b="b"/>
              <a:pathLst>
                <a:path w="6890" h="12722" extrusionOk="0">
                  <a:moveTo>
                    <a:pt x="6890" y="0"/>
                  </a:moveTo>
                  <a:lnTo>
                    <a:pt x="3825" y="624"/>
                  </a:lnTo>
                  <a:lnTo>
                    <a:pt x="2713" y="5507"/>
                  </a:lnTo>
                  <a:lnTo>
                    <a:pt x="1953" y="6836"/>
                  </a:lnTo>
                  <a:lnTo>
                    <a:pt x="0" y="11067"/>
                  </a:lnTo>
                  <a:cubicBezTo>
                    <a:pt x="1044" y="12241"/>
                    <a:pt x="1937" y="12687"/>
                    <a:pt x="1979" y="12720"/>
                  </a:cubicBezTo>
                  <a:lnTo>
                    <a:pt x="1979" y="12720"/>
                  </a:lnTo>
                  <a:lnTo>
                    <a:pt x="1085" y="10986"/>
                  </a:lnTo>
                  <a:lnTo>
                    <a:pt x="3337" y="7541"/>
                  </a:lnTo>
                  <a:cubicBezTo>
                    <a:pt x="3716" y="7025"/>
                    <a:pt x="4069" y="6456"/>
                    <a:pt x="4449" y="5941"/>
                  </a:cubicBezTo>
                  <a:cubicBezTo>
                    <a:pt x="5995" y="3743"/>
                    <a:pt x="6836" y="1221"/>
                    <a:pt x="6890" y="0"/>
                  </a:cubicBezTo>
                  <a:close/>
                  <a:moveTo>
                    <a:pt x="1979" y="12720"/>
                  </a:moveTo>
                  <a:lnTo>
                    <a:pt x="1980" y="12721"/>
                  </a:lnTo>
                  <a:cubicBezTo>
                    <a:pt x="1981" y="12721"/>
                    <a:pt x="1981" y="12721"/>
                    <a:pt x="1979" y="12720"/>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4"/>
            <p:cNvSpPr/>
            <p:nvPr/>
          </p:nvSpPr>
          <p:spPr>
            <a:xfrm>
              <a:off x="7748025" y="294300"/>
              <a:ext cx="162775" cy="254300"/>
            </a:xfrm>
            <a:custGeom>
              <a:avLst/>
              <a:gdLst/>
              <a:ahLst/>
              <a:cxnLst/>
              <a:rect l="l" t="t" r="r" b="b"/>
              <a:pathLst>
                <a:path w="6511" h="10172" extrusionOk="0">
                  <a:moveTo>
                    <a:pt x="4992" y="0"/>
                  </a:moveTo>
                  <a:lnTo>
                    <a:pt x="4558" y="1166"/>
                  </a:lnTo>
                  <a:lnTo>
                    <a:pt x="3337" y="868"/>
                  </a:lnTo>
                  <a:lnTo>
                    <a:pt x="2659" y="5506"/>
                  </a:lnTo>
                  <a:cubicBezTo>
                    <a:pt x="2659" y="5506"/>
                    <a:pt x="679" y="6618"/>
                    <a:pt x="1" y="7676"/>
                  </a:cubicBezTo>
                  <a:lnTo>
                    <a:pt x="2388" y="10171"/>
                  </a:lnTo>
                  <a:lnTo>
                    <a:pt x="5182" y="9141"/>
                  </a:lnTo>
                  <a:cubicBezTo>
                    <a:pt x="5182" y="9141"/>
                    <a:pt x="5263" y="7106"/>
                    <a:pt x="5236" y="6564"/>
                  </a:cubicBezTo>
                  <a:cubicBezTo>
                    <a:pt x="5236" y="6564"/>
                    <a:pt x="6104" y="4584"/>
                    <a:pt x="6321" y="4014"/>
                  </a:cubicBezTo>
                  <a:cubicBezTo>
                    <a:pt x="6511" y="3445"/>
                    <a:pt x="6267" y="1953"/>
                    <a:pt x="6267" y="1953"/>
                  </a:cubicBezTo>
                  <a:lnTo>
                    <a:pt x="5317" y="1438"/>
                  </a:lnTo>
                  <a:lnTo>
                    <a:pt x="5805" y="190"/>
                  </a:lnTo>
                  <a:lnTo>
                    <a:pt x="4992" y="0"/>
                  </a:lnTo>
                  <a:close/>
                </a:path>
              </a:pathLst>
            </a:custGeom>
            <a:solidFill>
              <a:srgbClr val="FFD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4"/>
            <p:cNvSpPr/>
            <p:nvPr/>
          </p:nvSpPr>
          <p:spPr>
            <a:xfrm>
              <a:off x="7659875" y="468550"/>
              <a:ext cx="147850" cy="281450"/>
            </a:xfrm>
            <a:custGeom>
              <a:avLst/>
              <a:gdLst/>
              <a:ahLst/>
              <a:cxnLst/>
              <a:rect l="l" t="t" r="r" b="b"/>
              <a:pathLst>
                <a:path w="5914" h="11258" extrusionOk="0">
                  <a:moveTo>
                    <a:pt x="4178" y="1"/>
                  </a:moveTo>
                  <a:cubicBezTo>
                    <a:pt x="4178" y="1"/>
                    <a:pt x="2822" y="1276"/>
                    <a:pt x="2740" y="2279"/>
                  </a:cubicBezTo>
                  <a:cubicBezTo>
                    <a:pt x="2686" y="3934"/>
                    <a:pt x="3934" y="7053"/>
                    <a:pt x="3934" y="7053"/>
                  </a:cubicBezTo>
                  <a:lnTo>
                    <a:pt x="28" y="8680"/>
                  </a:lnTo>
                  <a:cubicBezTo>
                    <a:pt x="28" y="8680"/>
                    <a:pt x="1" y="10227"/>
                    <a:pt x="381" y="11257"/>
                  </a:cubicBezTo>
                  <a:lnTo>
                    <a:pt x="842" y="9359"/>
                  </a:lnTo>
                  <a:cubicBezTo>
                    <a:pt x="842" y="9359"/>
                    <a:pt x="5453" y="8463"/>
                    <a:pt x="5670" y="8301"/>
                  </a:cubicBezTo>
                  <a:cubicBezTo>
                    <a:pt x="5860" y="8138"/>
                    <a:pt x="5914" y="2334"/>
                    <a:pt x="5914" y="2334"/>
                  </a:cubicBezTo>
                  <a:lnTo>
                    <a:pt x="4178" y="1"/>
                  </a:lnTo>
                  <a:close/>
                </a:path>
              </a:pathLst>
            </a:custGeom>
            <a:solidFill>
              <a:srgbClr val="FFD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4"/>
            <p:cNvSpPr/>
            <p:nvPr/>
          </p:nvSpPr>
          <p:spPr>
            <a:xfrm>
              <a:off x="7665300" y="316000"/>
              <a:ext cx="166175" cy="129475"/>
            </a:xfrm>
            <a:custGeom>
              <a:avLst/>
              <a:gdLst/>
              <a:ahLst/>
              <a:cxnLst/>
              <a:rect l="l" t="t" r="r" b="b"/>
              <a:pathLst>
                <a:path w="6647" h="5179" extrusionOk="0">
                  <a:moveTo>
                    <a:pt x="6646" y="0"/>
                  </a:moveTo>
                  <a:lnTo>
                    <a:pt x="3961" y="2414"/>
                  </a:lnTo>
                  <a:lnTo>
                    <a:pt x="1411" y="4340"/>
                  </a:lnTo>
                  <a:cubicBezTo>
                    <a:pt x="977" y="3933"/>
                    <a:pt x="82" y="3797"/>
                    <a:pt x="82" y="3797"/>
                  </a:cubicBezTo>
                  <a:lnTo>
                    <a:pt x="82" y="3797"/>
                  </a:lnTo>
                  <a:cubicBezTo>
                    <a:pt x="82" y="3797"/>
                    <a:pt x="1" y="4448"/>
                    <a:pt x="1032" y="4801"/>
                  </a:cubicBezTo>
                  <a:lnTo>
                    <a:pt x="489" y="5072"/>
                  </a:lnTo>
                  <a:cubicBezTo>
                    <a:pt x="489" y="5072"/>
                    <a:pt x="684" y="5178"/>
                    <a:pt x="947" y="5178"/>
                  </a:cubicBezTo>
                  <a:cubicBezTo>
                    <a:pt x="1144" y="5178"/>
                    <a:pt x="1380" y="5119"/>
                    <a:pt x="1601" y="4909"/>
                  </a:cubicBezTo>
                  <a:lnTo>
                    <a:pt x="4666" y="3174"/>
                  </a:lnTo>
                  <a:lnTo>
                    <a:pt x="6402" y="2007"/>
                  </a:lnTo>
                  <a:lnTo>
                    <a:pt x="6646" y="0"/>
                  </a:lnTo>
                  <a:close/>
                </a:path>
              </a:pathLst>
            </a:custGeom>
            <a:solidFill>
              <a:srgbClr val="FFD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4"/>
            <p:cNvSpPr/>
            <p:nvPr/>
          </p:nvSpPr>
          <p:spPr>
            <a:xfrm>
              <a:off x="7714125" y="316000"/>
              <a:ext cx="195950" cy="306500"/>
            </a:xfrm>
            <a:custGeom>
              <a:avLst/>
              <a:gdLst/>
              <a:ahLst/>
              <a:cxnLst/>
              <a:rect l="l" t="t" r="r" b="b"/>
              <a:pathLst>
                <a:path w="7838" h="12260" extrusionOk="0">
                  <a:moveTo>
                    <a:pt x="4693" y="0"/>
                  </a:moveTo>
                  <a:cubicBezTo>
                    <a:pt x="4693" y="0"/>
                    <a:pt x="4883" y="1112"/>
                    <a:pt x="4178" y="1682"/>
                  </a:cubicBezTo>
                  <a:cubicBezTo>
                    <a:pt x="4107" y="1725"/>
                    <a:pt x="4020" y="1742"/>
                    <a:pt x="3927" y="1742"/>
                  </a:cubicBezTo>
                  <a:cubicBezTo>
                    <a:pt x="3552" y="1742"/>
                    <a:pt x="3066" y="1465"/>
                    <a:pt x="3066" y="1465"/>
                  </a:cubicBezTo>
                  <a:lnTo>
                    <a:pt x="2957" y="1546"/>
                  </a:lnTo>
                  <a:cubicBezTo>
                    <a:pt x="2957" y="1546"/>
                    <a:pt x="3147" y="3038"/>
                    <a:pt x="2550" y="3445"/>
                  </a:cubicBezTo>
                  <a:cubicBezTo>
                    <a:pt x="2443" y="3515"/>
                    <a:pt x="2337" y="3544"/>
                    <a:pt x="2235" y="3544"/>
                  </a:cubicBezTo>
                  <a:cubicBezTo>
                    <a:pt x="1747" y="3544"/>
                    <a:pt x="1357" y="2875"/>
                    <a:pt x="1357" y="2875"/>
                  </a:cubicBezTo>
                  <a:lnTo>
                    <a:pt x="1113" y="3038"/>
                  </a:lnTo>
                  <a:cubicBezTo>
                    <a:pt x="1113" y="3038"/>
                    <a:pt x="1086" y="4774"/>
                    <a:pt x="2008" y="4964"/>
                  </a:cubicBezTo>
                  <a:cubicBezTo>
                    <a:pt x="2034" y="4969"/>
                    <a:pt x="2061" y="4972"/>
                    <a:pt x="2089" y="4972"/>
                  </a:cubicBezTo>
                  <a:cubicBezTo>
                    <a:pt x="3015" y="4972"/>
                    <a:pt x="4422" y="1954"/>
                    <a:pt x="4422" y="1953"/>
                  </a:cubicBezTo>
                  <a:lnTo>
                    <a:pt x="4422" y="1953"/>
                  </a:lnTo>
                  <a:lnTo>
                    <a:pt x="4042" y="4611"/>
                  </a:lnTo>
                  <a:cubicBezTo>
                    <a:pt x="4042" y="4611"/>
                    <a:pt x="1194" y="5994"/>
                    <a:pt x="516" y="8029"/>
                  </a:cubicBezTo>
                  <a:cubicBezTo>
                    <a:pt x="1" y="9249"/>
                    <a:pt x="1330" y="12260"/>
                    <a:pt x="1330" y="12260"/>
                  </a:cubicBezTo>
                  <a:cubicBezTo>
                    <a:pt x="1330" y="12260"/>
                    <a:pt x="4693" y="11202"/>
                    <a:pt x="6131" y="10470"/>
                  </a:cubicBezTo>
                  <a:cubicBezTo>
                    <a:pt x="6131" y="10470"/>
                    <a:pt x="7161" y="8707"/>
                    <a:pt x="6646" y="5615"/>
                  </a:cubicBezTo>
                  <a:lnTo>
                    <a:pt x="6646" y="5615"/>
                  </a:lnTo>
                  <a:cubicBezTo>
                    <a:pt x="6673" y="5567"/>
                    <a:pt x="7838" y="3369"/>
                    <a:pt x="7758" y="2414"/>
                  </a:cubicBezTo>
                  <a:cubicBezTo>
                    <a:pt x="7758" y="2414"/>
                    <a:pt x="6321" y="841"/>
                    <a:pt x="5371" y="163"/>
                  </a:cubicBezTo>
                  <a:cubicBezTo>
                    <a:pt x="5371" y="163"/>
                    <a:pt x="4910" y="0"/>
                    <a:pt x="4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4"/>
            <p:cNvSpPr/>
            <p:nvPr/>
          </p:nvSpPr>
          <p:spPr>
            <a:xfrm>
              <a:off x="7802950" y="431950"/>
              <a:ext cx="97675" cy="200050"/>
            </a:xfrm>
            <a:custGeom>
              <a:avLst/>
              <a:gdLst/>
              <a:ahLst/>
              <a:cxnLst/>
              <a:rect l="l" t="t" r="r" b="b"/>
              <a:pathLst>
                <a:path w="3907" h="8002" extrusionOk="0">
                  <a:moveTo>
                    <a:pt x="408" y="0"/>
                  </a:moveTo>
                  <a:lnTo>
                    <a:pt x="1" y="217"/>
                  </a:lnTo>
                  <a:cubicBezTo>
                    <a:pt x="1" y="217"/>
                    <a:pt x="760" y="2116"/>
                    <a:pt x="1222" y="4177"/>
                  </a:cubicBezTo>
                  <a:cubicBezTo>
                    <a:pt x="1710" y="6239"/>
                    <a:pt x="1466" y="8002"/>
                    <a:pt x="1466" y="8002"/>
                  </a:cubicBezTo>
                  <a:cubicBezTo>
                    <a:pt x="1466" y="8002"/>
                    <a:pt x="3907" y="4313"/>
                    <a:pt x="3039" y="1004"/>
                  </a:cubicBezTo>
                  <a:cubicBezTo>
                    <a:pt x="3039" y="1004"/>
                    <a:pt x="1005" y="516"/>
                    <a:pt x="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4"/>
            <p:cNvSpPr/>
            <p:nvPr/>
          </p:nvSpPr>
          <p:spPr>
            <a:xfrm>
              <a:off x="7813125" y="420425"/>
              <a:ext cx="72600" cy="36100"/>
            </a:xfrm>
            <a:custGeom>
              <a:avLst/>
              <a:gdLst/>
              <a:ahLst/>
              <a:cxnLst/>
              <a:rect l="l" t="t" r="r" b="b"/>
              <a:pathLst>
                <a:path w="2904" h="1444" extrusionOk="0">
                  <a:moveTo>
                    <a:pt x="82" y="0"/>
                  </a:moveTo>
                  <a:cubicBezTo>
                    <a:pt x="82" y="0"/>
                    <a:pt x="1" y="271"/>
                    <a:pt x="1" y="434"/>
                  </a:cubicBezTo>
                  <a:cubicBezTo>
                    <a:pt x="1" y="434"/>
                    <a:pt x="462" y="1004"/>
                    <a:pt x="2632" y="1438"/>
                  </a:cubicBezTo>
                  <a:cubicBezTo>
                    <a:pt x="2634" y="1441"/>
                    <a:pt x="2637" y="1443"/>
                    <a:pt x="2641" y="1443"/>
                  </a:cubicBezTo>
                  <a:cubicBezTo>
                    <a:pt x="2692" y="1443"/>
                    <a:pt x="2903" y="1128"/>
                    <a:pt x="2903" y="977"/>
                  </a:cubicBezTo>
                  <a:cubicBezTo>
                    <a:pt x="2903" y="977"/>
                    <a:pt x="1438" y="841"/>
                    <a:pt x="82" y="0"/>
                  </a:cubicBezTo>
                  <a:close/>
                </a:path>
              </a:pathLst>
            </a:custGeom>
            <a:solidFill>
              <a:srgbClr val="FFD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4"/>
            <p:cNvSpPr/>
            <p:nvPr/>
          </p:nvSpPr>
          <p:spPr>
            <a:xfrm>
              <a:off x="7860600" y="319375"/>
              <a:ext cx="23075" cy="10875"/>
            </a:xfrm>
            <a:custGeom>
              <a:avLst/>
              <a:gdLst/>
              <a:ahLst/>
              <a:cxnLst/>
              <a:rect l="l" t="t" r="r" b="b"/>
              <a:pathLst>
                <a:path w="923" h="435" extrusionOk="0">
                  <a:moveTo>
                    <a:pt x="82" y="1"/>
                  </a:moveTo>
                  <a:lnTo>
                    <a:pt x="0" y="163"/>
                  </a:lnTo>
                  <a:lnTo>
                    <a:pt x="868" y="435"/>
                  </a:lnTo>
                  <a:lnTo>
                    <a:pt x="923" y="272"/>
                  </a:lnTo>
                  <a:lnTo>
                    <a:pt x="82" y="1"/>
                  </a:ln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4"/>
            <p:cNvSpPr/>
            <p:nvPr/>
          </p:nvSpPr>
          <p:spPr>
            <a:xfrm>
              <a:off x="7794825" y="153550"/>
              <a:ext cx="107850" cy="80475"/>
            </a:xfrm>
            <a:custGeom>
              <a:avLst/>
              <a:gdLst/>
              <a:ahLst/>
              <a:cxnLst/>
              <a:rect l="l" t="t" r="r" b="b"/>
              <a:pathLst>
                <a:path w="4314" h="3219" extrusionOk="0">
                  <a:moveTo>
                    <a:pt x="3071" y="1"/>
                  </a:moveTo>
                  <a:cubicBezTo>
                    <a:pt x="2658" y="1"/>
                    <a:pt x="2210" y="182"/>
                    <a:pt x="1926" y="585"/>
                  </a:cubicBezTo>
                  <a:cubicBezTo>
                    <a:pt x="1523" y="1179"/>
                    <a:pt x="1020" y="1989"/>
                    <a:pt x="470" y="1989"/>
                  </a:cubicBezTo>
                  <a:cubicBezTo>
                    <a:pt x="317" y="1989"/>
                    <a:pt x="160" y="1926"/>
                    <a:pt x="0" y="1778"/>
                  </a:cubicBezTo>
                  <a:lnTo>
                    <a:pt x="0" y="1778"/>
                  </a:lnTo>
                  <a:cubicBezTo>
                    <a:pt x="0" y="1779"/>
                    <a:pt x="163" y="3219"/>
                    <a:pt x="1735" y="3219"/>
                  </a:cubicBezTo>
                  <a:cubicBezTo>
                    <a:pt x="1862" y="3219"/>
                    <a:pt x="1997" y="3209"/>
                    <a:pt x="2143" y="3189"/>
                  </a:cubicBezTo>
                  <a:cubicBezTo>
                    <a:pt x="2984" y="2755"/>
                    <a:pt x="3852" y="1480"/>
                    <a:pt x="3852" y="1480"/>
                  </a:cubicBezTo>
                  <a:cubicBezTo>
                    <a:pt x="3852" y="1480"/>
                    <a:pt x="4313" y="856"/>
                    <a:pt x="3906" y="341"/>
                  </a:cubicBezTo>
                  <a:cubicBezTo>
                    <a:pt x="3723" y="121"/>
                    <a:pt x="3409" y="1"/>
                    <a:pt x="3071" y="1"/>
                  </a:cubicBez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4"/>
            <p:cNvSpPr/>
            <p:nvPr/>
          </p:nvSpPr>
          <p:spPr>
            <a:xfrm>
              <a:off x="7815175" y="211775"/>
              <a:ext cx="159375" cy="111375"/>
            </a:xfrm>
            <a:custGeom>
              <a:avLst/>
              <a:gdLst/>
              <a:ahLst/>
              <a:cxnLst/>
              <a:rect l="l" t="t" r="r" b="b"/>
              <a:pathLst>
                <a:path w="6375" h="4455" extrusionOk="0">
                  <a:moveTo>
                    <a:pt x="4046" y="0"/>
                  </a:moveTo>
                  <a:cubicBezTo>
                    <a:pt x="2531" y="0"/>
                    <a:pt x="1953" y="1375"/>
                    <a:pt x="1953" y="1375"/>
                  </a:cubicBezTo>
                  <a:cubicBezTo>
                    <a:pt x="1384" y="697"/>
                    <a:pt x="244" y="19"/>
                    <a:pt x="244" y="19"/>
                  </a:cubicBezTo>
                  <a:lnTo>
                    <a:pt x="244" y="19"/>
                  </a:lnTo>
                  <a:cubicBezTo>
                    <a:pt x="0" y="1674"/>
                    <a:pt x="1275" y="2840"/>
                    <a:pt x="1275" y="2840"/>
                  </a:cubicBezTo>
                  <a:cubicBezTo>
                    <a:pt x="1275" y="2840"/>
                    <a:pt x="2306" y="3925"/>
                    <a:pt x="3526" y="4305"/>
                  </a:cubicBezTo>
                  <a:cubicBezTo>
                    <a:pt x="3947" y="4410"/>
                    <a:pt x="4296" y="4454"/>
                    <a:pt x="4584" y="4454"/>
                  </a:cubicBezTo>
                  <a:cubicBezTo>
                    <a:pt x="6153" y="4454"/>
                    <a:pt x="5940" y="3138"/>
                    <a:pt x="5940" y="3138"/>
                  </a:cubicBezTo>
                  <a:cubicBezTo>
                    <a:pt x="6212" y="2677"/>
                    <a:pt x="6374" y="1348"/>
                    <a:pt x="6374" y="1348"/>
                  </a:cubicBezTo>
                  <a:cubicBezTo>
                    <a:pt x="5967" y="670"/>
                    <a:pt x="4855" y="155"/>
                    <a:pt x="4882" y="128"/>
                  </a:cubicBezTo>
                  <a:cubicBezTo>
                    <a:pt x="4576" y="38"/>
                    <a:pt x="4298" y="0"/>
                    <a:pt x="4046" y="0"/>
                  </a:cubicBezTo>
                  <a:close/>
                </a:path>
              </a:pathLst>
            </a:custGeom>
            <a:solidFill>
              <a:srgbClr val="FFD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4"/>
            <p:cNvSpPr/>
            <p:nvPr/>
          </p:nvSpPr>
          <p:spPr>
            <a:xfrm>
              <a:off x="7896550" y="249450"/>
              <a:ext cx="12900" cy="21375"/>
            </a:xfrm>
            <a:custGeom>
              <a:avLst/>
              <a:gdLst/>
              <a:ahLst/>
              <a:cxnLst/>
              <a:rect l="l" t="t" r="r" b="b"/>
              <a:pathLst>
                <a:path w="516" h="855" extrusionOk="0">
                  <a:moveTo>
                    <a:pt x="334" y="1"/>
                  </a:moveTo>
                  <a:cubicBezTo>
                    <a:pt x="252" y="1"/>
                    <a:pt x="130" y="157"/>
                    <a:pt x="54" y="384"/>
                  </a:cubicBezTo>
                  <a:cubicBezTo>
                    <a:pt x="0" y="628"/>
                    <a:pt x="27" y="818"/>
                    <a:pt x="136" y="845"/>
                  </a:cubicBezTo>
                  <a:cubicBezTo>
                    <a:pt x="148" y="851"/>
                    <a:pt x="161" y="854"/>
                    <a:pt x="174" y="854"/>
                  </a:cubicBezTo>
                  <a:cubicBezTo>
                    <a:pt x="269" y="854"/>
                    <a:pt x="362" y="684"/>
                    <a:pt x="434" y="492"/>
                  </a:cubicBezTo>
                  <a:cubicBezTo>
                    <a:pt x="515" y="248"/>
                    <a:pt x="461" y="31"/>
                    <a:pt x="353" y="4"/>
                  </a:cubicBezTo>
                  <a:cubicBezTo>
                    <a:pt x="347" y="2"/>
                    <a:pt x="340" y="1"/>
                    <a:pt x="334" y="1"/>
                  </a:cubicBezTo>
                  <a:close/>
                </a:path>
              </a:pathLst>
            </a:custGeom>
            <a:solidFill>
              <a:srgbClr val="2B0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4"/>
            <p:cNvSpPr/>
            <p:nvPr/>
          </p:nvSpPr>
          <p:spPr>
            <a:xfrm>
              <a:off x="7943325" y="264900"/>
              <a:ext cx="12225" cy="21350"/>
            </a:xfrm>
            <a:custGeom>
              <a:avLst/>
              <a:gdLst/>
              <a:ahLst/>
              <a:cxnLst/>
              <a:rect l="l" t="t" r="r" b="b"/>
              <a:pathLst>
                <a:path w="489" h="854" extrusionOk="0">
                  <a:moveTo>
                    <a:pt x="323" y="0"/>
                  </a:moveTo>
                  <a:cubicBezTo>
                    <a:pt x="241" y="0"/>
                    <a:pt x="127" y="171"/>
                    <a:pt x="55" y="362"/>
                  </a:cubicBezTo>
                  <a:cubicBezTo>
                    <a:pt x="1" y="606"/>
                    <a:pt x="28" y="823"/>
                    <a:pt x="136" y="851"/>
                  </a:cubicBezTo>
                  <a:cubicBezTo>
                    <a:pt x="142" y="853"/>
                    <a:pt x="148" y="854"/>
                    <a:pt x="155" y="854"/>
                  </a:cubicBezTo>
                  <a:cubicBezTo>
                    <a:pt x="237" y="854"/>
                    <a:pt x="359" y="697"/>
                    <a:pt x="435" y="471"/>
                  </a:cubicBezTo>
                  <a:cubicBezTo>
                    <a:pt x="489" y="227"/>
                    <a:pt x="462" y="37"/>
                    <a:pt x="353" y="10"/>
                  </a:cubicBezTo>
                  <a:cubicBezTo>
                    <a:pt x="344" y="3"/>
                    <a:pt x="333" y="0"/>
                    <a:pt x="323" y="0"/>
                  </a:cubicBezTo>
                  <a:close/>
                </a:path>
              </a:pathLst>
            </a:custGeom>
            <a:solidFill>
              <a:srgbClr val="2B0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4"/>
            <p:cNvSpPr/>
            <p:nvPr/>
          </p:nvSpPr>
          <p:spPr>
            <a:xfrm>
              <a:off x="7909425" y="282075"/>
              <a:ext cx="21050" cy="14100"/>
            </a:xfrm>
            <a:custGeom>
              <a:avLst/>
              <a:gdLst/>
              <a:ahLst/>
              <a:cxnLst/>
              <a:rect l="l" t="t" r="r" b="b"/>
              <a:pathLst>
                <a:path w="842" h="564" extrusionOk="0">
                  <a:moveTo>
                    <a:pt x="0" y="1"/>
                  </a:moveTo>
                  <a:cubicBezTo>
                    <a:pt x="0" y="82"/>
                    <a:pt x="0" y="191"/>
                    <a:pt x="28" y="299"/>
                  </a:cubicBezTo>
                  <a:cubicBezTo>
                    <a:pt x="55" y="408"/>
                    <a:pt x="136" y="516"/>
                    <a:pt x="217" y="543"/>
                  </a:cubicBezTo>
                  <a:cubicBezTo>
                    <a:pt x="272" y="557"/>
                    <a:pt x="333" y="564"/>
                    <a:pt x="394" y="564"/>
                  </a:cubicBezTo>
                  <a:cubicBezTo>
                    <a:pt x="455" y="564"/>
                    <a:pt x="516" y="557"/>
                    <a:pt x="570" y="543"/>
                  </a:cubicBezTo>
                  <a:cubicBezTo>
                    <a:pt x="597" y="516"/>
                    <a:pt x="678" y="516"/>
                    <a:pt x="706" y="462"/>
                  </a:cubicBezTo>
                  <a:lnTo>
                    <a:pt x="841" y="381"/>
                  </a:lnTo>
                  <a:lnTo>
                    <a:pt x="841" y="381"/>
                  </a:lnTo>
                  <a:cubicBezTo>
                    <a:pt x="720" y="421"/>
                    <a:pt x="569" y="491"/>
                    <a:pt x="433" y="491"/>
                  </a:cubicBezTo>
                  <a:cubicBezTo>
                    <a:pt x="386" y="491"/>
                    <a:pt x="341" y="483"/>
                    <a:pt x="299" y="462"/>
                  </a:cubicBezTo>
                  <a:cubicBezTo>
                    <a:pt x="217" y="435"/>
                    <a:pt x="163" y="381"/>
                    <a:pt x="82" y="272"/>
                  </a:cubicBezTo>
                  <a:cubicBezTo>
                    <a:pt x="28" y="191"/>
                    <a:pt x="0" y="82"/>
                    <a:pt x="0" y="1"/>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4"/>
            <p:cNvSpPr/>
            <p:nvPr/>
          </p:nvSpPr>
          <p:spPr>
            <a:xfrm>
              <a:off x="7917550" y="277325"/>
              <a:ext cx="12250" cy="6825"/>
            </a:xfrm>
            <a:custGeom>
              <a:avLst/>
              <a:gdLst/>
              <a:ahLst/>
              <a:cxnLst/>
              <a:rect l="l" t="t" r="r" b="b"/>
              <a:pathLst>
                <a:path w="490" h="273" extrusionOk="0">
                  <a:moveTo>
                    <a:pt x="136" y="1"/>
                  </a:moveTo>
                  <a:cubicBezTo>
                    <a:pt x="82" y="55"/>
                    <a:pt x="28" y="82"/>
                    <a:pt x="1" y="109"/>
                  </a:cubicBezTo>
                  <a:cubicBezTo>
                    <a:pt x="78" y="90"/>
                    <a:pt x="154" y="71"/>
                    <a:pt x="212" y="71"/>
                  </a:cubicBezTo>
                  <a:cubicBezTo>
                    <a:pt x="236" y="71"/>
                    <a:pt x="256" y="74"/>
                    <a:pt x="272" y="82"/>
                  </a:cubicBezTo>
                  <a:cubicBezTo>
                    <a:pt x="299" y="82"/>
                    <a:pt x="353" y="109"/>
                    <a:pt x="381" y="137"/>
                  </a:cubicBezTo>
                  <a:cubicBezTo>
                    <a:pt x="408" y="191"/>
                    <a:pt x="435" y="218"/>
                    <a:pt x="489" y="272"/>
                  </a:cubicBezTo>
                  <a:cubicBezTo>
                    <a:pt x="489" y="191"/>
                    <a:pt x="408" y="82"/>
                    <a:pt x="299" y="1"/>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4"/>
            <p:cNvSpPr/>
            <p:nvPr/>
          </p:nvSpPr>
          <p:spPr>
            <a:xfrm>
              <a:off x="7825350" y="222400"/>
              <a:ext cx="31200" cy="44100"/>
            </a:xfrm>
            <a:custGeom>
              <a:avLst/>
              <a:gdLst/>
              <a:ahLst/>
              <a:cxnLst/>
              <a:rect l="l" t="t" r="r" b="b"/>
              <a:pathLst>
                <a:path w="1248" h="1764" extrusionOk="0">
                  <a:moveTo>
                    <a:pt x="0" y="1"/>
                  </a:moveTo>
                  <a:lnTo>
                    <a:pt x="0" y="1"/>
                  </a:lnTo>
                  <a:cubicBezTo>
                    <a:pt x="190" y="218"/>
                    <a:pt x="434" y="408"/>
                    <a:pt x="651" y="625"/>
                  </a:cubicBezTo>
                  <a:cubicBezTo>
                    <a:pt x="732" y="733"/>
                    <a:pt x="841" y="815"/>
                    <a:pt x="949" y="950"/>
                  </a:cubicBezTo>
                  <a:cubicBezTo>
                    <a:pt x="1051" y="1052"/>
                    <a:pt x="1105" y="1177"/>
                    <a:pt x="1178" y="1304"/>
                  </a:cubicBezTo>
                  <a:lnTo>
                    <a:pt x="1178" y="1304"/>
                  </a:lnTo>
                  <a:cubicBezTo>
                    <a:pt x="1079" y="1311"/>
                    <a:pt x="970" y="1344"/>
                    <a:pt x="922" y="1438"/>
                  </a:cubicBezTo>
                  <a:cubicBezTo>
                    <a:pt x="841" y="1520"/>
                    <a:pt x="922" y="1655"/>
                    <a:pt x="949" y="1764"/>
                  </a:cubicBezTo>
                  <a:cubicBezTo>
                    <a:pt x="922" y="1655"/>
                    <a:pt x="868" y="1574"/>
                    <a:pt x="949" y="1466"/>
                  </a:cubicBezTo>
                  <a:cubicBezTo>
                    <a:pt x="1004" y="1411"/>
                    <a:pt x="1112" y="1357"/>
                    <a:pt x="1221" y="1357"/>
                  </a:cubicBezTo>
                  <a:lnTo>
                    <a:pt x="1248" y="1357"/>
                  </a:lnTo>
                  <a:lnTo>
                    <a:pt x="1221" y="1330"/>
                  </a:lnTo>
                  <a:cubicBezTo>
                    <a:pt x="1217" y="1324"/>
                    <a:pt x="1214" y="1319"/>
                    <a:pt x="1211" y="1313"/>
                  </a:cubicBezTo>
                  <a:lnTo>
                    <a:pt x="1211" y="1313"/>
                  </a:lnTo>
                  <a:lnTo>
                    <a:pt x="1221" y="1303"/>
                  </a:lnTo>
                  <a:cubicBezTo>
                    <a:pt x="1215" y="1303"/>
                    <a:pt x="1210" y="1303"/>
                    <a:pt x="1205" y="1303"/>
                  </a:cubicBezTo>
                  <a:lnTo>
                    <a:pt x="1205" y="1303"/>
                  </a:lnTo>
                  <a:cubicBezTo>
                    <a:pt x="1132" y="1177"/>
                    <a:pt x="1078" y="1052"/>
                    <a:pt x="976" y="950"/>
                  </a:cubicBezTo>
                  <a:cubicBezTo>
                    <a:pt x="868" y="842"/>
                    <a:pt x="787" y="733"/>
                    <a:pt x="678" y="625"/>
                  </a:cubicBezTo>
                  <a:cubicBezTo>
                    <a:pt x="461" y="381"/>
                    <a:pt x="244" y="164"/>
                    <a:pt x="0" y="1"/>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4"/>
            <p:cNvSpPr/>
            <p:nvPr/>
          </p:nvSpPr>
          <p:spPr>
            <a:xfrm>
              <a:off x="7835500" y="175625"/>
              <a:ext cx="146500" cy="78000"/>
            </a:xfrm>
            <a:custGeom>
              <a:avLst/>
              <a:gdLst/>
              <a:ahLst/>
              <a:cxnLst/>
              <a:rect l="l" t="t" r="r" b="b"/>
              <a:pathLst>
                <a:path w="5860" h="3120" extrusionOk="0">
                  <a:moveTo>
                    <a:pt x="2773" y="0"/>
                  </a:moveTo>
                  <a:cubicBezTo>
                    <a:pt x="456" y="0"/>
                    <a:pt x="1" y="1899"/>
                    <a:pt x="1" y="1899"/>
                  </a:cubicBezTo>
                  <a:cubicBezTo>
                    <a:pt x="1" y="1899"/>
                    <a:pt x="869" y="2631"/>
                    <a:pt x="1113" y="2903"/>
                  </a:cubicBezTo>
                  <a:cubicBezTo>
                    <a:pt x="1113" y="2903"/>
                    <a:pt x="3825" y="2252"/>
                    <a:pt x="4368" y="1899"/>
                  </a:cubicBezTo>
                  <a:cubicBezTo>
                    <a:pt x="4368" y="1899"/>
                    <a:pt x="5209" y="2631"/>
                    <a:pt x="5534" y="3120"/>
                  </a:cubicBezTo>
                  <a:cubicBezTo>
                    <a:pt x="5534" y="3120"/>
                    <a:pt x="5724" y="3065"/>
                    <a:pt x="5805" y="2767"/>
                  </a:cubicBezTo>
                  <a:cubicBezTo>
                    <a:pt x="5860" y="2442"/>
                    <a:pt x="5154" y="0"/>
                    <a:pt x="2822" y="0"/>
                  </a:cubicBezTo>
                  <a:cubicBezTo>
                    <a:pt x="2805" y="0"/>
                    <a:pt x="2789" y="0"/>
                    <a:pt x="2773" y="0"/>
                  </a:cubicBez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44"/>
          <p:cNvGrpSpPr/>
          <p:nvPr/>
        </p:nvGrpSpPr>
        <p:grpSpPr>
          <a:xfrm>
            <a:off x="2435629" y="841868"/>
            <a:ext cx="5372993" cy="3767831"/>
            <a:chOff x="588266" y="2981234"/>
            <a:chExt cx="826276" cy="609484"/>
          </a:xfrm>
        </p:grpSpPr>
        <p:sp>
          <p:nvSpPr>
            <p:cNvPr id="433" name="Google Shape;433;p44"/>
            <p:cNvSpPr/>
            <p:nvPr/>
          </p:nvSpPr>
          <p:spPr>
            <a:xfrm>
              <a:off x="1377217" y="3497813"/>
              <a:ext cx="37325" cy="42050"/>
            </a:xfrm>
            <a:custGeom>
              <a:avLst/>
              <a:gdLst/>
              <a:ahLst/>
              <a:cxnLst/>
              <a:rect l="l" t="t" r="r" b="b"/>
              <a:pathLst>
                <a:path w="1493" h="1682" extrusionOk="0">
                  <a:moveTo>
                    <a:pt x="733" y="0"/>
                  </a:moveTo>
                  <a:cubicBezTo>
                    <a:pt x="570" y="814"/>
                    <a:pt x="0" y="841"/>
                    <a:pt x="0" y="841"/>
                  </a:cubicBezTo>
                  <a:cubicBezTo>
                    <a:pt x="0" y="841"/>
                    <a:pt x="570" y="895"/>
                    <a:pt x="733" y="1682"/>
                  </a:cubicBezTo>
                  <a:cubicBezTo>
                    <a:pt x="896" y="868"/>
                    <a:pt x="1492" y="841"/>
                    <a:pt x="1492" y="841"/>
                  </a:cubicBezTo>
                  <a:cubicBezTo>
                    <a:pt x="1492" y="841"/>
                    <a:pt x="896" y="76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4"/>
            <p:cNvSpPr/>
            <p:nvPr/>
          </p:nvSpPr>
          <p:spPr>
            <a:xfrm>
              <a:off x="588266" y="2981234"/>
              <a:ext cx="33925" cy="39350"/>
            </a:xfrm>
            <a:custGeom>
              <a:avLst/>
              <a:gdLst/>
              <a:ahLst/>
              <a:cxnLst/>
              <a:rect l="l" t="t" r="r" b="b"/>
              <a:pathLst>
                <a:path w="1357" h="1574" extrusionOk="0">
                  <a:moveTo>
                    <a:pt x="679" y="0"/>
                  </a:moveTo>
                  <a:cubicBezTo>
                    <a:pt x="543" y="705"/>
                    <a:pt x="1" y="787"/>
                    <a:pt x="1" y="787"/>
                  </a:cubicBezTo>
                  <a:cubicBezTo>
                    <a:pt x="1" y="787"/>
                    <a:pt x="543" y="814"/>
                    <a:pt x="679" y="1573"/>
                  </a:cubicBezTo>
                  <a:cubicBezTo>
                    <a:pt x="814" y="841"/>
                    <a:pt x="1357" y="787"/>
                    <a:pt x="1357" y="787"/>
                  </a:cubicBezTo>
                  <a:cubicBezTo>
                    <a:pt x="1357" y="787"/>
                    <a:pt x="814" y="760"/>
                    <a:pt x="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4"/>
            <p:cNvSpPr/>
            <p:nvPr/>
          </p:nvSpPr>
          <p:spPr>
            <a:xfrm>
              <a:off x="1045426" y="3335482"/>
              <a:ext cx="21725" cy="25800"/>
            </a:xfrm>
            <a:custGeom>
              <a:avLst/>
              <a:gdLst/>
              <a:ahLst/>
              <a:cxnLst/>
              <a:rect l="l" t="t" r="r" b="b"/>
              <a:pathLst>
                <a:path w="869" h="1032" extrusionOk="0">
                  <a:moveTo>
                    <a:pt x="435" y="1"/>
                  </a:moveTo>
                  <a:cubicBezTo>
                    <a:pt x="326" y="462"/>
                    <a:pt x="1" y="516"/>
                    <a:pt x="1" y="516"/>
                  </a:cubicBezTo>
                  <a:cubicBezTo>
                    <a:pt x="1" y="516"/>
                    <a:pt x="326" y="543"/>
                    <a:pt x="435" y="1032"/>
                  </a:cubicBezTo>
                  <a:cubicBezTo>
                    <a:pt x="543" y="543"/>
                    <a:pt x="869" y="516"/>
                    <a:pt x="869" y="516"/>
                  </a:cubicBezTo>
                  <a:cubicBezTo>
                    <a:pt x="869" y="516"/>
                    <a:pt x="543" y="516"/>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4"/>
            <p:cNvSpPr/>
            <p:nvPr/>
          </p:nvSpPr>
          <p:spPr>
            <a:xfrm>
              <a:off x="619625" y="3562218"/>
              <a:ext cx="25100" cy="28500"/>
            </a:xfrm>
            <a:custGeom>
              <a:avLst/>
              <a:gdLst/>
              <a:ahLst/>
              <a:cxnLst/>
              <a:rect l="l" t="t" r="r" b="b"/>
              <a:pathLst>
                <a:path w="1004" h="1140" extrusionOk="0">
                  <a:moveTo>
                    <a:pt x="516" y="0"/>
                  </a:moveTo>
                  <a:cubicBezTo>
                    <a:pt x="407" y="543"/>
                    <a:pt x="0" y="570"/>
                    <a:pt x="0" y="570"/>
                  </a:cubicBezTo>
                  <a:cubicBezTo>
                    <a:pt x="0" y="570"/>
                    <a:pt x="380" y="597"/>
                    <a:pt x="516" y="1139"/>
                  </a:cubicBezTo>
                  <a:cubicBezTo>
                    <a:pt x="597" y="597"/>
                    <a:pt x="1004" y="570"/>
                    <a:pt x="1004" y="570"/>
                  </a:cubicBezTo>
                  <a:cubicBezTo>
                    <a:pt x="1004" y="570"/>
                    <a:pt x="597" y="516"/>
                    <a:pt x="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4"/>
            <p:cNvSpPr/>
            <p:nvPr/>
          </p:nvSpPr>
          <p:spPr>
            <a:xfrm>
              <a:off x="732996" y="3349456"/>
              <a:ext cx="25100" cy="29200"/>
            </a:xfrm>
            <a:custGeom>
              <a:avLst/>
              <a:gdLst/>
              <a:ahLst/>
              <a:cxnLst/>
              <a:rect l="l" t="t" r="r" b="b"/>
              <a:pathLst>
                <a:path w="1004" h="1168" extrusionOk="0">
                  <a:moveTo>
                    <a:pt x="516" y="1"/>
                  </a:moveTo>
                  <a:cubicBezTo>
                    <a:pt x="407" y="543"/>
                    <a:pt x="0" y="570"/>
                    <a:pt x="0" y="570"/>
                  </a:cubicBezTo>
                  <a:cubicBezTo>
                    <a:pt x="0" y="570"/>
                    <a:pt x="380" y="625"/>
                    <a:pt x="516" y="1167"/>
                  </a:cubicBezTo>
                  <a:cubicBezTo>
                    <a:pt x="597" y="598"/>
                    <a:pt x="1004" y="570"/>
                    <a:pt x="1004" y="570"/>
                  </a:cubicBezTo>
                  <a:cubicBezTo>
                    <a:pt x="1004" y="570"/>
                    <a:pt x="597" y="543"/>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4"/>
            <p:cNvSpPr/>
            <p:nvPr/>
          </p:nvSpPr>
          <p:spPr>
            <a:xfrm>
              <a:off x="758096" y="3020584"/>
              <a:ext cx="31900" cy="35275"/>
            </a:xfrm>
            <a:custGeom>
              <a:avLst/>
              <a:gdLst/>
              <a:ahLst/>
              <a:cxnLst/>
              <a:rect l="l" t="t" r="r" b="b"/>
              <a:pathLst>
                <a:path w="1276" h="1411" extrusionOk="0">
                  <a:moveTo>
                    <a:pt x="624" y="0"/>
                  </a:moveTo>
                  <a:cubicBezTo>
                    <a:pt x="488" y="679"/>
                    <a:pt x="0" y="706"/>
                    <a:pt x="0" y="706"/>
                  </a:cubicBezTo>
                  <a:cubicBezTo>
                    <a:pt x="0" y="706"/>
                    <a:pt x="488" y="733"/>
                    <a:pt x="624" y="1411"/>
                  </a:cubicBezTo>
                  <a:cubicBezTo>
                    <a:pt x="760" y="733"/>
                    <a:pt x="1275" y="706"/>
                    <a:pt x="1275" y="706"/>
                  </a:cubicBezTo>
                  <a:cubicBezTo>
                    <a:pt x="1275" y="706"/>
                    <a:pt x="760" y="679"/>
                    <a:pt x="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4"/>
            <p:cNvSpPr/>
            <p:nvPr/>
          </p:nvSpPr>
          <p:spPr>
            <a:xfrm>
              <a:off x="1175491" y="3032113"/>
              <a:ext cx="38675" cy="44100"/>
            </a:xfrm>
            <a:custGeom>
              <a:avLst/>
              <a:gdLst/>
              <a:ahLst/>
              <a:cxnLst/>
              <a:rect l="l" t="t" r="r" b="b"/>
              <a:pathLst>
                <a:path w="1547" h="1764" extrusionOk="0">
                  <a:moveTo>
                    <a:pt x="760" y="0"/>
                  </a:moveTo>
                  <a:cubicBezTo>
                    <a:pt x="597" y="787"/>
                    <a:pt x="1" y="868"/>
                    <a:pt x="1" y="868"/>
                  </a:cubicBezTo>
                  <a:cubicBezTo>
                    <a:pt x="1" y="868"/>
                    <a:pt x="597" y="950"/>
                    <a:pt x="760" y="1764"/>
                  </a:cubicBezTo>
                  <a:cubicBezTo>
                    <a:pt x="950" y="950"/>
                    <a:pt x="1547" y="868"/>
                    <a:pt x="1547" y="868"/>
                  </a:cubicBezTo>
                  <a:cubicBezTo>
                    <a:pt x="1547" y="868"/>
                    <a:pt x="950" y="814"/>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9"/>
          <p:cNvSpPr txBox="1">
            <a:spLocks noGrp="1"/>
          </p:cNvSpPr>
          <p:nvPr>
            <p:ph type="ctrTitle"/>
          </p:nvPr>
        </p:nvSpPr>
        <p:spPr>
          <a:xfrm>
            <a:off x="1472789" y="2387214"/>
            <a:ext cx="6447300" cy="2050200"/>
          </a:xfrm>
          <a:prstGeom prst="rect">
            <a:avLst/>
          </a:prstGeom>
        </p:spPr>
        <p:txBody>
          <a:bodyPr spcFirstLastPara="1" wrap="square" lIns="91425" tIns="91425" rIns="91425" bIns="91425" anchor="ctr" anchorCtr="0">
            <a:noAutofit/>
          </a:bodyPr>
          <a:lstStyle/>
          <a:p>
            <a:pPr lvl="0">
              <a:lnSpc>
                <a:spcPct val="70000"/>
              </a:lnSpc>
            </a:pPr>
            <a:r>
              <a:rPr lang="en-IN" sz="3200" b="1" dirty="0">
                <a:solidFill>
                  <a:schemeClr val="bg1"/>
                </a:solidFill>
              </a:rPr>
              <a:t>VARIABLE</a:t>
            </a:r>
            <a:r>
              <a:rPr lang="en-IN" sz="3200" dirty="0"/>
              <a:t> </a:t>
            </a:r>
            <a:r>
              <a:rPr lang="en-IN" sz="3200" dirty="0" err="1"/>
              <a:t>i</a:t>
            </a:r>
            <a:r>
              <a:rPr lang="en-IN" sz="3200" dirty="0" err="1" smtClean="0"/>
              <a:t>k</a:t>
            </a:r>
            <a:r>
              <a:rPr lang="en-IN" sz="3200" dirty="0" smtClean="0"/>
              <a:t> memory-location </a:t>
            </a:r>
            <a:r>
              <a:rPr lang="en-IN" sz="3200" dirty="0" err="1"/>
              <a:t>hai</a:t>
            </a:r>
            <a:r>
              <a:rPr lang="en-IN" sz="3200" dirty="0"/>
              <a:t> </a:t>
            </a:r>
            <a:r>
              <a:rPr lang="en-IN" sz="3200" dirty="0" err="1"/>
              <a:t>jisme</a:t>
            </a:r>
            <a:r>
              <a:rPr lang="en-IN" sz="3200" dirty="0"/>
              <a:t> </a:t>
            </a:r>
            <a:r>
              <a:rPr lang="en-IN" sz="3200" dirty="0" err="1"/>
              <a:t>hamara</a:t>
            </a:r>
            <a:r>
              <a:rPr lang="en-IN" sz="3200" dirty="0"/>
              <a:t> data store </a:t>
            </a:r>
            <a:r>
              <a:rPr lang="en-IN" sz="3200" dirty="0" err="1"/>
              <a:t>hota</a:t>
            </a:r>
            <a:r>
              <a:rPr lang="en-IN" sz="3200" dirty="0"/>
              <a:t> </a:t>
            </a:r>
            <a:r>
              <a:rPr lang="en-IN" sz="3200" dirty="0" err="1" smtClean="0"/>
              <a:t>hai</a:t>
            </a:r>
            <a:r>
              <a:rPr lang="en-IN" sz="3200" dirty="0" smtClean="0"/>
              <a:t>.</a:t>
            </a:r>
            <a:br>
              <a:rPr lang="en-IN" sz="3200" dirty="0" smtClean="0"/>
            </a:br>
            <a:r>
              <a:rPr lang="en-IN" sz="3200" dirty="0"/>
              <a:t/>
            </a:r>
            <a:br>
              <a:rPr lang="en-IN" sz="3200" dirty="0"/>
            </a:br>
            <a:r>
              <a:rPr lang="en-IN" sz="3200" dirty="0" smtClean="0"/>
              <a:t> </a:t>
            </a:r>
            <a:r>
              <a:rPr lang="en-IN" sz="3200" dirty="0" err="1"/>
              <a:t>Jiski</a:t>
            </a:r>
            <a:r>
              <a:rPr lang="en-IN" sz="3200" dirty="0"/>
              <a:t> value </a:t>
            </a:r>
            <a:r>
              <a:rPr lang="en-IN" sz="3200" dirty="0" err="1"/>
              <a:t>badal</a:t>
            </a:r>
            <a:r>
              <a:rPr lang="en-IN" sz="3200" dirty="0"/>
              <a:t> </a:t>
            </a:r>
            <a:r>
              <a:rPr lang="en-IN" sz="3200" dirty="0" err="1"/>
              <a:t>sakta</a:t>
            </a:r>
            <a:r>
              <a:rPr lang="en-IN" sz="3200" dirty="0"/>
              <a:t> </a:t>
            </a:r>
            <a:r>
              <a:rPr lang="en-IN" sz="3200" dirty="0" err="1"/>
              <a:t>hai</a:t>
            </a:r>
            <a:r>
              <a:rPr lang="en-IN" sz="3200" dirty="0"/>
              <a:t> </a:t>
            </a:r>
            <a:r>
              <a:rPr lang="en-IN" sz="3200" dirty="0" smtClean="0"/>
              <a:t>use variable </a:t>
            </a:r>
            <a:r>
              <a:rPr lang="en-IN" sz="3200" dirty="0" err="1" smtClean="0"/>
              <a:t>khethte</a:t>
            </a:r>
            <a:r>
              <a:rPr lang="en-IN" sz="3200" dirty="0" smtClean="0"/>
              <a:t> </a:t>
            </a:r>
            <a:r>
              <a:rPr lang="en-IN" sz="3200" dirty="0" err="1" smtClean="0"/>
              <a:t>hai</a:t>
            </a:r>
            <a:r>
              <a:rPr lang="en-IN" sz="3200" dirty="0" smtClean="0"/>
              <a:t>.</a:t>
            </a:r>
            <a:br>
              <a:rPr lang="en-IN" sz="3200" dirty="0" smtClean="0"/>
            </a:br>
            <a:r>
              <a:rPr lang="en-IN" sz="3200" dirty="0">
                <a:solidFill>
                  <a:schemeClr val="bg1"/>
                </a:solidFill>
              </a:rPr>
              <a:t/>
            </a:r>
            <a:br>
              <a:rPr lang="en-IN" sz="3200" dirty="0">
                <a:solidFill>
                  <a:schemeClr val="bg1"/>
                </a:solidFill>
              </a:rPr>
            </a:br>
            <a:r>
              <a:rPr lang="en-IN" sz="2400" b="1" dirty="0">
                <a:solidFill>
                  <a:schemeClr val="bg1"/>
                </a:solidFill>
              </a:rPr>
              <a:t>VARIABLE</a:t>
            </a:r>
            <a:r>
              <a:rPr lang="en-IN" sz="2400" dirty="0">
                <a:solidFill>
                  <a:schemeClr val="bg1"/>
                </a:solidFill>
              </a:rPr>
              <a:t> </a:t>
            </a:r>
            <a:r>
              <a:rPr lang="en-IN" sz="2400" dirty="0" err="1">
                <a:solidFill>
                  <a:schemeClr val="bg1"/>
                </a:solidFill>
              </a:rPr>
              <a:t>ka</a:t>
            </a:r>
            <a:r>
              <a:rPr lang="en-IN" sz="2400" dirty="0">
                <a:solidFill>
                  <a:schemeClr val="bg1"/>
                </a:solidFill>
              </a:rPr>
              <a:t> </a:t>
            </a:r>
            <a:r>
              <a:rPr lang="en-IN" sz="2400" dirty="0" err="1">
                <a:solidFill>
                  <a:schemeClr val="bg1"/>
                </a:solidFill>
              </a:rPr>
              <a:t>aap</a:t>
            </a:r>
            <a:r>
              <a:rPr lang="en-IN" sz="2400" dirty="0">
                <a:solidFill>
                  <a:schemeClr val="bg1"/>
                </a:solidFill>
              </a:rPr>
              <a:t> </a:t>
            </a:r>
            <a:r>
              <a:rPr lang="en-IN" sz="2400" dirty="0" err="1">
                <a:solidFill>
                  <a:schemeClr val="bg1"/>
                </a:solidFill>
              </a:rPr>
              <a:t>kuch</a:t>
            </a:r>
            <a:r>
              <a:rPr lang="en-IN" sz="2400" dirty="0">
                <a:solidFill>
                  <a:schemeClr val="bg1"/>
                </a:solidFill>
              </a:rPr>
              <a:t> </a:t>
            </a:r>
            <a:r>
              <a:rPr lang="en-IN" sz="2400" dirty="0" err="1">
                <a:solidFill>
                  <a:schemeClr val="bg1"/>
                </a:solidFill>
              </a:rPr>
              <a:t>bhi</a:t>
            </a:r>
            <a:r>
              <a:rPr lang="en-IN" sz="2400" dirty="0">
                <a:solidFill>
                  <a:schemeClr val="bg1"/>
                </a:solidFill>
              </a:rPr>
              <a:t> </a:t>
            </a:r>
            <a:r>
              <a:rPr lang="en-IN" sz="2400" dirty="0" err="1">
                <a:solidFill>
                  <a:schemeClr val="bg1"/>
                </a:solidFill>
              </a:rPr>
              <a:t>naam</a:t>
            </a:r>
            <a:r>
              <a:rPr lang="en-IN" sz="2400" dirty="0">
                <a:solidFill>
                  <a:schemeClr val="bg1"/>
                </a:solidFill>
              </a:rPr>
              <a:t> </a:t>
            </a:r>
            <a:r>
              <a:rPr lang="en-IN" sz="2400" dirty="0" err="1">
                <a:solidFill>
                  <a:schemeClr val="bg1"/>
                </a:solidFill>
              </a:rPr>
              <a:t>rakh</a:t>
            </a:r>
            <a:r>
              <a:rPr lang="en-IN" sz="2400" dirty="0">
                <a:solidFill>
                  <a:schemeClr val="bg1"/>
                </a:solidFill>
              </a:rPr>
              <a:t> </a:t>
            </a:r>
            <a:r>
              <a:rPr lang="en-IN" sz="2400" dirty="0" err="1">
                <a:solidFill>
                  <a:schemeClr val="bg1"/>
                </a:solidFill>
              </a:rPr>
              <a:t>sakte</a:t>
            </a:r>
            <a:r>
              <a:rPr lang="en-IN" sz="2400" dirty="0">
                <a:solidFill>
                  <a:schemeClr val="bg1"/>
                </a:solidFill>
              </a:rPr>
              <a:t> </a:t>
            </a:r>
            <a:r>
              <a:rPr lang="en-IN" sz="2400" dirty="0" err="1">
                <a:solidFill>
                  <a:schemeClr val="bg1"/>
                </a:solidFill>
              </a:rPr>
              <a:t>hai</a:t>
            </a:r>
            <a:r>
              <a:rPr lang="en-IN" sz="2400" dirty="0">
                <a:solidFill>
                  <a:schemeClr val="bg1"/>
                </a:solidFill>
              </a:rPr>
              <a:t>, and </a:t>
            </a:r>
            <a:r>
              <a:rPr lang="en-IN" sz="2400" dirty="0" err="1">
                <a:solidFill>
                  <a:schemeClr val="bg1"/>
                </a:solidFill>
              </a:rPr>
              <a:t>usmei</a:t>
            </a:r>
            <a:r>
              <a:rPr lang="en-IN" sz="2400" dirty="0">
                <a:solidFill>
                  <a:schemeClr val="bg1"/>
                </a:solidFill>
              </a:rPr>
              <a:t> </a:t>
            </a:r>
            <a:r>
              <a:rPr lang="en-IN" sz="2400" dirty="0" err="1">
                <a:solidFill>
                  <a:schemeClr val="bg1"/>
                </a:solidFill>
              </a:rPr>
              <a:t>kuch</a:t>
            </a:r>
            <a:r>
              <a:rPr lang="en-IN" sz="2400" dirty="0">
                <a:solidFill>
                  <a:schemeClr val="bg1"/>
                </a:solidFill>
              </a:rPr>
              <a:t> </a:t>
            </a:r>
            <a:r>
              <a:rPr lang="en-IN" sz="2400" dirty="0" err="1">
                <a:solidFill>
                  <a:schemeClr val="bg1"/>
                </a:solidFill>
              </a:rPr>
              <a:t>bhi</a:t>
            </a:r>
            <a:r>
              <a:rPr lang="en-IN" sz="2400" dirty="0">
                <a:solidFill>
                  <a:schemeClr val="bg1"/>
                </a:solidFill>
              </a:rPr>
              <a:t> store </a:t>
            </a:r>
            <a:r>
              <a:rPr lang="en-IN" sz="2400" dirty="0" err="1">
                <a:solidFill>
                  <a:schemeClr val="bg1"/>
                </a:solidFill>
              </a:rPr>
              <a:t>kar</a:t>
            </a:r>
            <a:r>
              <a:rPr lang="en-IN" sz="2400" dirty="0">
                <a:solidFill>
                  <a:schemeClr val="bg1"/>
                </a:solidFill>
              </a:rPr>
              <a:t> </a:t>
            </a:r>
            <a:r>
              <a:rPr lang="en-IN" sz="2400" dirty="0" err="1">
                <a:solidFill>
                  <a:schemeClr val="bg1"/>
                </a:solidFill>
              </a:rPr>
              <a:t>sakte</a:t>
            </a:r>
            <a:r>
              <a:rPr lang="en-IN" sz="2400" dirty="0">
                <a:solidFill>
                  <a:schemeClr val="bg1"/>
                </a:solidFill>
              </a:rPr>
              <a:t> </a:t>
            </a:r>
            <a:r>
              <a:rPr lang="en-IN" sz="2400" dirty="0" err="1">
                <a:solidFill>
                  <a:schemeClr val="bg1"/>
                </a:solidFill>
              </a:rPr>
              <a:t>hai</a:t>
            </a:r>
            <a:r>
              <a:rPr lang="en-IN" sz="2400" dirty="0">
                <a:solidFill>
                  <a:schemeClr val="bg1"/>
                </a:solidFill>
              </a:rPr>
              <a:t>.</a:t>
            </a:r>
            <a:endParaRPr sz="2400" dirty="0">
              <a:solidFill>
                <a:schemeClr val="bg1"/>
              </a:solidFill>
            </a:endParaRPr>
          </a:p>
        </p:txBody>
      </p:sp>
      <p:grpSp>
        <p:nvGrpSpPr>
          <p:cNvPr id="877" name="Google Shape;877;p59"/>
          <p:cNvGrpSpPr/>
          <p:nvPr/>
        </p:nvGrpSpPr>
        <p:grpSpPr>
          <a:xfrm>
            <a:off x="3493536" y="592964"/>
            <a:ext cx="2283150" cy="1015211"/>
            <a:chOff x="3520136" y="290364"/>
            <a:chExt cx="2283150" cy="1015211"/>
          </a:xfrm>
        </p:grpSpPr>
        <p:grpSp>
          <p:nvGrpSpPr>
            <p:cNvPr id="878" name="Google Shape;878;p59"/>
            <p:cNvGrpSpPr/>
            <p:nvPr/>
          </p:nvGrpSpPr>
          <p:grpSpPr>
            <a:xfrm>
              <a:off x="3832838" y="539991"/>
              <a:ext cx="1478321" cy="765582"/>
              <a:chOff x="1428175" y="412775"/>
              <a:chExt cx="753400" cy="390225"/>
            </a:xfrm>
          </p:grpSpPr>
          <p:sp>
            <p:nvSpPr>
              <p:cNvPr id="879" name="Google Shape;879;p59"/>
              <p:cNvSpPr/>
              <p:nvPr/>
            </p:nvSpPr>
            <p:spPr>
              <a:xfrm>
                <a:off x="1472925" y="434975"/>
                <a:ext cx="620475" cy="241775"/>
              </a:xfrm>
              <a:custGeom>
                <a:avLst/>
                <a:gdLst/>
                <a:ahLst/>
                <a:cxnLst/>
                <a:rect l="l" t="t" r="r" b="b"/>
                <a:pathLst>
                  <a:path w="24819" h="9671" extrusionOk="0">
                    <a:moveTo>
                      <a:pt x="22556" y="1"/>
                    </a:moveTo>
                    <a:cubicBezTo>
                      <a:pt x="20214" y="1"/>
                      <a:pt x="16172" y="863"/>
                      <a:pt x="11718" y="2402"/>
                    </a:cubicBezTo>
                    <a:cubicBezTo>
                      <a:pt x="5018" y="4707"/>
                      <a:pt x="1" y="7691"/>
                      <a:pt x="489" y="8993"/>
                    </a:cubicBezTo>
                    <a:cubicBezTo>
                      <a:pt x="647" y="9445"/>
                      <a:pt x="1389" y="9671"/>
                      <a:pt x="2527" y="9671"/>
                    </a:cubicBezTo>
                    <a:cubicBezTo>
                      <a:pt x="2754" y="9671"/>
                      <a:pt x="2998" y="9662"/>
                      <a:pt x="3255" y="9644"/>
                    </a:cubicBezTo>
                    <a:cubicBezTo>
                      <a:pt x="5534" y="8125"/>
                      <a:pt x="8870" y="6497"/>
                      <a:pt x="12695" y="5168"/>
                    </a:cubicBezTo>
                    <a:cubicBezTo>
                      <a:pt x="16519" y="3839"/>
                      <a:pt x="20154" y="3080"/>
                      <a:pt x="22866" y="2863"/>
                    </a:cubicBezTo>
                    <a:cubicBezTo>
                      <a:pt x="24141" y="1995"/>
                      <a:pt x="24819" y="1208"/>
                      <a:pt x="24629" y="666"/>
                    </a:cubicBezTo>
                    <a:cubicBezTo>
                      <a:pt x="24467" y="215"/>
                      <a:pt x="23722" y="1"/>
                      <a:pt x="22556" y="1"/>
                    </a:cubicBezTo>
                    <a:close/>
                  </a:path>
                </a:pathLst>
              </a:custGeom>
              <a:solidFill>
                <a:srgbClr val="3F0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9"/>
              <p:cNvSpPr/>
              <p:nvPr/>
            </p:nvSpPr>
            <p:spPr>
              <a:xfrm>
                <a:off x="1445125" y="444825"/>
                <a:ext cx="736450" cy="358175"/>
              </a:xfrm>
              <a:custGeom>
                <a:avLst/>
                <a:gdLst/>
                <a:ahLst/>
                <a:cxnLst/>
                <a:rect l="l" t="t" r="r" b="b"/>
                <a:pathLst>
                  <a:path w="29458" h="14327" extrusionOk="0">
                    <a:moveTo>
                      <a:pt x="27558" y="1"/>
                    </a:moveTo>
                    <a:lnTo>
                      <a:pt x="25036" y="2415"/>
                    </a:lnTo>
                    <a:cubicBezTo>
                      <a:pt x="24683" y="2415"/>
                      <a:pt x="24358" y="2442"/>
                      <a:pt x="23978" y="2442"/>
                    </a:cubicBezTo>
                    <a:cubicBezTo>
                      <a:pt x="21998" y="3825"/>
                      <a:pt x="18580" y="5452"/>
                      <a:pt x="14512" y="6836"/>
                    </a:cubicBezTo>
                    <a:cubicBezTo>
                      <a:pt x="10470" y="8246"/>
                      <a:pt x="6754" y="9087"/>
                      <a:pt x="4340" y="9223"/>
                    </a:cubicBezTo>
                    <a:cubicBezTo>
                      <a:pt x="4042" y="9412"/>
                      <a:pt x="3771" y="9629"/>
                      <a:pt x="3499" y="9819"/>
                    </a:cubicBezTo>
                    <a:lnTo>
                      <a:pt x="0" y="9494"/>
                    </a:lnTo>
                    <a:lnTo>
                      <a:pt x="0" y="9494"/>
                    </a:lnTo>
                    <a:cubicBezTo>
                      <a:pt x="163" y="11799"/>
                      <a:pt x="1248" y="13101"/>
                      <a:pt x="1248" y="13101"/>
                    </a:cubicBezTo>
                    <a:cubicBezTo>
                      <a:pt x="1538" y="13927"/>
                      <a:pt x="2848" y="14326"/>
                      <a:pt x="4819" y="14326"/>
                    </a:cubicBezTo>
                    <a:cubicBezTo>
                      <a:pt x="7637" y="14326"/>
                      <a:pt x="11805" y="13510"/>
                      <a:pt x="16275" y="11962"/>
                    </a:cubicBezTo>
                    <a:cubicBezTo>
                      <a:pt x="23870" y="9331"/>
                      <a:pt x="29457" y="5561"/>
                      <a:pt x="28779" y="3554"/>
                    </a:cubicBezTo>
                    <a:lnTo>
                      <a:pt x="28779" y="3554"/>
                    </a:lnTo>
                    <a:cubicBezTo>
                      <a:pt x="28780" y="3556"/>
                      <a:pt x="28781" y="3557"/>
                      <a:pt x="28783" y="3557"/>
                    </a:cubicBezTo>
                    <a:cubicBezTo>
                      <a:pt x="28834" y="3557"/>
                      <a:pt x="28830" y="1882"/>
                      <a:pt x="27558" y="1"/>
                    </a:cubicBez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9"/>
              <p:cNvSpPr/>
              <p:nvPr/>
            </p:nvSpPr>
            <p:spPr>
              <a:xfrm>
                <a:off x="1428175" y="412775"/>
                <a:ext cx="720850" cy="293575"/>
              </a:xfrm>
              <a:custGeom>
                <a:avLst/>
                <a:gdLst/>
                <a:ahLst/>
                <a:cxnLst/>
                <a:rect l="l" t="t" r="r" b="b"/>
                <a:pathLst>
                  <a:path w="28834" h="11743" extrusionOk="0">
                    <a:moveTo>
                      <a:pt x="24385" y="889"/>
                    </a:moveTo>
                    <a:cubicBezTo>
                      <a:pt x="25552" y="889"/>
                      <a:pt x="26293" y="1103"/>
                      <a:pt x="26446" y="1554"/>
                    </a:cubicBezTo>
                    <a:cubicBezTo>
                      <a:pt x="26880" y="2910"/>
                      <a:pt x="21862" y="5866"/>
                      <a:pt x="15217" y="8172"/>
                    </a:cubicBezTo>
                    <a:cubicBezTo>
                      <a:pt x="10802" y="9704"/>
                      <a:pt x="6771" y="10553"/>
                      <a:pt x="4418" y="10553"/>
                    </a:cubicBezTo>
                    <a:cubicBezTo>
                      <a:pt x="3230" y="10553"/>
                      <a:pt x="2470" y="10336"/>
                      <a:pt x="2306" y="9881"/>
                    </a:cubicBezTo>
                    <a:cubicBezTo>
                      <a:pt x="1845" y="8525"/>
                      <a:pt x="6863" y="5595"/>
                      <a:pt x="13535" y="3290"/>
                    </a:cubicBezTo>
                    <a:cubicBezTo>
                      <a:pt x="17989" y="1751"/>
                      <a:pt x="22043" y="889"/>
                      <a:pt x="24385" y="889"/>
                    </a:cubicBezTo>
                    <a:close/>
                    <a:moveTo>
                      <a:pt x="24860" y="0"/>
                    </a:moveTo>
                    <a:cubicBezTo>
                      <a:pt x="22061" y="0"/>
                      <a:pt x="17812" y="837"/>
                      <a:pt x="13237" y="2422"/>
                    </a:cubicBezTo>
                    <a:cubicBezTo>
                      <a:pt x="5642" y="5080"/>
                      <a:pt x="0" y="8742"/>
                      <a:pt x="651" y="10640"/>
                    </a:cubicBezTo>
                    <a:cubicBezTo>
                      <a:pt x="907" y="11386"/>
                      <a:pt x="2097" y="11743"/>
                      <a:pt x="3908" y="11743"/>
                    </a:cubicBezTo>
                    <a:cubicBezTo>
                      <a:pt x="6706" y="11743"/>
                      <a:pt x="10986" y="10892"/>
                      <a:pt x="15597" y="9311"/>
                    </a:cubicBezTo>
                    <a:cubicBezTo>
                      <a:pt x="23191" y="6680"/>
                      <a:pt x="28833" y="3018"/>
                      <a:pt x="28182" y="1120"/>
                    </a:cubicBezTo>
                    <a:cubicBezTo>
                      <a:pt x="27923" y="365"/>
                      <a:pt x="26708" y="0"/>
                      <a:pt x="24860" y="0"/>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9"/>
              <p:cNvSpPr/>
              <p:nvPr/>
            </p:nvSpPr>
            <p:spPr>
              <a:xfrm>
                <a:off x="1789600" y="648925"/>
                <a:ext cx="92925" cy="92925"/>
              </a:xfrm>
              <a:custGeom>
                <a:avLst/>
                <a:gdLst/>
                <a:ahLst/>
                <a:cxnLst/>
                <a:rect l="l" t="t" r="r" b="b"/>
                <a:pathLst>
                  <a:path w="3717" h="3717" extrusionOk="0">
                    <a:moveTo>
                      <a:pt x="1194" y="1"/>
                    </a:moveTo>
                    <a:lnTo>
                      <a:pt x="0" y="2496"/>
                    </a:lnTo>
                    <a:lnTo>
                      <a:pt x="2496" y="3717"/>
                    </a:lnTo>
                    <a:lnTo>
                      <a:pt x="3716" y="1221"/>
                    </a:lnTo>
                    <a:lnTo>
                      <a:pt x="1194" y="1"/>
                    </a:lnTo>
                    <a:close/>
                  </a:path>
                </a:pathLst>
              </a:custGeom>
              <a:solidFill>
                <a:srgbClr val="FFD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9"/>
              <p:cNvSpPr/>
              <p:nvPr/>
            </p:nvSpPr>
            <p:spPr>
              <a:xfrm>
                <a:off x="1835700" y="679450"/>
                <a:ext cx="46150" cy="63075"/>
              </a:xfrm>
              <a:custGeom>
                <a:avLst/>
                <a:gdLst/>
                <a:ahLst/>
                <a:cxnLst/>
                <a:rect l="l" t="t" r="r" b="b"/>
                <a:pathLst>
                  <a:path w="1846" h="2523" extrusionOk="0">
                    <a:moveTo>
                      <a:pt x="1845" y="0"/>
                    </a:moveTo>
                    <a:lnTo>
                      <a:pt x="1" y="651"/>
                    </a:lnTo>
                    <a:lnTo>
                      <a:pt x="652" y="2523"/>
                    </a:lnTo>
                    <a:lnTo>
                      <a:pt x="18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9"/>
              <p:cNvSpPr/>
              <p:nvPr/>
            </p:nvSpPr>
            <p:spPr>
              <a:xfrm>
                <a:off x="1789600" y="648925"/>
                <a:ext cx="46125" cy="63100"/>
              </a:xfrm>
              <a:custGeom>
                <a:avLst/>
                <a:gdLst/>
                <a:ahLst/>
                <a:cxnLst/>
                <a:rect l="l" t="t" r="r" b="b"/>
                <a:pathLst>
                  <a:path w="1845" h="2524" extrusionOk="0">
                    <a:moveTo>
                      <a:pt x="1221" y="1"/>
                    </a:moveTo>
                    <a:lnTo>
                      <a:pt x="0" y="2523"/>
                    </a:lnTo>
                    <a:lnTo>
                      <a:pt x="0" y="2523"/>
                    </a:lnTo>
                    <a:lnTo>
                      <a:pt x="1845" y="1872"/>
                    </a:lnTo>
                    <a:lnTo>
                      <a:pt x="1221" y="1"/>
                    </a:lnTo>
                    <a:close/>
                  </a:path>
                </a:pathLst>
              </a:custGeom>
              <a:solidFill>
                <a:srgbClr val="FFD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59"/>
            <p:cNvGrpSpPr/>
            <p:nvPr/>
          </p:nvGrpSpPr>
          <p:grpSpPr>
            <a:xfrm>
              <a:off x="3520136" y="290364"/>
              <a:ext cx="2283150" cy="1015211"/>
              <a:chOff x="970407" y="2886665"/>
              <a:chExt cx="369328" cy="164220"/>
            </a:xfrm>
          </p:grpSpPr>
          <p:sp>
            <p:nvSpPr>
              <p:cNvPr id="886" name="Google Shape;886;p59"/>
              <p:cNvSpPr/>
              <p:nvPr/>
            </p:nvSpPr>
            <p:spPr>
              <a:xfrm>
                <a:off x="1234198" y="2886665"/>
                <a:ext cx="31900" cy="35275"/>
              </a:xfrm>
              <a:custGeom>
                <a:avLst/>
                <a:gdLst/>
                <a:ahLst/>
                <a:cxnLst/>
                <a:rect l="l" t="t" r="r" b="b"/>
                <a:pathLst>
                  <a:path w="1276" h="1411" extrusionOk="0">
                    <a:moveTo>
                      <a:pt x="624" y="0"/>
                    </a:moveTo>
                    <a:cubicBezTo>
                      <a:pt x="488" y="679"/>
                      <a:pt x="0" y="706"/>
                      <a:pt x="0" y="706"/>
                    </a:cubicBezTo>
                    <a:cubicBezTo>
                      <a:pt x="0" y="706"/>
                      <a:pt x="488" y="733"/>
                      <a:pt x="624" y="1411"/>
                    </a:cubicBezTo>
                    <a:cubicBezTo>
                      <a:pt x="760" y="733"/>
                      <a:pt x="1275" y="706"/>
                      <a:pt x="1275" y="706"/>
                    </a:cubicBezTo>
                    <a:cubicBezTo>
                      <a:pt x="1275" y="706"/>
                      <a:pt x="760" y="679"/>
                      <a:pt x="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9"/>
              <p:cNvSpPr/>
              <p:nvPr/>
            </p:nvSpPr>
            <p:spPr>
              <a:xfrm>
                <a:off x="970407" y="3006786"/>
                <a:ext cx="38675" cy="44100"/>
              </a:xfrm>
              <a:custGeom>
                <a:avLst/>
                <a:gdLst/>
                <a:ahLst/>
                <a:cxnLst/>
                <a:rect l="l" t="t" r="r" b="b"/>
                <a:pathLst>
                  <a:path w="1547" h="1764" extrusionOk="0">
                    <a:moveTo>
                      <a:pt x="760" y="0"/>
                    </a:moveTo>
                    <a:cubicBezTo>
                      <a:pt x="597" y="787"/>
                      <a:pt x="1" y="868"/>
                      <a:pt x="1" y="868"/>
                    </a:cubicBezTo>
                    <a:cubicBezTo>
                      <a:pt x="1" y="868"/>
                      <a:pt x="597" y="950"/>
                      <a:pt x="760" y="1764"/>
                    </a:cubicBezTo>
                    <a:cubicBezTo>
                      <a:pt x="950" y="950"/>
                      <a:pt x="1547" y="868"/>
                      <a:pt x="1547" y="868"/>
                    </a:cubicBezTo>
                    <a:cubicBezTo>
                      <a:pt x="1547" y="868"/>
                      <a:pt x="950" y="814"/>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9"/>
              <p:cNvSpPr/>
              <p:nvPr/>
            </p:nvSpPr>
            <p:spPr>
              <a:xfrm>
                <a:off x="1314636" y="2950032"/>
                <a:ext cx="25099" cy="29367"/>
              </a:xfrm>
              <a:custGeom>
                <a:avLst/>
                <a:gdLst/>
                <a:ahLst/>
                <a:cxnLst/>
                <a:rect l="l" t="t" r="r" b="b"/>
                <a:pathLst>
                  <a:path w="1276" h="1493" extrusionOk="0">
                    <a:moveTo>
                      <a:pt x="625" y="1"/>
                    </a:moveTo>
                    <a:cubicBezTo>
                      <a:pt x="489" y="679"/>
                      <a:pt x="1" y="760"/>
                      <a:pt x="1" y="760"/>
                    </a:cubicBezTo>
                    <a:cubicBezTo>
                      <a:pt x="1" y="760"/>
                      <a:pt x="489" y="787"/>
                      <a:pt x="625" y="1493"/>
                    </a:cubicBezTo>
                    <a:cubicBezTo>
                      <a:pt x="787" y="815"/>
                      <a:pt x="1276" y="760"/>
                      <a:pt x="1276" y="760"/>
                    </a:cubicBezTo>
                    <a:cubicBezTo>
                      <a:pt x="1276" y="760"/>
                      <a:pt x="787" y="679"/>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46530" y="-90394"/>
            <a:ext cx="6447300" cy="2050200"/>
          </a:xfrm>
        </p:spPr>
        <p:txBody>
          <a:bodyPr/>
          <a:lstStyle/>
          <a:p>
            <a:r>
              <a:rPr lang="en-IN" sz="3200" b="1" dirty="0"/>
              <a:t>VARIABLE </a:t>
            </a:r>
            <a:r>
              <a:rPr lang="en-IN" sz="3200" b="1" dirty="0" err="1"/>
              <a:t>ko</a:t>
            </a:r>
            <a:r>
              <a:rPr lang="en-IN" sz="3200" b="1" dirty="0"/>
              <a:t> </a:t>
            </a:r>
            <a:r>
              <a:rPr lang="en-IN" sz="3200" b="1" dirty="0" err="1"/>
              <a:t>naam</a:t>
            </a:r>
            <a:r>
              <a:rPr lang="en-IN" sz="3200" b="1" dirty="0"/>
              <a:t> dene </a:t>
            </a:r>
            <a:r>
              <a:rPr lang="en-IN" sz="3200" b="1" dirty="0" err="1"/>
              <a:t>ke</a:t>
            </a:r>
            <a:r>
              <a:rPr lang="en-IN" sz="3200" b="1" dirty="0"/>
              <a:t> rules</a:t>
            </a:r>
            <a:br>
              <a:rPr lang="en-IN" sz="3200" b="1" dirty="0"/>
            </a:br>
            <a:endParaRPr lang="en-IN" sz="3200" dirty="0"/>
          </a:p>
        </p:txBody>
      </p:sp>
      <p:sp>
        <p:nvSpPr>
          <p:cNvPr id="6" name="Subtitle 5"/>
          <p:cNvSpPr>
            <a:spLocks noGrp="1"/>
          </p:cNvSpPr>
          <p:nvPr>
            <p:ph type="subTitle" idx="1"/>
          </p:nvPr>
        </p:nvSpPr>
        <p:spPr>
          <a:xfrm>
            <a:off x="1728789" y="1746562"/>
            <a:ext cx="5993606" cy="983700"/>
          </a:xfrm>
        </p:spPr>
        <p:txBody>
          <a:bodyPr/>
          <a:lstStyle/>
          <a:p>
            <a:pPr algn="l"/>
            <a:r>
              <a:rPr lang="en-IN" dirty="0" err="1">
                <a:solidFill>
                  <a:schemeClr val="bg1"/>
                </a:solidFill>
              </a:rPr>
              <a:t>Naam</a:t>
            </a:r>
            <a:r>
              <a:rPr lang="en-IN" dirty="0">
                <a:solidFill>
                  <a:schemeClr val="bg1"/>
                </a:solidFill>
              </a:rPr>
              <a:t> - Letter </a:t>
            </a:r>
            <a:r>
              <a:rPr lang="en-IN" dirty="0" err="1">
                <a:solidFill>
                  <a:schemeClr val="bg1"/>
                </a:solidFill>
              </a:rPr>
              <a:t>ya</a:t>
            </a:r>
            <a:r>
              <a:rPr lang="en-IN" dirty="0">
                <a:solidFill>
                  <a:schemeClr val="bg1"/>
                </a:solidFill>
              </a:rPr>
              <a:t> _ (underscore) se start </a:t>
            </a:r>
            <a:r>
              <a:rPr lang="en-IN" dirty="0" err="1">
                <a:solidFill>
                  <a:schemeClr val="bg1"/>
                </a:solidFill>
              </a:rPr>
              <a:t>hota</a:t>
            </a:r>
            <a:r>
              <a:rPr lang="en-IN" dirty="0">
                <a:solidFill>
                  <a:schemeClr val="bg1"/>
                </a:solidFill>
              </a:rPr>
              <a:t> </a:t>
            </a:r>
            <a:r>
              <a:rPr lang="en-IN" dirty="0" err="1">
                <a:solidFill>
                  <a:schemeClr val="bg1"/>
                </a:solidFill>
              </a:rPr>
              <a:t>hai</a:t>
            </a:r>
            <a:endParaRPr lang="en-IN" dirty="0">
              <a:solidFill>
                <a:schemeClr val="bg1"/>
              </a:solidFill>
            </a:endParaRPr>
          </a:p>
          <a:p>
            <a:pPr algn="l"/>
            <a:r>
              <a:rPr lang="en-IN" dirty="0">
                <a:solidFill>
                  <a:schemeClr val="bg1"/>
                </a:solidFill>
              </a:rPr>
              <a:t/>
            </a:r>
            <a:br>
              <a:rPr lang="en-IN" dirty="0">
                <a:solidFill>
                  <a:schemeClr val="bg1"/>
                </a:solidFill>
              </a:rPr>
            </a:br>
            <a:r>
              <a:rPr lang="en-IN" dirty="0" err="1" smtClean="0">
                <a:solidFill>
                  <a:schemeClr val="bg1"/>
                </a:solidFill>
              </a:rPr>
              <a:t>Sirf</a:t>
            </a:r>
            <a:r>
              <a:rPr lang="en-IN" dirty="0" smtClean="0">
                <a:solidFill>
                  <a:schemeClr val="bg1"/>
                </a:solidFill>
              </a:rPr>
              <a:t> </a:t>
            </a:r>
            <a:r>
              <a:rPr lang="en-IN" dirty="0">
                <a:solidFill>
                  <a:schemeClr val="bg1"/>
                </a:solidFill>
              </a:rPr>
              <a:t>letters, underscore </a:t>
            </a:r>
            <a:r>
              <a:rPr lang="en-IN" dirty="0" err="1">
                <a:solidFill>
                  <a:schemeClr val="bg1"/>
                </a:solidFill>
              </a:rPr>
              <a:t>ya</a:t>
            </a:r>
            <a:r>
              <a:rPr lang="en-IN" dirty="0">
                <a:solidFill>
                  <a:schemeClr val="bg1"/>
                </a:solidFill>
              </a:rPr>
              <a:t> numbers </a:t>
            </a:r>
            <a:r>
              <a:rPr lang="en-IN" dirty="0" err="1">
                <a:solidFill>
                  <a:schemeClr val="bg1"/>
                </a:solidFill>
              </a:rPr>
              <a:t>ho</a:t>
            </a:r>
            <a:r>
              <a:rPr lang="en-IN" dirty="0">
                <a:solidFill>
                  <a:schemeClr val="bg1"/>
                </a:solidFill>
              </a:rPr>
              <a:t> </a:t>
            </a:r>
            <a:r>
              <a:rPr lang="en-IN" dirty="0" err="1">
                <a:solidFill>
                  <a:schemeClr val="bg1"/>
                </a:solidFill>
              </a:rPr>
              <a:t>sakte</a:t>
            </a:r>
            <a:r>
              <a:rPr lang="en-IN" dirty="0">
                <a:solidFill>
                  <a:schemeClr val="bg1"/>
                </a:solidFill>
              </a:rPr>
              <a:t> </a:t>
            </a:r>
            <a:r>
              <a:rPr lang="en-IN" dirty="0" err="1" smtClean="0">
                <a:solidFill>
                  <a:schemeClr val="bg1"/>
                </a:solidFill>
              </a:rPr>
              <a:t>hai</a:t>
            </a:r>
            <a:r>
              <a:rPr lang="en-IN" dirty="0">
                <a:solidFill>
                  <a:schemeClr val="bg1"/>
                </a:solidFill>
              </a:rPr>
              <a:t> </a:t>
            </a:r>
            <a:r>
              <a:rPr lang="en-IN" dirty="0" err="1" smtClean="0">
                <a:solidFill>
                  <a:schemeClr val="bg1"/>
                </a:solidFill>
              </a:rPr>
              <a:t>naam</a:t>
            </a:r>
            <a:r>
              <a:rPr lang="en-IN" dirty="0" smtClean="0">
                <a:solidFill>
                  <a:schemeClr val="bg1"/>
                </a:solidFill>
              </a:rPr>
              <a:t> </a:t>
            </a:r>
            <a:r>
              <a:rPr lang="en-IN" dirty="0" err="1">
                <a:solidFill>
                  <a:schemeClr val="bg1"/>
                </a:solidFill>
              </a:rPr>
              <a:t>mei</a:t>
            </a:r>
            <a:r>
              <a:rPr lang="en-IN" dirty="0">
                <a:solidFill>
                  <a:schemeClr val="bg1"/>
                </a:solidFill>
              </a:rPr>
              <a:t> (special characters </a:t>
            </a:r>
            <a:r>
              <a:rPr lang="en-IN" dirty="0" err="1">
                <a:solidFill>
                  <a:schemeClr val="bg1"/>
                </a:solidFill>
              </a:rPr>
              <a:t>nahi</a:t>
            </a:r>
            <a:r>
              <a:rPr lang="en-IN" dirty="0">
                <a:solidFill>
                  <a:schemeClr val="bg1"/>
                </a:solidFill>
              </a:rPr>
              <a:t>)</a:t>
            </a:r>
          </a:p>
          <a:p>
            <a:pPr algn="l"/>
            <a:endParaRPr lang="en-IN" dirty="0" smtClean="0">
              <a:solidFill>
                <a:schemeClr val="bg1"/>
              </a:solidFill>
            </a:endParaRPr>
          </a:p>
          <a:p>
            <a:pPr algn="l"/>
            <a:r>
              <a:rPr lang="en-IN" dirty="0">
                <a:solidFill>
                  <a:schemeClr val="bg1"/>
                </a:solidFill>
              </a:rPr>
              <a:t>Case Sensitive </a:t>
            </a:r>
            <a:r>
              <a:rPr lang="en-IN" dirty="0" err="1">
                <a:solidFill>
                  <a:schemeClr val="bg1"/>
                </a:solidFill>
              </a:rPr>
              <a:t>hota</a:t>
            </a:r>
            <a:r>
              <a:rPr lang="en-IN" dirty="0">
                <a:solidFill>
                  <a:schemeClr val="bg1"/>
                </a:solidFill>
              </a:rPr>
              <a:t> </a:t>
            </a:r>
            <a:r>
              <a:rPr lang="en-IN" dirty="0" err="1">
                <a:solidFill>
                  <a:schemeClr val="bg1"/>
                </a:solidFill>
              </a:rPr>
              <a:t>hai</a:t>
            </a:r>
            <a:r>
              <a:rPr lang="en-IN" dirty="0">
                <a:solidFill>
                  <a:schemeClr val="bg1"/>
                </a:solidFill>
              </a:rPr>
              <a:t> (</a:t>
            </a:r>
            <a:r>
              <a:rPr lang="en-IN" dirty="0" err="1">
                <a:solidFill>
                  <a:schemeClr val="bg1"/>
                </a:solidFill>
              </a:rPr>
              <a:t>matlab</a:t>
            </a:r>
            <a:r>
              <a:rPr lang="en-IN" dirty="0">
                <a:solidFill>
                  <a:schemeClr val="bg1"/>
                </a:solidFill>
              </a:rPr>
              <a:t> </a:t>
            </a:r>
            <a:r>
              <a:rPr lang="en-IN" dirty="0" err="1">
                <a:solidFill>
                  <a:schemeClr val="bg1"/>
                </a:solidFill>
              </a:rPr>
              <a:t>varx</a:t>
            </a:r>
            <a:r>
              <a:rPr lang="en-IN" dirty="0">
                <a:solidFill>
                  <a:schemeClr val="bg1"/>
                </a:solidFill>
              </a:rPr>
              <a:t>, </a:t>
            </a:r>
            <a:r>
              <a:rPr lang="en-IN" dirty="0" err="1">
                <a:solidFill>
                  <a:schemeClr val="bg1"/>
                </a:solidFill>
              </a:rPr>
              <a:t>varX</a:t>
            </a:r>
            <a:r>
              <a:rPr lang="en-IN" dirty="0">
                <a:solidFill>
                  <a:schemeClr val="bg1"/>
                </a:solidFill>
              </a:rPr>
              <a:t>, </a:t>
            </a:r>
            <a:r>
              <a:rPr lang="en-IN" dirty="0" err="1">
                <a:solidFill>
                  <a:schemeClr val="bg1"/>
                </a:solidFill>
              </a:rPr>
              <a:t>Varx</a:t>
            </a:r>
            <a:r>
              <a:rPr lang="en-IN" dirty="0">
                <a:solidFill>
                  <a:schemeClr val="bg1"/>
                </a:solidFill>
              </a:rPr>
              <a:t> </a:t>
            </a:r>
            <a:r>
              <a:rPr lang="en-IN" dirty="0" err="1">
                <a:solidFill>
                  <a:schemeClr val="bg1"/>
                </a:solidFill>
              </a:rPr>
              <a:t>alag</a:t>
            </a:r>
            <a:r>
              <a:rPr lang="en-IN" dirty="0">
                <a:solidFill>
                  <a:schemeClr val="bg1"/>
                </a:solidFill>
              </a:rPr>
              <a:t> </a:t>
            </a:r>
            <a:r>
              <a:rPr lang="en-IN" dirty="0" err="1">
                <a:solidFill>
                  <a:schemeClr val="bg1"/>
                </a:solidFill>
              </a:rPr>
              <a:t>alag</a:t>
            </a:r>
            <a:r>
              <a:rPr lang="en-IN" dirty="0">
                <a:solidFill>
                  <a:schemeClr val="bg1"/>
                </a:solidFill>
              </a:rPr>
              <a:t> variables </a:t>
            </a:r>
            <a:r>
              <a:rPr lang="en-IN" dirty="0" err="1">
                <a:solidFill>
                  <a:schemeClr val="bg1"/>
                </a:solidFill>
              </a:rPr>
              <a:t>hai</a:t>
            </a:r>
            <a:r>
              <a:rPr lang="en-IN" dirty="0">
                <a:solidFill>
                  <a:schemeClr val="bg1"/>
                </a:solidFill>
              </a:rPr>
              <a:t>)</a:t>
            </a:r>
          </a:p>
          <a:p>
            <a:pPr algn="l"/>
            <a:endParaRPr lang="en-IN" dirty="0">
              <a:solidFill>
                <a:schemeClr val="bg1"/>
              </a:solidFill>
            </a:endParaRPr>
          </a:p>
        </p:txBody>
      </p:sp>
    </p:spTree>
    <p:extLst>
      <p:ext uri="{BB962C8B-B14F-4D97-AF65-F5344CB8AC3E}">
        <p14:creationId xmlns:p14="http://schemas.microsoft.com/office/powerpoint/2010/main" val="189090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315" y="2917371"/>
            <a:ext cx="8273141" cy="254000"/>
          </a:xfrm>
        </p:spPr>
        <p:txBody>
          <a:bodyPr/>
          <a:lstStyle/>
          <a:p>
            <a:r>
              <a:rPr lang="en-IN" sz="5400" dirty="0" smtClean="0"/>
              <a:t>Lets Practice what we</a:t>
            </a:r>
            <a:br>
              <a:rPr lang="en-IN" sz="5400" dirty="0" smtClean="0"/>
            </a:br>
            <a:r>
              <a:rPr lang="en-IN" sz="5400" dirty="0" smtClean="0"/>
              <a:t> have learnt so far</a:t>
            </a:r>
            <a:br>
              <a:rPr lang="en-IN" sz="5400" dirty="0" smtClean="0"/>
            </a:br>
            <a:endParaRPr lang="en-IN" sz="5400" dirty="0"/>
          </a:p>
        </p:txBody>
      </p:sp>
    </p:spTree>
    <p:extLst>
      <p:ext uri="{BB962C8B-B14F-4D97-AF65-F5344CB8AC3E}">
        <p14:creationId xmlns:p14="http://schemas.microsoft.com/office/powerpoint/2010/main" val="314059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07169" y="485775"/>
            <a:ext cx="8486775" cy="4286251"/>
          </a:xfrm>
        </p:spPr>
        <p:txBody>
          <a:bodyPr/>
          <a:lstStyle/>
          <a:p>
            <a:r>
              <a:rPr lang="en-IN" sz="2000" dirty="0" smtClean="0"/>
              <a:t> </a:t>
            </a:r>
            <a:r>
              <a:rPr lang="en-IN" sz="3600" dirty="0"/>
              <a:t>variable, </a:t>
            </a:r>
            <a:r>
              <a:rPr lang="en-IN" sz="3600" dirty="0">
                <a:solidFill>
                  <a:schemeClr val="bg1"/>
                </a:solidFill>
              </a:rPr>
              <a:t>var123,</a:t>
            </a:r>
            <a:r>
              <a:rPr lang="en-IN" sz="3600" dirty="0"/>
              <a:t> var_12, </a:t>
            </a:r>
            <a:r>
              <a:rPr lang="en-IN" sz="3600" dirty="0">
                <a:solidFill>
                  <a:schemeClr val="bg1"/>
                </a:solidFill>
              </a:rPr>
              <a:t>_</a:t>
            </a:r>
            <a:r>
              <a:rPr lang="en-IN" sz="3600" dirty="0" err="1">
                <a:solidFill>
                  <a:schemeClr val="bg1"/>
                </a:solidFill>
              </a:rPr>
              <a:t>var</a:t>
            </a:r>
            <a:r>
              <a:rPr lang="en-IN" sz="3600" dirty="0" smtClean="0">
                <a:solidFill>
                  <a:schemeClr val="bg1"/>
                </a:solidFill>
              </a:rPr>
              <a:t>, </a:t>
            </a:r>
            <a:r>
              <a:rPr lang="en-IN" sz="3600" dirty="0"/>
              <a:t>_12</a:t>
            </a:r>
            <a:br>
              <a:rPr lang="en-IN" sz="3600" dirty="0"/>
            </a:br>
            <a:r>
              <a:rPr lang="en-IN" sz="3600" dirty="0" err="1" smtClean="0"/>
              <a:t>var@iable</a:t>
            </a:r>
            <a:r>
              <a:rPr lang="en-IN" sz="3600" dirty="0"/>
              <a:t>, </a:t>
            </a:r>
            <a:r>
              <a:rPr lang="en-IN" sz="3600" dirty="0">
                <a:solidFill>
                  <a:schemeClr val="bg1"/>
                </a:solidFill>
              </a:rPr>
              <a:t>123var</a:t>
            </a:r>
            <a:r>
              <a:rPr lang="en-IN" sz="3600" dirty="0"/>
              <a:t>, var.123</a:t>
            </a:r>
            <a:br>
              <a:rPr lang="en-IN" sz="3600" dirty="0"/>
            </a:br>
            <a:r>
              <a:rPr lang="en-IN" sz="3600" dirty="0" err="1" smtClean="0"/>
              <a:t>varX</a:t>
            </a:r>
            <a:r>
              <a:rPr lang="en-IN" sz="3600" dirty="0"/>
              <a:t>, </a:t>
            </a:r>
            <a:r>
              <a:rPr lang="en-IN" sz="3600" dirty="0" err="1">
                <a:solidFill>
                  <a:schemeClr val="bg1"/>
                </a:solidFill>
              </a:rPr>
              <a:t>varx</a:t>
            </a:r>
            <a:r>
              <a:rPr lang="en-IN" sz="3600" dirty="0">
                <a:solidFill>
                  <a:schemeClr val="bg1"/>
                </a:solidFill>
              </a:rPr>
              <a:t>,</a:t>
            </a:r>
            <a:r>
              <a:rPr lang="en-IN" sz="3600" dirty="0"/>
              <a:t> </a:t>
            </a:r>
            <a:r>
              <a:rPr lang="en-IN" sz="3600" dirty="0" err="1"/>
              <a:t>Varx</a:t>
            </a:r>
            <a:r>
              <a:rPr lang="en-IN" sz="3600" dirty="0"/>
              <a:t>, </a:t>
            </a:r>
            <a:r>
              <a:rPr lang="en-IN" sz="3600" dirty="0" err="1">
                <a:solidFill>
                  <a:schemeClr val="bg1"/>
                </a:solidFill>
              </a:rPr>
              <a:t>VarX</a:t>
            </a:r>
            <a:endParaRPr lang="en-IN" sz="3600" dirty="0">
              <a:solidFill>
                <a:schemeClr val="bg1"/>
              </a:solidFill>
            </a:endParaRPr>
          </a:p>
        </p:txBody>
      </p:sp>
    </p:spTree>
    <p:extLst>
      <p:ext uri="{BB962C8B-B14F-4D97-AF65-F5344CB8AC3E}">
        <p14:creationId xmlns:p14="http://schemas.microsoft.com/office/powerpoint/2010/main" val="207096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07169" y="485775"/>
            <a:ext cx="8486775" cy="4286251"/>
          </a:xfrm>
        </p:spPr>
        <p:txBody>
          <a:bodyPr/>
          <a:lstStyle/>
          <a:p>
            <a:r>
              <a:rPr lang="en-IN" sz="3600" dirty="0">
                <a:solidFill>
                  <a:schemeClr val="bg1"/>
                </a:solidFill>
              </a:rPr>
              <a:t>Code </a:t>
            </a:r>
            <a:r>
              <a:rPr lang="en-IN" sz="3600" dirty="0" err="1">
                <a:solidFill>
                  <a:schemeClr val="bg1"/>
                </a:solidFill>
              </a:rPr>
              <a:t>mei</a:t>
            </a:r>
            <a:r>
              <a:rPr lang="en-IN" sz="3600" dirty="0">
                <a:solidFill>
                  <a:schemeClr val="bg1"/>
                </a:solidFill>
              </a:rPr>
              <a:t> Variable </a:t>
            </a:r>
            <a:r>
              <a:rPr lang="en-IN" sz="3600" dirty="0" err="1">
                <a:solidFill>
                  <a:schemeClr val="bg1"/>
                </a:solidFill>
              </a:rPr>
              <a:t>ke</a:t>
            </a:r>
            <a:r>
              <a:rPr lang="en-IN" sz="3600" dirty="0">
                <a:solidFill>
                  <a:schemeClr val="bg1"/>
                </a:solidFill>
              </a:rPr>
              <a:t> </a:t>
            </a:r>
            <a:r>
              <a:rPr lang="en-IN" sz="3600" dirty="0" err="1">
                <a:solidFill>
                  <a:schemeClr val="bg1"/>
                </a:solidFill>
              </a:rPr>
              <a:t>sahi</a:t>
            </a:r>
            <a:r>
              <a:rPr lang="en-IN" sz="3600" dirty="0">
                <a:solidFill>
                  <a:schemeClr val="bg1"/>
                </a:solidFill>
              </a:rPr>
              <a:t> se name </a:t>
            </a:r>
            <a:r>
              <a:rPr lang="en-IN" sz="3600" dirty="0" err="1">
                <a:solidFill>
                  <a:schemeClr val="bg1"/>
                </a:solidFill>
              </a:rPr>
              <a:t>dena</a:t>
            </a:r>
            <a:r>
              <a:rPr lang="en-IN" sz="3600" dirty="0">
                <a:solidFill>
                  <a:schemeClr val="bg1"/>
                </a:solidFill>
              </a:rPr>
              <a:t> </a:t>
            </a:r>
            <a:r>
              <a:rPr lang="en-IN" sz="3600" dirty="0" err="1">
                <a:solidFill>
                  <a:schemeClr val="bg1"/>
                </a:solidFill>
              </a:rPr>
              <a:t>bahut</a:t>
            </a:r>
            <a:r>
              <a:rPr lang="en-IN" sz="3600" dirty="0">
                <a:solidFill>
                  <a:schemeClr val="bg1"/>
                </a:solidFill>
              </a:rPr>
              <a:t> important </a:t>
            </a:r>
            <a:r>
              <a:rPr lang="en-IN" sz="3600" dirty="0" err="1">
                <a:solidFill>
                  <a:schemeClr val="bg1"/>
                </a:solidFill>
              </a:rPr>
              <a:t>hai</a:t>
            </a:r>
            <a:r>
              <a:rPr lang="en-IN" sz="3600" dirty="0" smtClean="0">
                <a:solidFill>
                  <a:schemeClr val="bg1"/>
                </a:solidFill>
              </a:rPr>
              <a:t>.</a:t>
            </a:r>
            <a:br>
              <a:rPr lang="en-IN" sz="3600" dirty="0" smtClean="0">
                <a:solidFill>
                  <a:schemeClr val="bg1"/>
                </a:solidFill>
              </a:rPr>
            </a:br>
            <a:r>
              <a:rPr lang="en-IN" sz="3600" dirty="0">
                <a:solidFill>
                  <a:schemeClr val="bg1"/>
                </a:solidFill>
              </a:rPr>
              <a:t/>
            </a:r>
            <a:br>
              <a:rPr lang="en-IN" sz="3600" dirty="0">
                <a:solidFill>
                  <a:schemeClr val="bg1"/>
                </a:solidFill>
              </a:rPr>
            </a:br>
            <a:r>
              <a:rPr lang="en-IN" sz="2400" dirty="0"/>
              <a:t>Agar </a:t>
            </a:r>
            <a:r>
              <a:rPr lang="en-IN" sz="2400" dirty="0" err="1"/>
              <a:t>aap</a:t>
            </a:r>
            <a:r>
              <a:rPr lang="en-IN" sz="2400" dirty="0"/>
              <a:t> names properly </a:t>
            </a:r>
            <a:r>
              <a:rPr lang="en-IN" sz="2400" dirty="0" err="1"/>
              <a:t>nahi</a:t>
            </a:r>
            <a:r>
              <a:rPr lang="en-IN" sz="2400" dirty="0"/>
              <a:t> </a:t>
            </a:r>
            <a:r>
              <a:rPr lang="en-IN" sz="2400" dirty="0" err="1"/>
              <a:t>denge</a:t>
            </a:r>
            <a:r>
              <a:rPr lang="en-IN" sz="2400" dirty="0"/>
              <a:t>, </a:t>
            </a:r>
            <a:r>
              <a:rPr lang="en-IN" sz="2400" dirty="0" err="1"/>
              <a:t>toh</a:t>
            </a:r>
            <a:r>
              <a:rPr lang="en-IN" sz="2400" dirty="0"/>
              <a:t> </a:t>
            </a:r>
            <a:r>
              <a:rPr lang="en-IN" sz="2400" dirty="0" err="1"/>
              <a:t>aapka</a:t>
            </a:r>
            <a:r>
              <a:rPr lang="en-IN" sz="2400" dirty="0"/>
              <a:t> code koi </a:t>
            </a:r>
            <a:r>
              <a:rPr lang="en-IN" sz="2400" dirty="0" err="1"/>
              <a:t>aur</a:t>
            </a:r>
            <a:r>
              <a:rPr lang="en-IN" sz="2400" dirty="0"/>
              <a:t> </a:t>
            </a:r>
            <a:r>
              <a:rPr lang="en-IN" sz="2400" dirty="0" err="1"/>
              <a:t>theek</a:t>
            </a:r>
            <a:r>
              <a:rPr lang="en-IN" sz="2400" dirty="0"/>
              <a:t> se </a:t>
            </a:r>
            <a:r>
              <a:rPr lang="en-IN" sz="2400" dirty="0" err="1"/>
              <a:t>nahi</a:t>
            </a:r>
            <a:r>
              <a:rPr lang="en-IN" sz="2400" dirty="0"/>
              <a:t> </a:t>
            </a:r>
            <a:r>
              <a:rPr lang="en-IN" sz="2400" dirty="0" err="1"/>
              <a:t>padh</a:t>
            </a:r>
            <a:r>
              <a:rPr lang="en-IN" sz="2400" dirty="0"/>
              <a:t> </a:t>
            </a:r>
            <a:r>
              <a:rPr lang="en-IN" sz="2400" dirty="0" err="1"/>
              <a:t>payega</a:t>
            </a:r>
            <a:r>
              <a:rPr lang="en-IN" sz="2400" dirty="0"/>
              <a:t>, </a:t>
            </a:r>
            <a:r>
              <a:rPr lang="en-IN" sz="2400" dirty="0" err="1"/>
              <a:t>kyuki</a:t>
            </a:r>
            <a:r>
              <a:rPr lang="en-IN" sz="2400" dirty="0"/>
              <a:t> </a:t>
            </a:r>
            <a:r>
              <a:rPr lang="en-IN" sz="2400" dirty="0" err="1"/>
              <a:t>usko</a:t>
            </a:r>
            <a:r>
              <a:rPr lang="en-IN" sz="2400" dirty="0"/>
              <a:t> </a:t>
            </a:r>
            <a:r>
              <a:rPr lang="en-IN" sz="2400" dirty="0" err="1"/>
              <a:t>padhte</a:t>
            </a:r>
            <a:r>
              <a:rPr lang="en-IN" sz="2400" dirty="0"/>
              <a:t> hi </a:t>
            </a:r>
            <a:r>
              <a:rPr lang="en-IN" sz="2400" dirty="0" err="1"/>
              <a:t>yeh</a:t>
            </a:r>
            <a:r>
              <a:rPr lang="en-IN" sz="2400" dirty="0"/>
              <a:t> </a:t>
            </a:r>
            <a:r>
              <a:rPr lang="en-IN" sz="2400" dirty="0" err="1"/>
              <a:t>samajh</a:t>
            </a:r>
            <a:r>
              <a:rPr lang="en-IN" sz="2400" dirty="0"/>
              <a:t> </a:t>
            </a:r>
            <a:r>
              <a:rPr lang="en-IN" sz="2400" dirty="0" err="1"/>
              <a:t>nahi</a:t>
            </a:r>
            <a:r>
              <a:rPr lang="en-IN" sz="2400" dirty="0"/>
              <a:t> </a:t>
            </a:r>
            <a:r>
              <a:rPr lang="en-IN" sz="2400" dirty="0" err="1"/>
              <a:t>aayega</a:t>
            </a:r>
            <a:r>
              <a:rPr lang="en-IN" sz="2400" dirty="0"/>
              <a:t> </a:t>
            </a:r>
            <a:r>
              <a:rPr lang="en-IN" sz="2400" dirty="0" err="1"/>
              <a:t>ki</a:t>
            </a:r>
            <a:r>
              <a:rPr lang="en-IN" sz="2400" dirty="0"/>
              <a:t> variable </a:t>
            </a:r>
            <a:r>
              <a:rPr lang="en-IN" sz="2400" dirty="0" err="1"/>
              <a:t>ka</a:t>
            </a:r>
            <a:r>
              <a:rPr lang="en-IN" sz="2400" dirty="0"/>
              <a:t> </a:t>
            </a:r>
            <a:r>
              <a:rPr lang="en-IN" sz="2400" dirty="0" err="1"/>
              <a:t>kya</a:t>
            </a:r>
            <a:r>
              <a:rPr lang="en-IN" sz="2400" dirty="0"/>
              <a:t> </a:t>
            </a:r>
            <a:r>
              <a:rPr lang="en-IN" sz="2400" dirty="0" err="1"/>
              <a:t>kaam</a:t>
            </a:r>
            <a:r>
              <a:rPr lang="en-IN" sz="2400" dirty="0"/>
              <a:t> </a:t>
            </a:r>
            <a:r>
              <a:rPr lang="en-IN" sz="2400" dirty="0" err="1"/>
              <a:t>hai</a:t>
            </a:r>
            <a:r>
              <a:rPr lang="en-IN" sz="2400" dirty="0"/>
              <a:t>.</a:t>
            </a:r>
            <a:endParaRPr lang="en-IN" sz="2400" dirty="0">
              <a:solidFill>
                <a:schemeClr val="bg1"/>
              </a:solidFill>
            </a:endParaRPr>
          </a:p>
        </p:txBody>
      </p:sp>
    </p:spTree>
    <p:extLst>
      <p:ext uri="{BB962C8B-B14F-4D97-AF65-F5344CB8AC3E}">
        <p14:creationId xmlns:p14="http://schemas.microsoft.com/office/powerpoint/2010/main" val="366431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07169" y="485775"/>
            <a:ext cx="8486775" cy="4286251"/>
          </a:xfrm>
        </p:spPr>
        <p:txBody>
          <a:bodyPr/>
          <a:lstStyle/>
          <a:p>
            <a:r>
              <a:rPr lang="en-IN" sz="3600" dirty="0">
                <a:solidFill>
                  <a:schemeClr val="bg1"/>
                </a:solidFill>
              </a:rPr>
              <a:t>Code </a:t>
            </a:r>
            <a:r>
              <a:rPr lang="en-IN" sz="3600" dirty="0" err="1">
                <a:solidFill>
                  <a:schemeClr val="bg1"/>
                </a:solidFill>
              </a:rPr>
              <a:t>mei</a:t>
            </a:r>
            <a:r>
              <a:rPr lang="en-IN" sz="3600" dirty="0">
                <a:solidFill>
                  <a:schemeClr val="bg1"/>
                </a:solidFill>
              </a:rPr>
              <a:t> Variable </a:t>
            </a:r>
            <a:r>
              <a:rPr lang="en-IN" sz="3600" dirty="0" err="1">
                <a:solidFill>
                  <a:schemeClr val="bg1"/>
                </a:solidFill>
              </a:rPr>
              <a:t>ke</a:t>
            </a:r>
            <a:r>
              <a:rPr lang="en-IN" sz="3600" dirty="0">
                <a:solidFill>
                  <a:schemeClr val="bg1"/>
                </a:solidFill>
              </a:rPr>
              <a:t> </a:t>
            </a:r>
            <a:r>
              <a:rPr lang="en-IN" sz="3600" dirty="0" err="1">
                <a:solidFill>
                  <a:schemeClr val="bg1"/>
                </a:solidFill>
              </a:rPr>
              <a:t>sahi</a:t>
            </a:r>
            <a:r>
              <a:rPr lang="en-IN" sz="3600" dirty="0">
                <a:solidFill>
                  <a:schemeClr val="bg1"/>
                </a:solidFill>
              </a:rPr>
              <a:t> se name </a:t>
            </a:r>
            <a:r>
              <a:rPr lang="en-IN" sz="3600" dirty="0" err="1">
                <a:solidFill>
                  <a:schemeClr val="bg1"/>
                </a:solidFill>
              </a:rPr>
              <a:t>dena</a:t>
            </a:r>
            <a:r>
              <a:rPr lang="en-IN" sz="3600" dirty="0">
                <a:solidFill>
                  <a:schemeClr val="bg1"/>
                </a:solidFill>
              </a:rPr>
              <a:t> </a:t>
            </a:r>
            <a:r>
              <a:rPr lang="en-IN" sz="3600" dirty="0" err="1">
                <a:solidFill>
                  <a:schemeClr val="bg1"/>
                </a:solidFill>
              </a:rPr>
              <a:t>bahut</a:t>
            </a:r>
            <a:r>
              <a:rPr lang="en-IN" sz="3600" dirty="0">
                <a:solidFill>
                  <a:schemeClr val="bg1"/>
                </a:solidFill>
              </a:rPr>
              <a:t> important </a:t>
            </a:r>
            <a:r>
              <a:rPr lang="en-IN" sz="3600" dirty="0" err="1">
                <a:solidFill>
                  <a:schemeClr val="bg1"/>
                </a:solidFill>
              </a:rPr>
              <a:t>hai</a:t>
            </a:r>
            <a:r>
              <a:rPr lang="en-IN" sz="3600" dirty="0" smtClean="0">
                <a:solidFill>
                  <a:schemeClr val="bg1"/>
                </a:solidFill>
              </a:rPr>
              <a:t>.</a:t>
            </a:r>
            <a:br>
              <a:rPr lang="en-IN" sz="3600" dirty="0" smtClean="0">
                <a:solidFill>
                  <a:schemeClr val="bg1"/>
                </a:solidFill>
              </a:rPr>
            </a:br>
            <a:r>
              <a:rPr lang="en-IN" sz="3600" dirty="0">
                <a:solidFill>
                  <a:schemeClr val="bg1"/>
                </a:solidFill>
              </a:rPr>
              <a:t/>
            </a:r>
            <a:br>
              <a:rPr lang="en-IN" sz="3600" dirty="0">
                <a:solidFill>
                  <a:schemeClr val="bg1"/>
                </a:solidFill>
              </a:rPr>
            </a:br>
            <a:r>
              <a:rPr lang="en-IN" sz="2400" dirty="0"/>
              <a:t>Agar </a:t>
            </a:r>
            <a:r>
              <a:rPr lang="en-IN" sz="2400" dirty="0" err="1"/>
              <a:t>aap</a:t>
            </a:r>
            <a:r>
              <a:rPr lang="en-IN" sz="2400" dirty="0"/>
              <a:t> names properly </a:t>
            </a:r>
            <a:r>
              <a:rPr lang="en-IN" sz="2400" dirty="0" err="1"/>
              <a:t>nahi</a:t>
            </a:r>
            <a:r>
              <a:rPr lang="en-IN" sz="2400" dirty="0"/>
              <a:t> </a:t>
            </a:r>
            <a:r>
              <a:rPr lang="en-IN" sz="2400" dirty="0" err="1"/>
              <a:t>denge</a:t>
            </a:r>
            <a:r>
              <a:rPr lang="en-IN" sz="2400" dirty="0"/>
              <a:t>, </a:t>
            </a:r>
            <a:r>
              <a:rPr lang="en-IN" sz="2400" dirty="0" err="1"/>
              <a:t>toh</a:t>
            </a:r>
            <a:r>
              <a:rPr lang="en-IN" sz="2400" dirty="0"/>
              <a:t> </a:t>
            </a:r>
            <a:r>
              <a:rPr lang="en-IN" sz="2400" dirty="0" err="1"/>
              <a:t>aapka</a:t>
            </a:r>
            <a:r>
              <a:rPr lang="en-IN" sz="2400" dirty="0"/>
              <a:t> code koi </a:t>
            </a:r>
            <a:r>
              <a:rPr lang="en-IN" sz="2400" dirty="0" err="1"/>
              <a:t>aur</a:t>
            </a:r>
            <a:r>
              <a:rPr lang="en-IN" sz="2400" dirty="0"/>
              <a:t> </a:t>
            </a:r>
            <a:r>
              <a:rPr lang="en-IN" sz="2400" dirty="0" err="1"/>
              <a:t>theek</a:t>
            </a:r>
            <a:r>
              <a:rPr lang="en-IN" sz="2400" dirty="0"/>
              <a:t> se </a:t>
            </a:r>
            <a:r>
              <a:rPr lang="en-IN" sz="2400" dirty="0" err="1"/>
              <a:t>nahi</a:t>
            </a:r>
            <a:r>
              <a:rPr lang="en-IN" sz="2400" dirty="0"/>
              <a:t> </a:t>
            </a:r>
            <a:r>
              <a:rPr lang="en-IN" sz="2400" dirty="0" err="1"/>
              <a:t>padh</a:t>
            </a:r>
            <a:r>
              <a:rPr lang="en-IN" sz="2400" dirty="0"/>
              <a:t> </a:t>
            </a:r>
            <a:r>
              <a:rPr lang="en-IN" sz="2400" dirty="0" err="1"/>
              <a:t>payega</a:t>
            </a:r>
            <a:r>
              <a:rPr lang="en-IN" sz="2400" dirty="0"/>
              <a:t>, </a:t>
            </a:r>
            <a:r>
              <a:rPr lang="en-IN" sz="2400" dirty="0" err="1"/>
              <a:t>kyuki</a:t>
            </a:r>
            <a:r>
              <a:rPr lang="en-IN" sz="2400" dirty="0"/>
              <a:t> </a:t>
            </a:r>
            <a:r>
              <a:rPr lang="en-IN" sz="2400" dirty="0" err="1"/>
              <a:t>usko</a:t>
            </a:r>
            <a:r>
              <a:rPr lang="en-IN" sz="2400" dirty="0"/>
              <a:t> </a:t>
            </a:r>
            <a:r>
              <a:rPr lang="en-IN" sz="2400" dirty="0" err="1"/>
              <a:t>padhte</a:t>
            </a:r>
            <a:r>
              <a:rPr lang="en-IN" sz="2400" dirty="0"/>
              <a:t> hi </a:t>
            </a:r>
            <a:r>
              <a:rPr lang="en-IN" sz="2400" dirty="0" err="1"/>
              <a:t>yeh</a:t>
            </a:r>
            <a:r>
              <a:rPr lang="en-IN" sz="2400" dirty="0"/>
              <a:t> </a:t>
            </a:r>
            <a:r>
              <a:rPr lang="en-IN" sz="2400" dirty="0" err="1"/>
              <a:t>samajh</a:t>
            </a:r>
            <a:r>
              <a:rPr lang="en-IN" sz="2400" dirty="0"/>
              <a:t> </a:t>
            </a:r>
            <a:r>
              <a:rPr lang="en-IN" sz="2400" dirty="0" err="1"/>
              <a:t>nahi</a:t>
            </a:r>
            <a:r>
              <a:rPr lang="en-IN" sz="2400" dirty="0"/>
              <a:t> </a:t>
            </a:r>
            <a:r>
              <a:rPr lang="en-IN" sz="2400" dirty="0" err="1"/>
              <a:t>aayega</a:t>
            </a:r>
            <a:r>
              <a:rPr lang="en-IN" sz="2400" dirty="0"/>
              <a:t> </a:t>
            </a:r>
            <a:r>
              <a:rPr lang="en-IN" sz="2400" dirty="0" err="1"/>
              <a:t>ki</a:t>
            </a:r>
            <a:r>
              <a:rPr lang="en-IN" sz="2400" dirty="0"/>
              <a:t> variable </a:t>
            </a:r>
            <a:r>
              <a:rPr lang="en-IN" sz="2400" dirty="0" err="1"/>
              <a:t>ka</a:t>
            </a:r>
            <a:r>
              <a:rPr lang="en-IN" sz="2400" dirty="0"/>
              <a:t> </a:t>
            </a:r>
            <a:r>
              <a:rPr lang="en-IN" sz="2400" dirty="0" err="1"/>
              <a:t>kya</a:t>
            </a:r>
            <a:r>
              <a:rPr lang="en-IN" sz="2400" dirty="0"/>
              <a:t> </a:t>
            </a:r>
            <a:r>
              <a:rPr lang="en-IN" sz="2400" dirty="0" err="1"/>
              <a:t>kaam</a:t>
            </a:r>
            <a:r>
              <a:rPr lang="en-IN" sz="2400" dirty="0"/>
              <a:t> </a:t>
            </a:r>
            <a:r>
              <a:rPr lang="en-IN" sz="2400" dirty="0" err="1"/>
              <a:t>hai</a:t>
            </a:r>
            <a:r>
              <a:rPr lang="en-IN" sz="2400" dirty="0"/>
              <a:t>.</a:t>
            </a:r>
            <a:endParaRPr lang="en-IN" sz="2400" dirty="0">
              <a:solidFill>
                <a:schemeClr val="bg1"/>
              </a:solidFill>
            </a:endParaRPr>
          </a:p>
        </p:txBody>
      </p:sp>
    </p:spTree>
    <p:extLst>
      <p:ext uri="{BB962C8B-B14F-4D97-AF65-F5344CB8AC3E}">
        <p14:creationId xmlns:p14="http://schemas.microsoft.com/office/powerpoint/2010/main" val="244271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p77"/>
          <p:cNvSpPr txBox="1">
            <a:spLocks noGrp="1"/>
          </p:cNvSpPr>
          <p:nvPr>
            <p:ph type="title"/>
          </p:nvPr>
        </p:nvSpPr>
        <p:spPr>
          <a:xfrm>
            <a:off x="2875169" y="2008150"/>
            <a:ext cx="34461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623" name="Google Shape;1623;p77"/>
          <p:cNvSpPr txBox="1">
            <a:spLocks noGrp="1"/>
          </p:cNvSpPr>
          <p:nvPr>
            <p:ph type="subTitle" idx="1"/>
          </p:nvPr>
        </p:nvSpPr>
        <p:spPr>
          <a:xfrm>
            <a:off x="2716179" y="2420709"/>
            <a:ext cx="3685800" cy="121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Smile Gupta</a:t>
            </a:r>
          </a:p>
          <a:p>
            <a:pPr marL="0" lvl="0" indent="0" algn="ctr" rtl="0">
              <a:spcBef>
                <a:spcPts val="0"/>
              </a:spcBef>
              <a:spcAft>
                <a:spcPts val="0"/>
              </a:spcAft>
              <a:buNone/>
            </a:pPr>
            <a:r>
              <a:rPr lang="en-IN" dirty="0" smtClean="0"/>
              <a:t>@</a:t>
            </a:r>
            <a:r>
              <a:rPr lang="en-IN" dirty="0" err="1" smtClean="0"/>
              <a:t>smilegupta</a:t>
            </a:r>
            <a:endParaRPr lang="en-IN" dirty="0" smtClean="0"/>
          </a:p>
          <a:p>
            <a:pPr marL="0" lvl="0" indent="0" algn="ctr" rtl="0">
              <a:spcBef>
                <a:spcPts val="0"/>
              </a:spcBef>
              <a:spcAft>
                <a:spcPts val="0"/>
              </a:spcAft>
              <a:buNone/>
            </a:pPr>
            <a:r>
              <a:rPr lang="en-IN" dirty="0" smtClean="0"/>
              <a:t>Konfhub</a:t>
            </a:r>
            <a:endParaRPr dirty="0"/>
          </a:p>
        </p:txBody>
      </p:sp>
      <p:sp>
        <p:nvSpPr>
          <p:cNvPr id="1635" name="Google Shape;1635;p77"/>
          <p:cNvSpPr txBox="1"/>
          <p:nvPr/>
        </p:nvSpPr>
        <p:spPr>
          <a:xfrm>
            <a:off x="2917350" y="4266311"/>
            <a:ext cx="3309300" cy="3381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1100">
                <a:solidFill>
                  <a:schemeClr val="lt1"/>
                </a:solidFill>
                <a:latin typeface="Roboto Condensed"/>
                <a:ea typeface="Roboto Condensed"/>
                <a:cs typeface="Roboto Condensed"/>
                <a:sym typeface="Roboto Condensed"/>
              </a:rPr>
              <a:t>Please keep this slide for attribution</a:t>
            </a:r>
            <a:endParaRPr sz="1100">
              <a:solidFill>
                <a:schemeClr val="lt1"/>
              </a:solidFill>
              <a:latin typeface="Roboto Condensed"/>
              <a:ea typeface="Roboto Condensed"/>
              <a:cs typeface="Roboto Condensed"/>
              <a:sym typeface="Roboto Condensed"/>
            </a:endParaRPr>
          </a:p>
        </p:txBody>
      </p:sp>
      <p:grpSp>
        <p:nvGrpSpPr>
          <p:cNvPr id="1636" name="Google Shape;1636;p77"/>
          <p:cNvGrpSpPr/>
          <p:nvPr/>
        </p:nvGrpSpPr>
        <p:grpSpPr>
          <a:xfrm>
            <a:off x="1223730" y="861902"/>
            <a:ext cx="6828954" cy="2624558"/>
            <a:chOff x="1223730" y="861902"/>
            <a:chExt cx="6828954" cy="2624558"/>
          </a:xfrm>
        </p:grpSpPr>
        <p:grpSp>
          <p:nvGrpSpPr>
            <p:cNvPr id="1637" name="Google Shape;1637;p77"/>
            <p:cNvGrpSpPr/>
            <p:nvPr/>
          </p:nvGrpSpPr>
          <p:grpSpPr>
            <a:xfrm flipH="1">
              <a:off x="1223730" y="861902"/>
              <a:ext cx="6828954" cy="2624558"/>
              <a:chOff x="324029" y="2975737"/>
              <a:chExt cx="1104669" cy="424548"/>
            </a:xfrm>
          </p:grpSpPr>
          <p:sp>
            <p:nvSpPr>
              <p:cNvPr id="1638" name="Google Shape;1638;p77"/>
              <p:cNvSpPr/>
              <p:nvPr/>
            </p:nvSpPr>
            <p:spPr>
              <a:xfrm>
                <a:off x="361648" y="2975737"/>
                <a:ext cx="37325" cy="42050"/>
              </a:xfrm>
              <a:custGeom>
                <a:avLst/>
                <a:gdLst/>
                <a:ahLst/>
                <a:cxnLst/>
                <a:rect l="l" t="t" r="r" b="b"/>
                <a:pathLst>
                  <a:path w="1493" h="1682" extrusionOk="0">
                    <a:moveTo>
                      <a:pt x="733" y="0"/>
                    </a:moveTo>
                    <a:cubicBezTo>
                      <a:pt x="570" y="814"/>
                      <a:pt x="0" y="841"/>
                      <a:pt x="0" y="841"/>
                    </a:cubicBezTo>
                    <a:cubicBezTo>
                      <a:pt x="0" y="841"/>
                      <a:pt x="570" y="895"/>
                      <a:pt x="733" y="1682"/>
                    </a:cubicBezTo>
                    <a:cubicBezTo>
                      <a:pt x="896" y="868"/>
                      <a:pt x="1492" y="841"/>
                      <a:pt x="1492" y="841"/>
                    </a:cubicBezTo>
                    <a:cubicBezTo>
                      <a:pt x="1492" y="841"/>
                      <a:pt x="896" y="76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7"/>
              <p:cNvSpPr/>
              <p:nvPr/>
            </p:nvSpPr>
            <p:spPr>
              <a:xfrm>
                <a:off x="525380" y="3362960"/>
                <a:ext cx="31900" cy="37325"/>
              </a:xfrm>
              <a:custGeom>
                <a:avLst/>
                <a:gdLst/>
                <a:ahLst/>
                <a:cxnLst/>
                <a:rect l="l" t="t" r="r" b="b"/>
                <a:pathLst>
                  <a:path w="1276" h="1493" extrusionOk="0">
                    <a:moveTo>
                      <a:pt x="625" y="1"/>
                    </a:moveTo>
                    <a:cubicBezTo>
                      <a:pt x="489" y="679"/>
                      <a:pt x="1" y="760"/>
                      <a:pt x="1" y="760"/>
                    </a:cubicBezTo>
                    <a:cubicBezTo>
                      <a:pt x="1" y="760"/>
                      <a:pt x="489" y="787"/>
                      <a:pt x="625" y="1492"/>
                    </a:cubicBezTo>
                    <a:cubicBezTo>
                      <a:pt x="760" y="814"/>
                      <a:pt x="1276" y="760"/>
                      <a:pt x="1276" y="760"/>
                    </a:cubicBezTo>
                    <a:cubicBezTo>
                      <a:pt x="1276" y="760"/>
                      <a:pt x="760" y="679"/>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7"/>
              <p:cNvSpPr/>
              <p:nvPr/>
            </p:nvSpPr>
            <p:spPr>
              <a:xfrm>
                <a:off x="324029" y="3248401"/>
                <a:ext cx="31900" cy="35275"/>
              </a:xfrm>
              <a:custGeom>
                <a:avLst/>
                <a:gdLst/>
                <a:ahLst/>
                <a:cxnLst/>
                <a:rect l="l" t="t" r="r" b="b"/>
                <a:pathLst>
                  <a:path w="1276" h="1411" extrusionOk="0">
                    <a:moveTo>
                      <a:pt x="624" y="0"/>
                    </a:moveTo>
                    <a:cubicBezTo>
                      <a:pt x="488" y="679"/>
                      <a:pt x="0" y="706"/>
                      <a:pt x="0" y="706"/>
                    </a:cubicBezTo>
                    <a:cubicBezTo>
                      <a:pt x="0" y="706"/>
                      <a:pt x="488" y="733"/>
                      <a:pt x="624" y="1411"/>
                    </a:cubicBezTo>
                    <a:cubicBezTo>
                      <a:pt x="760" y="733"/>
                      <a:pt x="1275" y="706"/>
                      <a:pt x="1275" y="706"/>
                    </a:cubicBezTo>
                    <a:cubicBezTo>
                      <a:pt x="1275" y="706"/>
                      <a:pt x="760" y="679"/>
                      <a:pt x="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7"/>
              <p:cNvSpPr/>
              <p:nvPr/>
            </p:nvSpPr>
            <p:spPr>
              <a:xfrm>
                <a:off x="1390023" y="3103098"/>
                <a:ext cx="38675" cy="44100"/>
              </a:xfrm>
              <a:custGeom>
                <a:avLst/>
                <a:gdLst/>
                <a:ahLst/>
                <a:cxnLst/>
                <a:rect l="l" t="t" r="r" b="b"/>
                <a:pathLst>
                  <a:path w="1547" h="1764" extrusionOk="0">
                    <a:moveTo>
                      <a:pt x="760" y="0"/>
                    </a:moveTo>
                    <a:cubicBezTo>
                      <a:pt x="597" y="787"/>
                      <a:pt x="1" y="868"/>
                      <a:pt x="1" y="868"/>
                    </a:cubicBezTo>
                    <a:cubicBezTo>
                      <a:pt x="1" y="868"/>
                      <a:pt x="597" y="950"/>
                      <a:pt x="760" y="1764"/>
                    </a:cubicBezTo>
                    <a:cubicBezTo>
                      <a:pt x="950" y="950"/>
                      <a:pt x="1547" y="868"/>
                      <a:pt x="1547" y="868"/>
                    </a:cubicBezTo>
                    <a:cubicBezTo>
                      <a:pt x="1547" y="868"/>
                      <a:pt x="950" y="814"/>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7"/>
              <p:cNvSpPr/>
              <p:nvPr/>
            </p:nvSpPr>
            <p:spPr>
              <a:xfrm>
                <a:off x="1185389" y="3094261"/>
                <a:ext cx="31900" cy="37325"/>
              </a:xfrm>
              <a:custGeom>
                <a:avLst/>
                <a:gdLst/>
                <a:ahLst/>
                <a:cxnLst/>
                <a:rect l="l" t="t" r="r" b="b"/>
                <a:pathLst>
                  <a:path w="1276" h="1493" extrusionOk="0">
                    <a:moveTo>
                      <a:pt x="625" y="1"/>
                    </a:moveTo>
                    <a:cubicBezTo>
                      <a:pt x="489" y="679"/>
                      <a:pt x="1" y="760"/>
                      <a:pt x="1" y="760"/>
                    </a:cubicBezTo>
                    <a:cubicBezTo>
                      <a:pt x="1" y="760"/>
                      <a:pt x="489" y="787"/>
                      <a:pt x="625" y="1493"/>
                    </a:cubicBezTo>
                    <a:cubicBezTo>
                      <a:pt x="787" y="815"/>
                      <a:pt x="1276" y="760"/>
                      <a:pt x="1276" y="760"/>
                    </a:cubicBezTo>
                    <a:cubicBezTo>
                      <a:pt x="1276" y="760"/>
                      <a:pt x="787" y="679"/>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4" name="Google Shape;1644;p77"/>
            <p:cNvSpPr/>
            <p:nvPr/>
          </p:nvSpPr>
          <p:spPr>
            <a:xfrm flipH="1">
              <a:off x="2038304" y="3065124"/>
              <a:ext cx="230739" cy="259953"/>
            </a:xfrm>
            <a:custGeom>
              <a:avLst/>
              <a:gdLst/>
              <a:ahLst/>
              <a:cxnLst/>
              <a:rect l="l" t="t" r="r" b="b"/>
              <a:pathLst>
                <a:path w="1493" h="1682" extrusionOk="0">
                  <a:moveTo>
                    <a:pt x="733" y="0"/>
                  </a:moveTo>
                  <a:cubicBezTo>
                    <a:pt x="570" y="814"/>
                    <a:pt x="0" y="841"/>
                    <a:pt x="0" y="841"/>
                  </a:cubicBezTo>
                  <a:cubicBezTo>
                    <a:pt x="0" y="841"/>
                    <a:pt x="570" y="895"/>
                    <a:pt x="733" y="1682"/>
                  </a:cubicBezTo>
                  <a:cubicBezTo>
                    <a:pt x="896" y="868"/>
                    <a:pt x="1492" y="841"/>
                    <a:pt x="1492" y="841"/>
                  </a:cubicBezTo>
                  <a:cubicBezTo>
                    <a:pt x="1492" y="841"/>
                    <a:pt x="896" y="76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77"/>
          <p:cNvGrpSpPr/>
          <p:nvPr/>
        </p:nvGrpSpPr>
        <p:grpSpPr>
          <a:xfrm rot="-2125540">
            <a:off x="8117231" y="3426878"/>
            <a:ext cx="1180312" cy="2016956"/>
            <a:chOff x="6307750" y="560775"/>
            <a:chExt cx="803575" cy="1373175"/>
          </a:xfrm>
        </p:grpSpPr>
        <p:sp>
          <p:nvSpPr>
            <p:cNvPr id="1646" name="Google Shape;1646;p77"/>
            <p:cNvSpPr/>
            <p:nvPr/>
          </p:nvSpPr>
          <p:spPr>
            <a:xfrm>
              <a:off x="6541700" y="625200"/>
              <a:ext cx="509950" cy="1306025"/>
            </a:xfrm>
            <a:custGeom>
              <a:avLst/>
              <a:gdLst/>
              <a:ahLst/>
              <a:cxnLst/>
              <a:rect l="l" t="t" r="r" b="b"/>
              <a:pathLst>
                <a:path w="20398" h="52241" extrusionOk="0">
                  <a:moveTo>
                    <a:pt x="16004" y="0"/>
                  </a:moveTo>
                  <a:lnTo>
                    <a:pt x="10931" y="13020"/>
                  </a:lnTo>
                  <a:lnTo>
                    <a:pt x="1" y="49963"/>
                  </a:lnTo>
                  <a:lnTo>
                    <a:pt x="6022" y="52241"/>
                  </a:lnTo>
                  <a:lnTo>
                    <a:pt x="10687" y="51509"/>
                  </a:lnTo>
                  <a:cubicBezTo>
                    <a:pt x="10687" y="51509"/>
                    <a:pt x="17034" y="28752"/>
                    <a:pt x="17495" y="26989"/>
                  </a:cubicBezTo>
                  <a:cubicBezTo>
                    <a:pt x="17984" y="25226"/>
                    <a:pt x="14241" y="24249"/>
                    <a:pt x="14241" y="24249"/>
                  </a:cubicBezTo>
                  <a:lnTo>
                    <a:pt x="17441" y="23815"/>
                  </a:lnTo>
                  <a:lnTo>
                    <a:pt x="15814" y="21835"/>
                  </a:lnTo>
                  <a:lnTo>
                    <a:pt x="18309" y="21510"/>
                  </a:lnTo>
                  <a:lnTo>
                    <a:pt x="20398" y="1764"/>
                  </a:lnTo>
                  <a:lnTo>
                    <a:pt x="18228" y="2333"/>
                  </a:lnTo>
                  <a:lnTo>
                    <a:pt x="16004" y="0"/>
                  </a:ln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7"/>
            <p:cNvSpPr/>
            <p:nvPr/>
          </p:nvSpPr>
          <p:spPr>
            <a:xfrm>
              <a:off x="6526775" y="625875"/>
              <a:ext cx="471300" cy="1306725"/>
            </a:xfrm>
            <a:custGeom>
              <a:avLst/>
              <a:gdLst/>
              <a:ahLst/>
              <a:cxnLst/>
              <a:rect l="l" t="t" r="r" b="b"/>
              <a:pathLst>
                <a:path w="18852" h="52269" extrusionOk="0">
                  <a:moveTo>
                    <a:pt x="16655" y="1"/>
                  </a:moveTo>
                  <a:lnTo>
                    <a:pt x="18147" y="2849"/>
                  </a:lnTo>
                  <a:lnTo>
                    <a:pt x="13807" y="16763"/>
                  </a:lnTo>
                  <a:lnTo>
                    <a:pt x="11528" y="12993"/>
                  </a:lnTo>
                  <a:lnTo>
                    <a:pt x="1" y="50288"/>
                  </a:lnTo>
                  <a:lnTo>
                    <a:pt x="6646" y="52268"/>
                  </a:lnTo>
                  <a:lnTo>
                    <a:pt x="18852" y="2360"/>
                  </a:lnTo>
                  <a:lnTo>
                    <a:pt x="16655" y="1"/>
                  </a:ln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7"/>
            <p:cNvSpPr/>
            <p:nvPr/>
          </p:nvSpPr>
          <p:spPr>
            <a:xfrm>
              <a:off x="6943125" y="560775"/>
              <a:ext cx="162775" cy="124125"/>
            </a:xfrm>
            <a:custGeom>
              <a:avLst/>
              <a:gdLst/>
              <a:ahLst/>
              <a:cxnLst/>
              <a:rect l="l" t="t" r="r" b="b"/>
              <a:pathLst>
                <a:path w="6511" h="4965" extrusionOk="0">
                  <a:moveTo>
                    <a:pt x="4422" y="1"/>
                  </a:moveTo>
                  <a:lnTo>
                    <a:pt x="1" y="2605"/>
                  </a:lnTo>
                  <a:lnTo>
                    <a:pt x="2198" y="4964"/>
                  </a:lnTo>
                  <a:lnTo>
                    <a:pt x="6511" y="3771"/>
                  </a:lnTo>
                  <a:lnTo>
                    <a:pt x="4422" y="1"/>
                  </a:ln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7"/>
            <p:cNvSpPr/>
            <p:nvPr/>
          </p:nvSpPr>
          <p:spPr>
            <a:xfrm>
              <a:off x="6998050" y="560775"/>
              <a:ext cx="107850" cy="124125"/>
            </a:xfrm>
            <a:custGeom>
              <a:avLst/>
              <a:gdLst/>
              <a:ahLst/>
              <a:cxnLst/>
              <a:rect l="l" t="t" r="r" b="b"/>
              <a:pathLst>
                <a:path w="4314" h="4965" extrusionOk="0">
                  <a:moveTo>
                    <a:pt x="2225" y="1"/>
                  </a:moveTo>
                  <a:lnTo>
                    <a:pt x="1" y="4964"/>
                  </a:lnTo>
                  <a:lnTo>
                    <a:pt x="4314" y="3771"/>
                  </a:lnTo>
                  <a:lnTo>
                    <a:pt x="2225" y="1"/>
                  </a:ln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7"/>
            <p:cNvSpPr/>
            <p:nvPr/>
          </p:nvSpPr>
          <p:spPr>
            <a:xfrm>
              <a:off x="6693600" y="655725"/>
              <a:ext cx="412975" cy="1277550"/>
            </a:xfrm>
            <a:custGeom>
              <a:avLst/>
              <a:gdLst/>
              <a:ahLst/>
              <a:cxnLst/>
              <a:rect l="l" t="t" r="r" b="b"/>
              <a:pathLst>
                <a:path w="16519" h="51102" extrusionOk="0">
                  <a:moveTo>
                    <a:pt x="16519" y="0"/>
                  </a:moveTo>
                  <a:lnTo>
                    <a:pt x="12206" y="1166"/>
                  </a:lnTo>
                  <a:lnTo>
                    <a:pt x="0" y="51101"/>
                  </a:lnTo>
                  <a:lnTo>
                    <a:pt x="7107" y="49935"/>
                  </a:lnTo>
                  <a:cubicBezTo>
                    <a:pt x="7080" y="49935"/>
                    <a:pt x="10985" y="27558"/>
                    <a:pt x="11474" y="25795"/>
                  </a:cubicBezTo>
                  <a:cubicBezTo>
                    <a:pt x="11908" y="24032"/>
                    <a:pt x="8219" y="23055"/>
                    <a:pt x="8219" y="23055"/>
                  </a:cubicBezTo>
                  <a:lnTo>
                    <a:pt x="11392" y="22621"/>
                  </a:lnTo>
                  <a:lnTo>
                    <a:pt x="9765" y="20641"/>
                  </a:lnTo>
                  <a:lnTo>
                    <a:pt x="12287" y="20316"/>
                  </a:lnTo>
                  <a:lnTo>
                    <a:pt x="16519" y="0"/>
                  </a:lnTo>
                  <a:close/>
                </a:path>
              </a:pathLst>
            </a:custGeom>
            <a:solidFill>
              <a:srgbClr val="FF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7"/>
            <p:cNvSpPr/>
            <p:nvPr/>
          </p:nvSpPr>
          <p:spPr>
            <a:xfrm>
              <a:off x="6693600" y="1194800"/>
              <a:ext cx="297700" cy="739150"/>
            </a:xfrm>
            <a:custGeom>
              <a:avLst/>
              <a:gdLst/>
              <a:ahLst/>
              <a:cxnLst/>
              <a:rect l="l" t="t" r="r" b="b"/>
              <a:pathLst>
                <a:path w="11908" h="29566" extrusionOk="0">
                  <a:moveTo>
                    <a:pt x="10497" y="0"/>
                  </a:moveTo>
                  <a:lnTo>
                    <a:pt x="7025" y="1248"/>
                  </a:lnTo>
                  <a:cubicBezTo>
                    <a:pt x="7025" y="1248"/>
                    <a:pt x="10660" y="2116"/>
                    <a:pt x="10145" y="5669"/>
                  </a:cubicBezTo>
                  <a:cubicBezTo>
                    <a:pt x="9602" y="9223"/>
                    <a:pt x="5968" y="24954"/>
                    <a:pt x="5968" y="24954"/>
                  </a:cubicBezTo>
                  <a:lnTo>
                    <a:pt x="0" y="29565"/>
                  </a:lnTo>
                  <a:lnTo>
                    <a:pt x="7080" y="28372"/>
                  </a:lnTo>
                  <a:cubicBezTo>
                    <a:pt x="7080" y="28372"/>
                    <a:pt x="11013" y="5995"/>
                    <a:pt x="11474" y="4232"/>
                  </a:cubicBezTo>
                  <a:cubicBezTo>
                    <a:pt x="11908" y="2469"/>
                    <a:pt x="8219" y="1492"/>
                    <a:pt x="8219" y="1492"/>
                  </a:cubicBezTo>
                  <a:lnTo>
                    <a:pt x="11392" y="1058"/>
                  </a:lnTo>
                  <a:lnTo>
                    <a:pt x="10497" y="0"/>
                  </a:lnTo>
                  <a:close/>
                </a:path>
              </a:pathLst>
            </a:custGeom>
            <a:solidFill>
              <a:srgbClr val="701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7"/>
            <p:cNvSpPr/>
            <p:nvPr/>
          </p:nvSpPr>
          <p:spPr>
            <a:xfrm>
              <a:off x="6943125" y="560775"/>
              <a:ext cx="110575" cy="124125"/>
            </a:xfrm>
            <a:custGeom>
              <a:avLst/>
              <a:gdLst/>
              <a:ahLst/>
              <a:cxnLst/>
              <a:rect l="l" t="t" r="r" b="b"/>
              <a:pathLst>
                <a:path w="4423" h="4965" extrusionOk="0">
                  <a:moveTo>
                    <a:pt x="4422" y="1"/>
                  </a:moveTo>
                  <a:lnTo>
                    <a:pt x="1818" y="3771"/>
                  </a:lnTo>
                  <a:lnTo>
                    <a:pt x="1" y="2605"/>
                  </a:lnTo>
                  <a:lnTo>
                    <a:pt x="2198" y="4964"/>
                  </a:lnTo>
                  <a:lnTo>
                    <a:pt x="4422" y="1"/>
                  </a:lnTo>
                  <a:close/>
                </a:path>
              </a:pathLst>
            </a:custGeom>
            <a:solidFill>
              <a:srgbClr val="701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7"/>
            <p:cNvSpPr/>
            <p:nvPr/>
          </p:nvSpPr>
          <p:spPr>
            <a:xfrm>
              <a:off x="6916700" y="560775"/>
              <a:ext cx="194625" cy="634050"/>
            </a:xfrm>
            <a:custGeom>
              <a:avLst/>
              <a:gdLst/>
              <a:ahLst/>
              <a:cxnLst/>
              <a:rect l="l" t="t" r="r" b="b"/>
              <a:pathLst>
                <a:path w="7785" h="25362" extrusionOk="0">
                  <a:moveTo>
                    <a:pt x="5479" y="1"/>
                  </a:moveTo>
                  <a:lnTo>
                    <a:pt x="6211" y="3445"/>
                  </a:lnTo>
                  <a:lnTo>
                    <a:pt x="3255" y="4964"/>
                  </a:lnTo>
                  <a:lnTo>
                    <a:pt x="6022" y="5046"/>
                  </a:lnTo>
                  <a:lnTo>
                    <a:pt x="2360" y="23219"/>
                  </a:lnTo>
                  <a:lnTo>
                    <a:pt x="0" y="23815"/>
                  </a:lnTo>
                  <a:lnTo>
                    <a:pt x="1546" y="25361"/>
                  </a:lnTo>
                  <a:lnTo>
                    <a:pt x="814" y="24439"/>
                  </a:lnTo>
                  <a:lnTo>
                    <a:pt x="3309" y="24114"/>
                  </a:lnTo>
                  <a:lnTo>
                    <a:pt x="7785" y="3744"/>
                  </a:lnTo>
                  <a:lnTo>
                    <a:pt x="5479" y="1"/>
                  </a:lnTo>
                  <a:close/>
                </a:path>
              </a:pathLst>
            </a:custGeom>
            <a:solidFill>
              <a:srgbClr val="701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7"/>
            <p:cNvSpPr/>
            <p:nvPr/>
          </p:nvSpPr>
          <p:spPr>
            <a:xfrm>
              <a:off x="6307750" y="1109350"/>
              <a:ext cx="421800" cy="804925"/>
            </a:xfrm>
            <a:custGeom>
              <a:avLst/>
              <a:gdLst/>
              <a:ahLst/>
              <a:cxnLst/>
              <a:rect l="l" t="t" r="r" b="b"/>
              <a:pathLst>
                <a:path w="16872" h="32197" extrusionOk="0">
                  <a:moveTo>
                    <a:pt x="1" y="1"/>
                  </a:moveTo>
                  <a:lnTo>
                    <a:pt x="2767" y="32197"/>
                  </a:lnTo>
                  <a:lnTo>
                    <a:pt x="14593" y="32197"/>
                  </a:lnTo>
                  <a:lnTo>
                    <a:pt x="14593" y="20886"/>
                  </a:lnTo>
                  <a:lnTo>
                    <a:pt x="16872" y="18092"/>
                  </a:lnTo>
                  <a:lnTo>
                    <a:pt x="15814" y="109"/>
                  </a:lnTo>
                  <a:lnTo>
                    <a:pt x="10091" y="3256"/>
                  </a:lnTo>
                  <a:lnTo>
                    <a:pt x="6782" y="1"/>
                  </a:lnTo>
                  <a:lnTo>
                    <a:pt x="3256" y="2740"/>
                  </a:lnTo>
                  <a:lnTo>
                    <a:pt x="1" y="1"/>
                  </a:ln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7"/>
            <p:cNvSpPr/>
            <p:nvPr/>
          </p:nvSpPr>
          <p:spPr>
            <a:xfrm>
              <a:off x="6307750" y="771675"/>
              <a:ext cx="395350" cy="419075"/>
            </a:xfrm>
            <a:custGeom>
              <a:avLst/>
              <a:gdLst/>
              <a:ahLst/>
              <a:cxnLst/>
              <a:rect l="l" t="t" r="r" b="b"/>
              <a:pathLst>
                <a:path w="15814" h="16763" extrusionOk="0">
                  <a:moveTo>
                    <a:pt x="6999" y="0"/>
                  </a:moveTo>
                  <a:lnTo>
                    <a:pt x="1" y="13508"/>
                  </a:lnTo>
                  <a:lnTo>
                    <a:pt x="3256" y="16247"/>
                  </a:lnTo>
                  <a:lnTo>
                    <a:pt x="6782" y="13508"/>
                  </a:lnTo>
                  <a:lnTo>
                    <a:pt x="10091" y="16763"/>
                  </a:lnTo>
                  <a:lnTo>
                    <a:pt x="15814" y="13616"/>
                  </a:lnTo>
                  <a:lnTo>
                    <a:pt x="6999" y="0"/>
                  </a:ln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7"/>
            <p:cNvSpPr/>
            <p:nvPr/>
          </p:nvSpPr>
          <p:spPr>
            <a:xfrm>
              <a:off x="6477275" y="771675"/>
              <a:ext cx="225825" cy="419075"/>
            </a:xfrm>
            <a:custGeom>
              <a:avLst/>
              <a:gdLst/>
              <a:ahLst/>
              <a:cxnLst/>
              <a:rect l="l" t="t" r="r" b="b"/>
              <a:pathLst>
                <a:path w="9033" h="16763" extrusionOk="0">
                  <a:moveTo>
                    <a:pt x="218" y="0"/>
                  </a:moveTo>
                  <a:lnTo>
                    <a:pt x="1" y="13508"/>
                  </a:lnTo>
                  <a:lnTo>
                    <a:pt x="3310" y="16763"/>
                  </a:lnTo>
                  <a:lnTo>
                    <a:pt x="9033" y="13616"/>
                  </a:lnTo>
                  <a:lnTo>
                    <a:pt x="218" y="0"/>
                  </a:ln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7"/>
            <p:cNvSpPr/>
            <p:nvPr/>
          </p:nvSpPr>
          <p:spPr>
            <a:xfrm>
              <a:off x="6560000" y="1112075"/>
              <a:ext cx="169550" cy="802200"/>
            </a:xfrm>
            <a:custGeom>
              <a:avLst/>
              <a:gdLst/>
              <a:ahLst/>
              <a:cxnLst/>
              <a:rect l="l" t="t" r="r" b="b"/>
              <a:pathLst>
                <a:path w="6782" h="32088" extrusionOk="0">
                  <a:moveTo>
                    <a:pt x="5724" y="0"/>
                  </a:moveTo>
                  <a:lnTo>
                    <a:pt x="1" y="3147"/>
                  </a:lnTo>
                  <a:lnTo>
                    <a:pt x="1981" y="32088"/>
                  </a:lnTo>
                  <a:lnTo>
                    <a:pt x="4503" y="32088"/>
                  </a:lnTo>
                  <a:lnTo>
                    <a:pt x="4503" y="20777"/>
                  </a:lnTo>
                  <a:lnTo>
                    <a:pt x="6782" y="17983"/>
                  </a:lnTo>
                  <a:lnTo>
                    <a:pt x="5724" y="0"/>
                  </a:ln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7"/>
            <p:cNvSpPr/>
            <p:nvPr/>
          </p:nvSpPr>
          <p:spPr>
            <a:xfrm>
              <a:off x="6307750" y="1109350"/>
              <a:ext cx="144475" cy="804925"/>
            </a:xfrm>
            <a:custGeom>
              <a:avLst/>
              <a:gdLst/>
              <a:ahLst/>
              <a:cxnLst/>
              <a:rect l="l" t="t" r="r" b="b"/>
              <a:pathLst>
                <a:path w="5779" h="32197" extrusionOk="0">
                  <a:moveTo>
                    <a:pt x="1" y="1"/>
                  </a:moveTo>
                  <a:lnTo>
                    <a:pt x="2767" y="32197"/>
                  </a:lnTo>
                  <a:lnTo>
                    <a:pt x="5778" y="32197"/>
                  </a:lnTo>
                  <a:lnTo>
                    <a:pt x="3256" y="2740"/>
                  </a:lnTo>
                  <a:lnTo>
                    <a:pt x="1" y="1"/>
                  </a:ln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7"/>
            <p:cNvSpPr/>
            <p:nvPr/>
          </p:nvSpPr>
          <p:spPr>
            <a:xfrm>
              <a:off x="6609500" y="1914250"/>
              <a:ext cx="25" cy="25"/>
            </a:xfrm>
            <a:custGeom>
              <a:avLst/>
              <a:gdLst/>
              <a:ahLst/>
              <a:cxnLst/>
              <a:rect l="l" t="t" r="r" b="b"/>
              <a:pathLst>
                <a:path w="1" h="1" extrusionOk="0">
                  <a:moveTo>
                    <a:pt x="1" y="1"/>
                  </a:move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7"/>
            <p:cNvSpPr/>
            <p:nvPr/>
          </p:nvSpPr>
          <p:spPr>
            <a:xfrm>
              <a:off x="6482700" y="771675"/>
              <a:ext cx="255675" cy="1145325"/>
            </a:xfrm>
            <a:custGeom>
              <a:avLst/>
              <a:gdLst/>
              <a:ahLst/>
              <a:cxnLst/>
              <a:rect l="l" t="t" r="r" b="b"/>
              <a:pathLst>
                <a:path w="10227" h="45813" extrusionOk="0">
                  <a:moveTo>
                    <a:pt x="1" y="0"/>
                  </a:moveTo>
                  <a:lnTo>
                    <a:pt x="5290" y="13616"/>
                  </a:lnTo>
                  <a:lnTo>
                    <a:pt x="3012" y="16898"/>
                  </a:lnTo>
                  <a:lnTo>
                    <a:pt x="3012" y="16898"/>
                  </a:lnTo>
                  <a:lnTo>
                    <a:pt x="7243" y="16546"/>
                  </a:lnTo>
                  <a:lnTo>
                    <a:pt x="8111" y="31735"/>
                  </a:lnTo>
                  <a:lnTo>
                    <a:pt x="5290" y="34475"/>
                  </a:lnTo>
                  <a:lnTo>
                    <a:pt x="5046" y="45812"/>
                  </a:lnTo>
                  <a:lnTo>
                    <a:pt x="7514" y="45812"/>
                  </a:lnTo>
                  <a:lnTo>
                    <a:pt x="7514" y="34475"/>
                  </a:lnTo>
                  <a:lnTo>
                    <a:pt x="10226" y="31572"/>
                  </a:lnTo>
                  <a:lnTo>
                    <a:pt x="8816" y="13616"/>
                  </a:lnTo>
                  <a:lnTo>
                    <a:pt x="1" y="0"/>
                  </a:lnTo>
                  <a:close/>
                </a:path>
              </a:pathLst>
            </a:custGeom>
            <a:solidFill>
              <a:srgbClr val="701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7"/>
            <p:cNvSpPr/>
            <p:nvPr/>
          </p:nvSpPr>
          <p:spPr>
            <a:xfrm>
              <a:off x="6326075" y="831350"/>
              <a:ext cx="141050" cy="299725"/>
            </a:xfrm>
            <a:custGeom>
              <a:avLst/>
              <a:gdLst/>
              <a:ahLst/>
              <a:cxnLst/>
              <a:rect l="l" t="t" r="r" b="b"/>
              <a:pathLst>
                <a:path w="5642" h="11989" extrusionOk="0">
                  <a:moveTo>
                    <a:pt x="5642" y="0"/>
                  </a:moveTo>
                  <a:lnTo>
                    <a:pt x="1953" y="7188"/>
                  </a:lnTo>
                  <a:lnTo>
                    <a:pt x="0" y="10687"/>
                  </a:lnTo>
                  <a:lnTo>
                    <a:pt x="2170" y="11989"/>
                  </a:lnTo>
                  <a:lnTo>
                    <a:pt x="5452" y="10578"/>
                  </a:lnTo>
                  <a:lnTo>
                    <a:pt x="5642" y="0"/>
                  </a:ln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7"/>
            <p:cNvSpPr/>
            <p:nvPr/>
          </p:nvSpPr>
          <p:spPr>
            <a:xfrm>
              <a:off x="6412175" y="1131050"/>
              <a:ext cx="163450" cy="764925"/>
            </a:xfrm>
            <a:custGeom>
              <a:avLst/>
              <a:gdLst/>
              <a:ahLst/>
              <a:cxnLst/>
              <a:rect l="l" t="t" r="r" b="b"/>
              <a:pathLst>
                <a:path w="6538" h="30597" extrusionOk="0">
                  <a:moveTo>
                    <a:pt x="2198" y="1"/>
                  </a:moveTo>
                  <a:lnTo>
                    <a:pt x="1" y="2388"/>
                  </a:lnTo>
                  <a:lnTo>
                    <a:pt x="2605" y="30596"/>
                  </a:lnTo>
                  <a:lnTo>
                    <a:pt x="6538" y="30596"/>
                  </a:lnTo>
                  <a:lnTo>
                    <a:pt x="4585" y="2388"/>
                  </a:lnTo>
                  <a:lnTo>
                    <a:pt x="2198" y="1"/>
                  </a:lnTo>
                  <a:close/>
                </a:path>
              </a:pathLst>
            </a:custGeom>
            <a:solidFill>
              <a:srgbClr val="FF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77"/>
          <p:cNvGrpSpPr/>
          <p:nvPr/>
        </p:nvGrpSpPr>
        <p:grpSpPr>
          <a:xfrm rot="2700000" flipH="1">
            <a:off x="-357753" y="1918760"/>
            <a:ext cx="1345643" cy="2299478"/>
            <a:chOff x="6307750" y="560775"/>
            <a:chExt cx="803575" cy="1373175"/>
          </a:xfrm>
        </p:grpSpPr>
        <p:sp>
          <p:nvSpPr>
            <p:cNvPr id="1664" name="Google Shape;1664;p77"/>
            <p:cNvSpPr/>
            <p:nvPr/>
          </p:nvSpPr>
          <p:spPr>
            <a:xfrm>
              <a:off x="6541700" y="625200"/>
              <a:ext cx="509950" cy="1306025"/>
            </a:xfrm>
            <a:custGeom>
              <a:avLst/>
              <a:gdLst/>
              <a:ahLst/>
              <a:cxnLst/>
              <a:rect l="l" t="t" r="r" b="b"/>
              <a:pathLst>
                <a:path w="20398" h="52241" extrusionOk="0">
                  <a:moveTo>
                    <a:pt x="16004" y="0"/>
                  </a:moveTo>
                  <a:lnTo>
                    <a:pt x="10931" y="13020"/>
                  </a:lnTo>
                  <a:lnTo>
                    <a:pt x="1" y="49963"/>
                  </a:lnTo>
                  <a:lnTo>
                    <a:pt x="6022" y="52241"/>
                  </a:lnTo>
                  <a:lnTo>
                    <a:pt x="10687" y="51509"/>
                  </a:lnTo>
                  <a:cubicBezTo>
                    <a:pt x="10687" y="51509"/>
                    <a:pt x="17034" y="28752"/>
                    <a:pt x="17495" y="26989"/>
                  </a:cubicBezTo>
                  <a:cubicBezTo>
                    <a:pt x="17984" y="25226"/>
                    <a:pt x="14241" y="24249"/>
                    <a:pt x="14241" y="24249"/>
                  </a:cubicBezTo>
                  <a:lnTo>
                    <a:pt x="17441" y="23815"/>
                  </a:lnTo>
                  <a:lnTo>
                    <a:pt x="15814" y="21835"/>
                  </a:lnTo>
                  <a:lnTo>
                    <a:pt x="18309" y="21510"/>
                  </a:lnTo>
                  <a:lnTo>
                    <a:pt x="20398" y="1764"/>
                  </a:lnTo>
                  <a:lnTo>
                    <a:pt x="18228" y="2333"/>
                  </a:lnTo>
                  <a:lnTo>
                    <a:pt x="16004" y="0"/>
                  </a:ln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7"/>
            <p:cNvSpPr/>
            <p:nvPr/>
          </p:nvSpPr>
          <p:spPr>
            <a:xfrm>
              <a:off x="6526775" y="625875"/>
              <a:ext cx="471300" cy="1306725"/>
            </a:xfrm>
            <a:custGeom>
              <a:avLst/>
              <a:gdLst/>
              <a:ahLst/>
              <a:cxnLst/>
              <a:rect l="l" t="t" r="r" b="b"/>
              <a:pathLst>
                <a:path w="18852" h="52269" extrusionOk="0">
                  <a:moveTo>
                    <a:pt x="16655" y="1"/>
                  </a:moveTo>
                  <a:lnTo>
                    <a:pt x="18147" y="2849"/>
                  </a:lnTo>
                  <a:lnTo>
                    <a:pt x="13807" y="16763"/>
                  </a:lnTo>
                  <a:lnTo>
                    <a:pt x="11528" y="12993"/>
                  </a:lnTo>
                  <a:lnTo>
                    <a:pt x="1" y="50288"/>
                  </a:lnTo>
                  <a:lnTo>
                    <a:pt x="6646" y="52268"/>
                  </a:lnTo>
                  <a:lnTo>
                    <a:pt x="18852" y="2360"/>
                  </a:lnTo>
                  <a:lnTo>
                    <a:pt x="16655" y="1"/>
                  </a:ln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7"/>
            <p:cNvSpPr/>
            <p:nvPr/>
          </p:nvSpPr>
          <p:spPr>
            <a:xfrm>
              <a:off x="6943125" y="560775"/>
              <a:ext cx="162775" cy="124125"/>
            </a:xfrm>
            <a:custGeom>
              <a:avLst/>
              <a:gdLst/>
              <a:ahLst/>
              <a:cxnLst/>
              <a:rect l="l" t="t" r="r" b="b"/>
              <a:pathLst>
                <a:path w="6511" h="4965" extrusionOk="0">
                  <a:moveTo>
                    <a:pt x="4422" y="1"/>
                  </a:moveTo>
                  <a:lnTo>
                    <a:pt x="1" y="2605"/>
                  </a:lnTo>
                  <a:lnTo>
                    <a:pt x="2198" y="4964"/>
                  </a:lnTo>
                  <a:lnTo>
                    <a:pt x="6511" y="3771"/>
                  </a:lnTo>
                  <a:lnTo>
                    <a:pt x="4422" y="1"/>
                  </a:ln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7"/>
            <p:cNvSpPr/>
            <p:nvPr/>
          </p:nvSpPr>
          <p:spPr>
            <a:xfrm>
              <a:off x="6998050" y="560775"/>
              <a:ext cx="107850" cy="124125"/>
            </a:xfrm>
            <a:custGeom>
              <a:avLst/>
              <a:gdLst/>
              <a:ahLst/>
              <a:cxnLst/>
              <a:rect l="l" t="t" r="r" b="b"/>
              <a:pathLst>
                <a:path w="4314" h="4965" extrusionOk="0">
                  <a:moveTo>
                    <a:pt x="2225" y="1"/>
                  </a:moveTo>
                  <a:lnTo>
                    <a:pt x="1" y="4964"/>
                  </a:lnTo>
                  <a:lnTo>
                    <a:pt x="4314" y="3771"/>
                  </a:lnTo>
                  <a:lnTo>
                    <a:pt x="2225" y="1"/>
                  </a:ln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7"/>
            <p:cNvSpPr/>
            <p:nvPr/>
          </p:nvSpPr>
          <p:spPr>
            <a:xfrm>
              <a:off x="6693600" y="655725"/>
              <a:ext cx="412975" cy="1277550"/>
            </a:xfrm>
            <a:custGeom>
              <a:avLst/>
              <a:gdLst/>
              <a:ahLst/>
              <a:cxnLst/>
              <a:rect l="l" t="t" r="r" b="b"/>
              <a:pathLst>
                <a:path w="16519" h="51102" extrusionOk="0">
                  <a:moveTo>
                    <a:pt x="16519" y="0"/>
                  </a:moveTo>
                  <a:lnTo>
                    <a:pt x="12206" y="1166"/>
                  </a:lnTo>
                  <a:lnTo>
                    <a:pt x="0" y="51101"/>
                  </a:lnTo>
                  <a:lnTo>
                    <a:pt x="7107" y="49935"/>
                  </a:lnTo>
                  <a:cubicBezTo>
                    <a:pt x="7080" y="49935"/>
                    <a:pt x="10985" y="27558"/>
                    <a:pt x="11474" y="25795"/>
                  </a:cubicBezTo>
                  <a:cubicBezTo>
                    <a:pt x="11908" y="24032"/>
                    <a:pt x="8219" y="23055"/>
                    <a:pt x="8219" y="23055"/>
                  </a:cubicBezTo>
                  <a:lnTo>
                    <a:pt x="11392" y="22621"/>
                  </a:lnTo>
                  <a:lnTo>
                    <a:pt x="9765" y="20641"/>
                  </a:lnTo>
                  <a:lnTo>
                    <a:pt x="12287" y="20316"/>
                  </a:lnTo>
                  <a:lnTo>
                    <a:pt x="16519" y="0"/>
                  </a:lnTo>
                  <a:close/>
                </a:path>
              </a:pathLst>
            </a:custGeom>
            <a:solidFill>
              <a:srgbClr val="FF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7"/>
            <p:cNvSpPr/>
            <p:nvPr/>
          </p:nvSpPr>
          <p:spPr>
            <a:xfrm>
              <a:off x="6693600" y="1194800"/>
              <a:ext cx="297700" cy="739150"/>
            </a:xfrm>
            <a:custGeom>
              <a:avLst/>
              <a:gdLst/>
              <a:ahLst/>
              <a:cxnLst/>
              <a:rect l="l" t="t" r="r" b="b"/>
              <a:pathLst>
                <a:path w="11908" h="29566" extrusionOk="0">
                  <a:moveTo>
                    <a:pt x="10497" y="0"/>
                  </a:moveTo>
                  <a:lnTo>
                    <a:pt x="7025" y="1248"/>
                  </a:lnTo>
                  <a:cubicBezTo>
                    <a:pt x="7025" y="1248"/>
                    <a:pt x="10660" y="2116"/>
                    <a:pt x="10145" y="5669"/>
                  </a:cubicBezTo>
                  <a:cubicBezTo>
                    <a:pt x="9602" y="9223"/>
                    <a:pt x="5968" y="24954"/>
                    <a:pt x="5968" y="24954"/>
                  </a:cubicBezTo>
                  <a:lnTo>
                    <a:pt x="0" y="29565"/>
                  </a:lnTo>
                  <a:lnTo>
                    <a:pt x="7080" y="28372"/>
                  </a:lnTo>
                  <a:cubicBezTo>
                    <a:pt x="7080" y="28372"/>
                    <a:pt x="11013" y="5995"/>
                    <a:pt x="11474" y="4232"/>
                  </a:cubicBezTo>
                  <a:cubicBezTo>
                    <a:pt x="11908" y="2469"/>
                    <a:pt x="8219" y="1492"/>
                    <a:pt x="8219" y="1492"/>
                  </a:cubicBezTo>
                  <a:lnTo>
                    <a:pt x="11392" y="1058"/>
                  </a:lnTo>
                  <a:lnTo>
                    <a:pt x="10497" y="0"/>
                  </a:lnTo>
                  <a:close/>
                </a:path>
              </a:pathLst>
            </a:custGeom>
            <a:solidFill>
              <a:srgbClr val="701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7"/>
            <p:cNvSpPr/>
            <p:nvPr/>
          </p:nvSpPr>
          <p:spPr>
            <a:xfrm>
              <a:off x="6943125" y="560775"/>
              <a:ext cx="110575" cy="124125"/>
            </a:xfrm>
            <a:custGeom>
              <a:avLst/>
              <a:gdLst/>
              <a:ahLst/>
              <a:cxnLst/>
              <a:rect l="l" t="t" r="r" b="b"/>
              <a:pathLst>
                <a:path w="4423" h="4965" extrusionOk="0">
                  <a:moveTo>
                    <a:pt x="4422" y="1"/>
                  </a:moveTo>
                  <a:lnTo>
                    <a:pt x="1818" y="3771"/>
                  </a:lnTo>
                  <a:lnTo>
                    <a:pt x="1" y="2605"/>
                  </a:lnTo>
                  <a:lnTo>
                    <a:pt x="2198" y="4964"/>
                  </a:lnTo>
                  <a:lnTo>
                    <a:pt x="4422" y="1"/>
                  </a:lnTo>
                  <a:close/>
                </a:path>
              </a:pathLst>
            </a:custGeom>
            <a:solidFill>
              <a:srgbClr val="701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7"/>
            <p:cNvSpPr/>
            <p:nvPr/>
          </p:nvSpPr>
          <p:spPr>
            <a:xfrm>
              <a:off x="6916700" y="560775"/>
              <a:ext cx="194625" cy="634050"/>
            </a:xfrm>
            <a:custGeom>
              <a:avLst/>
              <a:gdLst/>
              <a:ahLst/>
              <a:cxnLst/>
              <a:rect l="l" t="t" r="r" b="b"/>
              <a:pathLst>
                <a:path w="7785" h="25362" extrusionOk="0">
                  <a:moveTo>
                    <a:pt x="5479" y="1"/>
                  </a:moveTo>
                  <a:lnTo>
                    <a:pt x="6211" y="3445"/>
                  </a:lnTo>
                  <a:lnTo>
                    <a:pt x="3255" y="4964"/>
                  </a:lnTo>
                  <a:lnTo>
                    <a:pt x="6022" y="5046"/>
                  </a:lnTo>
                  <a:lnTo>
                    <a:pt x="2360" y="23219"/>
                  </a:lnTo>
                  <a:lnTo>
                    <a:pt x="0" y="23815"/>
                  </a:lnTo>
                  <a:lnTo>
                    <a:pt x="1546" y="25361"/>
                  </a:lnTo>
                  <a:lnTo>
                    <a:pt x="814" y="24439"/>
                  </a:lnTo>
                  <a:lnTo>
                    <a:pt x="3309" y="24114"/>
                  </a:lnTo>
                  <a:lnTo>
                    <a:pt x="7785" y="3744"/>
                  </a:lnTo>
                  <a:lnTo>
                    <a:pt x="5479" y="1"/>
                  </a:lnTo>
                  <a:close/>
                </a:path>
              </a:pathLst>
            </a:custGeom>
            <a:solidFill>
              <a:srgbClr val="701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7"/>
            <p:cNvSpPr/>
            <p:nvPr/>
          </p:nvSpPr>
          <p:spPr>
            <a:xfrm>
              <a:off x="6307750" y="1109350"/>
              <a:ext cx="421800" cy="804925"/>
            </a:xfrm>
            <a:custGeom>
              <a:avLst/>
              <a:gdLst/>
              <a:ahLst/>
              <a:cxnLst/>
              <a:rect l="l" t="t" r="r" b="b"/>
              <a:pathLst>
                <a:path w="16872" h="32197" extrusionOk="0">
                  <a:moveTo>
                    <a:pt x="1" y="1"/>
                  </a:moveTo>
                  <a:lnTo>
                    <a:pt x="2767" y="32197"/>
                  </a:lnTo>
                  <a:lnTo>
                    <a:pt x="14593" y="32197"/>
                  </a:lnTo>
                  <a:lnTo>
                    <a:pt x="14593" y="20886"/>
                  </a:lnTo>
                  <a:lnTo>
                    <a:pt x="16872" y="18092"/>
                  </a:lnTo>
                  <a:lnTo>
                    <a:pt x="15814" y="109"/>
                  </a:lnTo>
                  <a:lnTo>
                    <a:pt x="10091" y="3256"/>
                  </a:lnTo>
                  <a:lnTo>
                    <a:pt x="6782" y="1"/>
                  </a:lnTo>
                  <a:lnTo>
                    <a:pt x="3256" y="2740"/>
                  </a:lnTo>
                  <a:lnTo>
                    <a:pt x="1" y="1"/>
                  </a:ln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7"/>
            <p:cNvSpPr/>
            <p:nvPr/>
          </p:nvSpPr>
          <p:spPr>
            <a:xfrm>
              <a:off x="6307750" y="771675"/>
              <a:ext cx="395350" cy="419075"/>
            </a:xfrm>
            <a:custGeom>
              <a:avLst/>
              <a:gdLst/>
              <a:ahLst/>
              <a:cxnLst/>
              <a:rect l="l" t="t" r="r" b="b"/>
              <a:pathLst>
                <a:path w="15814" h="16763" extrusionOk="0">
                  <a:moveTo>
                    <a:pt x="6999" y="0"/>
                  </a:moveTo>
                  <a:lnTo>
                    <a:pt x="1" y="13508"/>
                  </a:lnTo>
                  <a:lnTo>
                    <a:pt x="3256" y="16247"/>
                  </a:lnTo>
                  <a:lnTo>
                    <a:pt x="6782" y="13508"/>
                  </a:lnTo>
                  <a:lnTo>
                    <a:pt x="10091" y="16763"/>
                  </a:lnTo>
                  <a:lnTo>
                    <a:pt x="15814" y="13616"/>
                  </a:lnTo>
                  <a:lnTo>
                    <a:pt x="6999" y="0"/>
                  </a:ln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7"/>
            <p:cNvSpPr/>
            <p:nvPr/>
          </p:nvSpPr>
          <p:spPr>
            <a:xfrm>
              <a:off x="6477275" y="771675"/>
              <a:ext cx="225825" cy="419075"/>
            </a:xfrm>
            <a:custGeom>
              <a:avLst/>
              <a:gdLst/>
              <a:ahLst/>
              <a:cxnLst/>
              <a:rect l="l" t="t" r="r" b="b"/>
              <a:pathLst>
                <a:path w="9033" h="16763" extrusionOk="0">
                  <a:moveTo>
                    <a:pt x="218" y="0"/>
                  </a:moveTo>
                  <a:lnTo>
                    <a:pt x="1" y="13508"/>
                  </a:lnTo>
                  <a:lnTo>
                    <a:pt x="3310" y="16763"/>
                  </a:lnTo>
                  <a:lnTo>
                    <a:pt x="9033" y="13616"/>
                  </a:lnTo>
                  <a:lnTo>
                    <a:pt x="218" y="0"/>
                  </a:ln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7"/>
            <p:cNvSpPr/>
            <p:nvPr/>
          </p:nvSpPr>
          <p:spPr>
            <a:xfrm>
              <a:off x="6560000" y="1112075"/>
              <a:ext cx="169550" cy="802200"/>
            </a:xfrm>
            <a:custGeom>
              <a:avLst/>
              <a:gdLst/>
              <a:ahLst/>
              <a:cxnLst/>
              <a:rect l="l" t="t" r="r" b="b"/>
              <a:pathLst>
                <a:path w="6782" h="32088" extrusionOk="0">
                  <a:moveTo>
                    <a:pt x="5724" y="0"/>
                  </a:moveTo>
                  <a:lnTo>
                    <a:pt x="1" y="3147"/>
                  </a:lnTo>
                  <a:lnTo>
                    <a:pt x="1981" y="32088"/>
                  </a:lnTo>
                  <a:lnTo>
                    <a:pt x="4503" y="32088"/>
                  </a:lnTo>
                  <a:lnTo>
                    <a:pt x="4503" y="20777"/>
                  </a:lnTo>
                  <a:lnTo>
                    <a:pt x="6782" y="17983"/>
                  </a:lnTo>
                  <a:lnTo>
                    <a:pt x="5724" y="0"/>
                  </a:lnTo>
                  <a:close/>
                </a:path>
              </a:pathLst>
            </a:custGeom>
            <a:solidFill>
              <a:srgbClr val="94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7"/>
            <p:cNvSpPr/>
            <p:nvPr/>
          </p:nvSpPr>
          <p:spPr>
            <a:xfrm>
              <a:off x="6307750" y="1109350"/>
              <a:ext cx="144475" cy="804925"/>
            </a:xfrm>
            <a:custGeom>
              <a:avLst/>
              <a:gdLst/>
              <a:ahLst/>
              <a:cxnLst/>
              <a:rect l="l" t="t" r="r" b="b"/>
              <a:pathLst>
                <a:path w="5779" h="32197" extrusionOk="0">
                  <a:moveTo>
                    <a:pt x="1" y="1"/>
                  </a:moveTo>
                  <a:lnTo>
                    <a:pt x="2767" y="32197"/>
                  </a:lnTo>
                  <a:lnTo>
                    <a:pt x="5778" y="32197"/>
                  </a:lnTo>
                  <a:lnTo>
                    <a:pt x="3256" y="2740"/>
                  </a:lnTo>
                  <a:lnTo>
                    <a:pt x="1" y="1"/>
                  </a:ln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7"/>
            <p:cNvSpPr/>
            <p:nvPr/>
          </p:nvSpPr>
          <p:spPr>
            <a:xfrm>
              <a:off x="6609500" y="1914250"/>
              <a:ext cx="25" cy="25"/>
            </a:xfrm>
            <a:custGeom>
              <a:avLst/>
              <a:gdLst/>
              <a:ahLst/>
              <a:cxnLst/>
              <a:rect l="l" t="t" r="r" b="b"/>
              <a:pathLst>
                <a:path w="1" h="1" extrusionOk="0">
                  <a:moveTo>
                    <a:pt x="1" y="1"/>
                  </a:move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7"/>
            <p:cNvSpPr/>
            <p:nvPr/>
          </p:nvSpPr>
          <p:spPr>
            <a:xfrm>
              <a:off x="6482700" y="771675"/>
              <a:ext cx="255675" cy="1145325"/>
            </a:xfrm>
            <a:custGeom>
              <a:avLst/>
              <a:gdLst/>
              <a:ahLst/>
              <a:cxnLst/>
              <a:rect l="l" t="t" r="r" b="b"/>
              <a:pathLst>
                <a:path w="10227" h="45813" extrusionOk="0">
                  <a:moveTo>
                    <a:pt x="1" y="0"/>
                  </a:moveTo>
                  <a:lnTo>
                    <a:pt x="5290" y="13616"/>
                  </a:lnTo>
                  <a:lnTo>
                    <a:pt x="3012" y="16898"/>
                  </a:lnTo>
                  <a:lnTo>
                    <a:pt x="3012" y="16898"/>
                  </a:lnTo>
                  <a:lnTo>
                    <a:pt x="7243" y="16546"/>
                  </a:lnTo>
                  <a:lnTo>
                    <a:pt x="8111" y="31735"/>
                  </a:lnTo>
                  <a:lnTo>
                    <a:pt x="5290" y="34475"/>
                  </a:lnTo>
                  <a:lnTo>
                    <a:pt x="5046" y="45812"/>
                  </a:lnTo>
                  <a:lnTo>
                    <a:pt x="7514" y="45812"/>
                  </a:lnTo>
                  <a:lnTo>
                    <a:pt x="7514" y="34475"/>
                  </a:lnTo>
                  <a:lnTo>
                    <a:pt x="10226" y="31572"/>
                  </a:lnTo>
                  <a:lnTo>
                    <a:pt x="8816" y="13616"/>
                  </a:lnTo>
                  <a:lnTo>
                    <a:pt x="1" y="0"/>
                  </a:lnTo>
                  <a:close/>
                </a:path>
              </a:pathLst>
            </a:custGeom>
            <a:solidFill>
              <a:srgbClr val="701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7"/>
            <p:cNvSpPr/>
            <p:nvPr/>
          </p:nvSpPr>
          <p:spPr>
            <a:xfrm>
              <a:off x="6326075" y="831350"/>
              <a:ext cx="141050" cy="299725"/>
            </a:xfrm>
            <a:custGeom>
              <a:avLst/>
              <a:gdLst/>
              <a:ahLst/>
              <a:cxnLst/>
              <a:rect l="l" t="t" r="r" b="b"/>
              <a:pathLst>
                <a:path w="5642" h="11989" extrusionOk="0">
                  <a:moveTo>
                    <a:pt x="5642" y="0"/>
                  </a:moveTo>
                  <a:lnTo>
                    <a:pt x="1953" y="7188"/>
                  </a:lnTo>
                  <a:lnTo>
                    <a:pt x="0" y="10687"/>
                  </a:lnTo>
                  <a:lnTo>
                    <a:pt x="2170" y="11989"/>
                  </a:lnTo>
                  <a:lnTo>
                    <a:pt x="5452" y="10578"/>
                  </a:lnTo>
                  <a:lnTo>
                    <a:pt x="5642" y="0"/>
                  </a:ln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7"/>
            <p:cNvSpPr/>
            <p:nvPr/>
          </p:nvSpPr>
          <p:spPr>
            <a:xfrm>
              <a:off x="6412175" y="1131050"/>
              <a:ext cx="163450" cy="764925"/>
            </a:xfrm>
            <a:custGeom>
              <a:avLst/>
              <a:gdLst/>
              <a:ahLst/>
              <a:cxnLst/>
              <a:rect l="l" t="t" r="r" b="b"/>
              <a:pathLst>
                <a:path w="6538" h="30597" extrusionOk="0">
                  <a:moveTo>
                    <a:pt x="2198" y="1"/>
                  </a:moveTo>
                  <a:lnTo>
                    <a:pt x="1" y="2388"/>
                  </a:lnTo>
                  <a:lnTo>
                    <a:pt x="2605" y="30596"/>
                  </a:lnTo>
                  <a:lnTo>
                    <a:pt x="6538" y="30596"/>
                  </a:lnTo>
                  <a:lnTo>
                    <a:pt x="4585" y="2388"/>
                  </a:lnTo>
                  <a:lnTo>
                    <a:pt x="2198" y="1"/>
                  </a:lnTo>
                  <a:close/>
                </a:path>
              </a:pathLst>
            </a:custGeom>
            <a:solidFill>
              <a:srgbClr val="FF3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529;p79"/>
          <p:cNvGrpSpPr/>
          <p:nvPr/>
        </p:nvGrpSpPr>
        <p:grpSpPr>
          <a:xfrm flipH="1">
            <a:off x="5572732" y="1262342"/>
            <a:ext cx="1273598" cy="1387389"/>
            <a:chOff x="13655613" y="2509463"/>
            <a:chExt cx="1346725" cy="1467050"/>
          </a:xfrm>
        </p:grpSpPr>
        <p:sp>
          <p:nvSpPr>
            <p:cNvPr id="62" name="Google Shape;2530;p79"/>
            <p:cNvSpPr/>
            <p:nvPr/>
          </p:nvSpPr>
          <p:spPr>
            <a:xfrm>
              <a:off x="14604263" y="3160813"/>
              <a:ext cx="146500" cy="55650"/>
            </a:xfrm>
            <a:custGeom>
              <a:avLst/>
              <a:gdLst/>
              <a:ahLst/>
              <a:cxnLst/>
              <a:rect l="l" t="t" r="r" b="b"/>
              <a:pathLst>
                <a:path w="5860" h="2226" extrusionOk="0">
                  <a:moveTo>
                    <a:pt x="4178" y="1"/>
                  </a:moveTo>
                  <a:cubicBezTo>
                    <a:pt x="3713" y="1"/>
                    <a:pt x="3223" y="152"/>
                    <a:pt x="2903" y="360"/>
                  </a:cubicBezTo>
                  <a:cubicBezTo>
                    <a:pt x="2469" y="604"/>
                    <a:pt x="2089" y="903"/>
                    <a:pt x="1682" y="1201"/>
                  </a:cubicBezTo>
                  <a:cubicBezTo>
                    <a:pt x="1465" y="1364"/>
                    <a:pt x="1221" y="1553"/>
                    <a:pt x="950" y="1689"/>
                  </a:cubicBezTo>
                  <a:cubicBezTo>
                    <a:pt x="720" y="1817"/>
                    <a:pt x="345" y="2017"/>
                    <a:pt x="53" y="2017"/>
                  </a:cubicBezTo>
                  <a:cubicBezTo>
                    <a:pt x="35" y="2017"/>
                    <a:pt x="18" y="2016"/>
                    <a:pt x="0" y="2015"/>
                  </a:cubicBezTo>
                  <a:lnTo>
                    <a:pt x="0" y="2015"/>
                  </a:lnTo>
                  <a:cubicBezTo>
                    <a:pt x="299" y="2168"/>
                    <a:pt x="601" y="2226"/>
                    <a:pt x="899" y="2226"/>
                  </a:cubicBezTo>
                  <a:cubicBezTo>
                    <a:pt x="1656" y="2226"/>
                    <a:pt x="2396" y="1852"/>
                    <a:pt x="3038" y="1716"/>
                  </a:cubicBezTo>
                  <a:cubicBezTo>
                    <a:pt x="3346" y="1644"/>
                    <a:pt x="3701" y="1560"/>
                    <a:pt x="4041" y="1560"/>
                  </a:cubicBezTo>
                  <a:cubicBezTo>
                    <a:pt x="4211" y="1560"/>
                    <a:pt x="4376" y="1581"/>
                    <a:pt x="4530" y="1635"/>
                  </a:cubicBezTo>
                  <a:cubicBezTo>
                    <a:pt x="4779" y="1711"/>
                    <a:pt x="5337" y="2206"/>
                    <a:pt x="5645" y="2206"/>
                  </a:cubicBezTo>
                  <a:cubicBezTo>
                    <a:pt x="5774" y="2206"/>
                    <a:pt x="5859" y="2119"/>
                    <a:pt x="5859" y="1879"/>
                  </a:cubicBezTo>
                  <a:cubicBezTo>
                    <a:pt x="5859" y="1309"/>
                    <a:pt x="5479" y="631"/>
                    <a:pt x="5045" y="252"/>
                  </a:cubicBezTo>
                  <a:cubicBezTo>
                    <a:pt x="4812" y="74"/>
                    <a:pt x="4501" y="1"/>
                    <a:pt x="4178" y="1"/>
                  </a:cubicBezTo>
                  <a:close/>
                </a:path>
              </a:pathLst>
            </a:custGeom>
            <a:solidFill>
              <a:srgbClr val="FFE1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31;p79"/>
            <p:cNvSpPr/>
            <p:nvPr/>
          </p:nvSpPr>
          <p:spPr>
            <a:xfrm>
              <a:off x="14679538" y="3133863"/>
              <a:ext cx="229900" cy="82750"/>
            </a:xfrm>
            <a:custGeom>
              <a:avLst/>
              <a:gdLst/>
              <a:ahLst/>
              <a:cxnLst/>
              <a:rect l="l" t="t" r="r" b="b"/>
              <a:pathLst>
                <a:path w="9196" h="3310" extrusionOk="0">
                  <a:moveTo>
                    <a:pt x="8951" y="0"/>
                  </a:moveTo>
                  <a:lnTo>
                    <a:pt x="0" y="2794"/>
                  </a:lnTo>
                  <a:lnTo>
                    <a:pt x="380" y="3310"/>
                  </a:lnTo>
                  <a:lnTo>
                    <a:pt x="9195" y="760"/>
                  </a:lnTo>
                  <a:lnTo>
                    <a:pt x="8951" y="0"/>
                  </a:lnTo>
                  <a:close/>
                </a:path>
              </a:pathLst>
            </a:custGeom>
            <a:solidFill>
              <a:srgbClr val="FF2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32;p79"/>
            <p:cNvSpPr/>
            <p:nvPr/>
          </p:nvSpPr>
          <p:spPr>
            <a:xfrm>
              <a:off x="14840913" y="3041638"/>
              <a:ext cx="161425" cy="172950"/>
            </a:xfrm>
            <a:custGeom>
              <a:avLst/>
              <a:gdLst/>
              <a:ahLst/>
              <a:cxnLst/>
              <a:rect l="l" t="t" r="r" b="b"/>
              <a:pathLst>
                <a:path w="6457" h="6918" extrusionOk="0">
                  <a:moveTo>
                    <a:pt x="2903" y="1"/>
                  </a:moveTo>
                  <a:lnTo>
                    <a:pt x="2035" y="2713"/>
                  </a:lnTo>
                  <a:lnTo>
                    <a:pt x="1" y="2876"/>
                  </a:lnTo>
                  <a:lnTo>
                    <a:pt x="2306" y="4286"/>
                  </a:lnTo>
                  <a:lnTo>
                    <a:pt x="1981" y="6917"/>
                  </a:lnTo>
                  <a:lnTo>
                    <a:pt x="3717" y="5046"/>
                  </a:lnTo>
                  <a:lnTo>
                    <a:pt x="6103" y="6049"/>
                  </a:lnTo>
                  <a:lnTo>
                    <a:pt x="4693" y="4069"/>
                  </a:lnTo>
                  <a:cubicBezTo>
                    <a:pt x="4693" y="4069"/>
                    <a:pt x="6456" y="2171"/>
                    <a:pt x="6375" y="2143"/>
                  </a:cubicBezTo>
                  <a:cubicBezTo>
                    <a:pt x="6371" y="2143"/>
                    <a:pt x="6364" y="2142"/>
                    <a:pt x="6356" y="2142"/>
                  </a:cubicBezTo>
                  <a:cubicBezTo>
                    <a:pt x="6082" y="2142"/>
                    <a:pt x="3608" y="2550"/>
                    <a:pt x="3608" y="2550"/>
                  </a:cubicBezTo>
                  <a:lnTo>
                    <a:pt x="2903" y="1"/>
                  </a:lnTo>
                  <a:close/>
                </a:path>
              </a:pathLst>
            </a:custGeom>
            <a:solidFill>
              <a:srgbClr val="FFD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33;p79"/>
            <p:cNvSpPr/>
            <p:nvPr/>
          </p:nvSpPr>
          <p:spPr>
            <a:xfrm>
              <a:off x="13811563" y="2650638"/>
              <a:ext cx="436050" cy="611400"/>
            </a:xfrm>
            <a:custGeom>
              <a:avLst/>
              <a:gdLst/>
              <a:ahLst/>
              <a:cxnLst/>
              <a:rect l="l" t="t" r="r" b="b"/>
              <a:pathLst>
                <a:path w="17442" h="24456" extrusionOk="0">
                  <a:moveTo>
                    <a:pt x="3559" y="0"/>
                  </a:moveTo>
                  <a:cubicBezTo>
                    <a:pt x="2728" y="0"/>
                    <a:pt x="2068" y="464"/>
                    <a:pt x="1519" y="1157"/>
                  </a:cubicBezTo>
                  <a:cubicBezTo>
                    <a:pt x="1" y="3137"/>
                    <a:pt x="5181" y="12955"/>
                    <a:pt x="7460" y="16075"/>
                  </a:cubicBezTo>
                  <a:cubicBezTo>
                    <a:pt x="9738" y="19194"/>
                    <a:pt x="16302" y="24456"/>
                    <a:pt x="16302" y="24456"/>
                  </a:cubicBezTo>
                  <a:lnTo>
                    <a:pt x="17441" y="22937"/>
                  </a:lnTo>
                  <a:cubicBezTo>
                    <a:pt x="17441" y="22937"/>
                    <a:pt x="14783" y="13037"/>
                    <a:pt x="10145" y="6039"/>
                  </a:cubicBezTo>
                  <a:cubicBezTo>
                    <a:pt x="7151" y="1539"/>
                    <a:pt x="5072" y="0"/>
                    <a:pt x="3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34;p79"/>
            <p:cNvSpPr/>
            <p:nvPr/>
          </p:nvSpPr>
          <p:spPr>
            <a:xfrm>
              <a:off x="13791213" y="3040963"/>
              <a:ext cx="455025" cy="129125"/>
            </a:xfrm>
            <a:custGeom>
              <a:avLst/>
              <a:gdLst/>
              <a:ahLst/>
              <a:cxnLst/>
              <a:rect l="l" t="t" r="r" b="b"/>
              <a:pathLst>
                <a:path w="18201" h="5165" extrusionOk="0">
                  <a:moveTo>
                    <a:pt x="1520" y="1"/>
                  </a:moveTo>
                  <a:cubicBezTo>
                    <a:pt x="977" y="163"/>
                    <a:pt x="1384" y="1384"/>
                    <a:pt x="1737" y="2035"/>
                  </a:cubicBezTo>
                  <a:cubicBezTo>
                    <a:pt x="1384" y="1736"/>
                    <a:pt x="896" y="1601"/>
                    <a:pt x="489" y="977"/>
                  </a:cubicBezTo>
                  <a:cubicBezTo>
                    <a:pt x="432" y="903"/>
                    <a:pt x="364" y="872"/>
                    <a:pt x="298" y="872"/>
                  </a:cubicBezTo>
                  <a:cubicBezTo>
                    <a:pt x="146" y="872"/>
                    <a:pt x="1" y="1040"/>
                    <a:pt x="1" y="1248"/>
                  </a:cubicBezTo>
                  <a:cubicBezTo>
                    <a:pt x="82" y="1872"/>
                    <a:pt x="1384" y="2821"/>
                    <a:pt x="1927" y="3255"/>
                  </a:cubicBezTo>
                  <a:cubicBezTo>
                    <a:pt x="1601" y="3635"/>
                    <a:pt x="1167" y="3527"/>
                    <a:pt x="1113" y="3933"/>
                  </a:cubicBezTo>
                  <a:cubicBezTo>
                    <a:pt x="1093" y="4167"/>
                    <a:pt x="1284" y="4289"/>
                    <a:pt x="1503" y="4289"/>
                  </a:cubicBezTo>
                  <a:cubicBezTo>
                    <a:pt x="1589" y="4289"/>
                    <a:pt x="1680" y="4270"/>
                    <a:pt x="1764" y="4232"/>
                  </a:cubicBezTo>
                  <a:cubicBezTo>
                    <a:pt x="2252" y="3988"/>
                    <a:pt x="2388" y="3689"/>
                    <a:pt x="2849" y="3608"/>
                  </a:cubicBezTo>
                  <a:cubicBezTo>
                    <a:pt x="2930" y="3608"/>
                    <a:pt x="3066" y="3608"/>
                    <a:pt x="3120" y="3689"/>
                  </a:cubicBezTo>
                  <a:cubicBezTo>
                    <a:pt x="3663" y="4015"/>
                    <a:pt x="4368" y="4286"/>
                    <a:pt x="5019" y="4503"/>
                  </a:cubicBezTo>
                  <a:cubicBezTo>
                    <a:pt x="6417" y="4946"/>
                    <a:pt x="7857" y="5165"/>
                    <a:pt x="9307" y="5165"/>
                  </a:cubicBezTo>
                  <a:cubicBezTo>
                    <a:pt x="10164" y="5165"/>
                    <a:pt x="11024" y="5088"/>
                    <a:pt x="11881" y="4937"/>
                  </a:cubicBezTo>
                  <a:cubicBezTo>
                    <a:pt x="13076" y="4726"/>
                    <a:pt x="14332" y="4454"/>
                    <a:pt x="15562" y="4454"/>
                  </a:cubicBezTo>
                  <a:cubicBezTo>
                    <a:pt x="15755" y="4454"/>
                    <a:pt x="15948" y="4461"/>
                    <a:pt x="16140" y="4476"/>
                  </a:cubicBezTo>
                  <a:cubicBezTo>
                    <a:pt x="16440" y="4501"/>
                    <a:pt x="16972" y="4780"/>
                    <a:pt x="17286" y="4780"/>
                  </a:cubicBezTo>
                  <a:cubicBezTo>
                    <a:pt x="17313" y="4780"/>
                    <a:pt x="17337" y="4778"/>
                    <a:pt x="17360" y="4774"/>
                  </a:cubicBezTo>
                  <a:cubicBezTo>
                    <a:pt x="18201" y="4612"/>
                    <a:pt x="17930" y="3310"/>
                    <a:pt x="17875" y="2849"/>
                  </a:cubicBezTo>
                  <a:cubicBezTo>
                    <a:pt x="17604" y="2794"/>
                    <a:pt x="17441" y="2550"/>
                    <a:pt x="17170" y="2469"/>
                  </a:cubicBezTo>
                  <a:cubicBezTo>
                    <a:pt x="17097" y="2457"/>
                    <a:pt x="17026" y="2451"/>
                    <a:pt x="16957" y="2451"/>
                  </a:cubicBezTo>
                  <a:cubicBezTo>
                    <a:pt x="16721" y="2451"/>
                    <a:pt x="16506" y="2514"/>
                    <a:pt x="16275" y="2577"/>
                  </a:cubicBezTo>
                  <a:cubicBezTo>
                    <a:pt x="15543" y="2740"/>
                    <a:pt x="14783" y="2903"/>
                    <a:pt x="14051" y="3011"/>
                  </a:cubicBezTo>
                  <a:cubicBezTo>
                    <a:pt x="12586" y="3255"/>
                    <a:pt x="11393" y="3581"/>
                    <a:pt x="9765" y="3635"/>
                  </a:cubicBezTo>
                  <a:cubicBezTo>
                    <a:pt x="9459" y="3643"/>
                    <a:pt x="9145" y="3649"/>
                    <a:pt x="8830" y="3649"/>
                  </a:cubicBezTo>
                  <a:cubicBezTo>
                    <a:pt x="8056" y="3649"/>
                    <a:pt x="7270" y="3615"/>
                    <a:pt x="6538" y="3499"/>
                  </a:cubicBezTo>
                  <a:cubicBezTo>
                    <a:pt x="5724" y="3364"/>
                    <a:pt x="4558" y="3093"/>
                    <a:pt x="3880" y="2577"/>
                  </a:cubicBezTo>
                  <a:cubicBezTo>
                    <a:pt x="2984" y="1926"/>
                    <a:pt x="2984" y="1411"/>
                    <a:pt x="2984" y="380"/>
                  </a:cubicBezTo>
                  <a:cubicBezTo>
                    <a:pt x="2927" y="351"/>
                    <a:pt x="2875" y="338"/>
                    <a:pt x="2828" y="338"/>
                  </a:cubicBezTo>
                  <a:cubicBezTo>
                    <a:pt x="2438" y="338"/>
                    <a:pt x="2426" y="1264"/>
                    <a:pt x="2523" y="1628"/>
                  </a:cubicBezTo>
                  <a:cubicBezTo>
                    <a:pt x="1791" y="1248"/>
                    <a:pt x="1927" y="1"/>
                    <a:pt x="1520" y="1"/>
                  </a:cubicBezTo>
                  <a:close/>
                </a:path>
              </a:pathLst>
            </a:custGeom>
            <a:solidFill>
              <a:srgbClr val="FFE1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35;p79"/>
            <p:cNvSpPr/>
            <p:nvPr/>
          </p:nvSpPr>
          <p:spPr>
            <a:xfrm>
              <a:off x="14249613" y="2836863"/>
              <a:ext cx="680825" cy="379300"/>
            </a:xfrm>
            <a:custGeom>
              <a:avLst/>
              <a:gdLst/>
              <a:ahLst/>
              <a:cxnLst/>
              <a:rect l="l" t="t" r="r" b="b"/>
              <a:pathLst>
                <a:path w="27233" h="15172" extrusionOk="0">
                  <a:moveTo>
                    <a:pt x="21576" y="0"/>
                  </a:moveTo>
                  <a:cubicBezTo>
                    <a:pt x="19019" y="0"/>
                    <a:pt x="16064" y="1999"/>
                    <a:pt x="13481" y="4069"/>
                  </a:cubicBezTo>
                  <a:cubicBezTo>
                    <a:pt x="9901" y="6890"/>
                    <a:pt x="1031" y="13562"/>
                    <a:pt x="1031" y="13562"/>
                  </a:cubicBezTo>
                  <a:lnTo>
                    <a:pt x="1" y="15108"/>
                  </a:lnTo>
                  <a:cubicBezTo>
                    <a:pt x="1" y="15108"/>
                    <a:pt x="282" y="15172"/>
                    <a:pt x="952" y="15172"/>
                  </a:cubicBezTo>
                  <a:cubicBezTo>
                    <a:pt x="2510" y="15172"/>
                    <a:pt x="6169" y="14827"/>
                    <a:pt x="13264" y="12531"/>
                  </a:cubicBezTo>
                  <a:cubicBezTo>
                    <a:pt x="23408" y="9277"/>
                    <a:pt x="27233" y="3391"/>
                    <a:pt x="24249" y="950"/>
                  </a:cubicBezTo>
                  <a:cubicBezTo>
                    <a:pt x="23442" y="283"/>
                    <a:pt x="22537" y="0"/>
                    <a:pt x="21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36;p79"/>
            <p:cNvSpPr/>
            <p:nvPr/>
          </p:nvSpPr>
          <p:spPr>
            <a:xfrm>
              <a:off x="14295038" y="3141988"/>
              <a:ext cx="448925" cy="107325"/>
            </a:xfrm>
            <a:custGeom>
              <a:avLst/>
              <a:gdLst/>
              <a:ahLst/>
              <a:cxnLst/>
              <a:rect l="l" t="t" r="r" b="b"/>
              <a:pathLst>
                <a:path w="17957" h="4293" extrusionOk="0">
                  <a:moveTo>
                    <a:pt x="706" y="1"/>
                  </a:moveTo>
                  <a:cubicBezTo>
                    <a:pt x="706" y="1"/>
                    <a:pt x="1" y="896"/>
                    <a:pt x="489" y="1683"/>
                  </a:cubicBezTo>
                  <a:cubicBezTo>
                    <a:pt x="489" y="1683"/>
                    <a:pt x="3798" y="4015"/>
                    <a:pt x="6782" y="4259"/>
                  </a:cubicBezTo>
                  <a:cubicBezTo>
                    <a:pt x="7059" y="4282"/>
                    <a:pt x="7350" y="4292"/>
                    <a:pt x="7651" y="4292"/>
                  </a:cubicBezTo>
                  <a:cubicBezTo>
                    <a:pt x="10591" y="4292"/>
                    <a:pt x="14431" y="3310"/>
                    <a:pt x="14431" y="3310"/>
                  </a:cubicBezTo>
                  <a:cubicBezTo>
                    <a:pt x="14431" y="3310"/>
                    <a:pt x="15288" y="3739"/>
                    <a:pt x="16107" y="3739"/>
                  </a:cubicBezTo>
                  <a:cubicBezTo>
                    <a:pt x="16210" y="3739"/>
                    <a:pt x="16311" y="3732"/>
                    <a:pt x="16411" y="3717"/>
                  </a:cubicBezTo>
                  <a:cubicBezTo>
                    <a:pt x="17279" y="3581"/>
                    <a:pt x="17957" y="3337"/>
                    <a:pt x="17306" y="2985"/>
                  </a:cubicBezTo>
                  <a:cubicBezTo>
                    <a:pt x="16682" y="2605"/>
                    <a:pt x="15299" y="2062"/>
                    <a:pt x="15299" y="2062"/>
                  </a:cubicBezTo>
                  <a:cubicBezTo>
                    <a:pt x="15299" y="2062"/>
                    <a:pt x="12726" y="2743"/>
                    <a:pt x="10597" y="2743"/>
                  </a:cubicBezTo>
                  <a:cubicBezTo>
                    <a:pt x="10518" y="2743"/>
                    <a:pt x="10440" y="2742"/>
                    <a:pt x="10362" y="2740"/>
                  </a:cubicBezTo>
                  <a:cubicBezTo>
                    <a:pt x="8192" y="2713"/>
                    <a:pt x="3608" y="1683"/>
                    <a:pt x="2388" y="950"/>
                  </a:cubicBezTo>
                  <a:cubicBezTo>
                    <a:pt x="1140" y="191"/>
                    <a:pt x="706" y="1"/>
                    <a:pt x="706" y="1"/>
                  </a:cubicBezTo>
                  <a:close/>
                </a:path>
              </a:pathLst>
            </a:custGeom>
            <a:solidFill>
              <a:srgbClr val="FFE1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37;p79"/>
            <p:cNvSpPr/>
            <p:nvPr/>
          </p:nvSpPr>
          <p:spPr>
            <a:xfrm>
              <a:off x="13655613" y="3179163"/>
              <a:ext cx="578425" cy="144650"/>
            </a:xfrm>
            <a:custGeom>
              <a:avLst/>
              <a:gdLst/>
              <a:ahLst/>
              <a:cxnLst/>
              <a:rect l="l" t="t" r="r" b="b"/>
              <a:pathLst>
                <a:path w="23137" h="5786" extrusionOk="0">
                  <a:moveTo>
                    <a:pt x="12527" y="0"/>
                  </a:moveTo>
                  <a:cubicBezTo>
                    <a:pt x="11322" y="0"/>
                    <a:pt x="10027" y="58"/>
                    <a:pt x="8653" y="196"/>
                  </a:cubicBezTo>
                  <a:cubicBezTo>
                    <a:pt x="271" y="1036"/>
                    <a:pt x="271" y="1904"/>
                    <a:pt x="136" y="3179"/>
                  </a:cubicBezTo>
                  <a:cubicBezTo>
                    <a:pt x="0" y="4481"/>
                    <a:pt x="1112" y="5376"/>
                    <a:pt x="6510" y="5702"/>
                  </a:cubicBezTo>
                  <a:cubicBezTo>
                    <a:pt x="7552" y="5759"/>
                    <a:pt x="8645" y="5786"/>
                    <a:pt x="9747" y="5786"/>
                  </a:cubicBezTo>
                  <a:cubicBezTo>
                    <a:pt x="14353" y="5786"/>
                    <a:pt x="19102" y="5327"/>
                    <a:pt x="20831" y="4780"/>
                  </a:cubicBezTo>
                  <a:cubicBezTo>
                    <a:pt x="22920" y="4129"/>
                    <a:pt x="23137" y="2718"/>
                    <a:pt x="22459" y="1498"/>
                  </a:cubicBezTo>
                  <a:cubicBezTo>
                    <a:pt x="22459" y="1498"/>
                    <a:pt x="18667" y="0"/>
                    <a:pt x="125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38;p79"/>
            <p:cNvSpPr/>
            <p:nvPr/>
          </p:nvSpPr>
          <p:spPr>
            <a:xfrm>
              <a:off x="14222488" y="3206413"/>
              <a:ext cx="490475" cy="385425"/>
            </a:xfrm>
            <a:custGeom>
              <a:avLst/>
              <a:gdLst/>
              <a:ahLst/>
              <a:cxnLst/>
              <a:rect l="l" t="t" r="r" b="b"/>
              <a:pathLst>
                <a:path w="19619" h="15417" extrusionOk="0">
                  <a:moveTo>
                    <a:pt x="1221" y="1"/>
                  </a:moveTo>
                  <a:lnTo>
                    <a:pt x="1" y="896"/>
                  </a:lnTo>
                  <a:cubicBezTo>
                    <a:pt x="1" y="896"/>
                    <a:pt x="326" y="2089"/>
                    <a:pt x="2225" y="4151"/>
                  </a:cubicBezTo>
                  <a:cubicBezTo>
                    <a:pt x="4123" y="6239"/>
                    <a:pt x="9982" y="12695"/>
                    <a:pt x="14322" y="14675"/>
                  </a:cubicBezTo>
                  <a:cubicBezTo>
                    <a:pt x="15494" y="15195"/>
                    <a:pt x="16439" y="15416"/>
                    <a:pt x="17174" y="15416"/>
                  </a:cubicBezTo>
                  <a:cubicBezTo>
                    <a:pt x="19161" y="15416"/>
                    <a:pt x="19619" y="13800"/>
                    <a:pt x="18906" y="12098"/>
                  </a:cubicBezTo>
                  <a:cubicBezTo>
                    <a:pt x="17902" y="9792"/>
                    <a:pt x="14105" y="6131"/>
                    <a:pt x="10525" y="3852"/>
                  </a:cubicBezTo>
                  <a:cubicBezTo>
                    <a:pt x="6917" y="1574"/>
                    <a:pt x="1221"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39;p79"/>
            <p:cNvSpPr/>
            <p:nvPr/>
          </p:nvSpPr>
          <p:spPr>
            <a:xfrm>
              <a:off x="14130263" y="2777838"/>
              <a:ext cx="435375" cy="393000"/>
            </a:xfrm>
            <a:custGeom>
              <a:avLst/>
              <a:gdLst/>
              <a:ahLst/>
              <a:cxnLst/>
              <a:rect l="l" t="t" r="r" b="b"/>
              <a:pathLst>
                <a:path w="17415" h="15720" extrusionOk="0">
                  <a:moveTo>
                    <a:pt x="10949" y="1"/>
                  </a:moveTo>
                  <a:cubicBezTo>
                    <a:pt x="9221" y="1"/>
                    <a:pt x="1710" y="3663"/>
                    <a:pt x="1710" y="3663"/>
                  </a:cubicBezTo>
                  <a:cubicBezTo>
                    <a:pt x="1710" y="3663"/>
                    <a:pt x="1" y="6972"/>
                    <a:pt x="1465" y="9061"/>
                  </a:cubicBezTo>
                  <a:cubicBezTo>
                    <a:pt x="2903" y="11122"/>
                    <a:pt x="5127" y="11638"/>
                    <a:pt x="5426" y="12478"/>
                  </a:cubicBezTo>
                  <a:cubicBezTo>
                    <a:pt x="5724" y="13346"/>
                    <a:pt x="5127" y="14865"/>
                    <a:pt x="5127" y="14865"/>
                  </a:cubicBezTo>
                  <a:cubicBezTo>
                    <a:pt x="5127" y="14865"/>
                    <a:pt x="6028" y="15719"/>
                    <a:pt x="6434" y="15719"/>
                  </a:cubicBezTo>
                  <a:cubicBezTo>
                    <a:pt x="6462" y="15719"/>
                    <a:pt x="6488" y="15715"/>
                    <a:pt x="6511" y="15706"/>
                  </a:cubicBezTo>
                  <a:cubicBezTo>
                    <a:pt x="6890" y="15571"/>
                    <a:pt x="6836" y="13943"/>
                    <a:pt x="7704" y="13374"/>
                  </a:cubicBezTo>
                  <a:cubicBezTo>
                    <a:pt x="7932" y="13219"/>
                    <a:pt x="8311" y="13180"/>
                    <a:pt x="8781" y="13180"/>
                  </a:cubicBezTo>
                  <a:cubicBezTo>
                    <a:pt x="9260" y="13180"/>
                    <a:pt x="9834" y="13221"/>
                    <a:pt x="10440" y="13221"/>
                  </a:cubicBezTo>
                  <a:cubicBezTo>
                    <a:pt x="11440" y="13221"/>
                    <a:pt x="12528" y="13111"/>
                    <a:pt x="13427" y="12533"/>
                  </a:cubicBezTo>
                  <a:cubicBezTo>
                    <a:pt x="15977" y="10851"/>
                    <a:pt x="16682" y="9061"/>
                    <a:pt x="16980" y="7379"/>
                  </a:cubicBezTo>
                  <a:cubicBezTo>
                    <a:pt x="17306" y="5670"/>
                    <a:pt x="17414" y="4043"/>
                    <a:pt x="16546" y="2388"/>
                  </a:cubicBezTo>
                  <a:cubicBezTo>
                    <a:pt x="15705" y="734"/>
                    <a:pt x="12640" y="56"/>
                    <a:pt x="10986" y="1"/>
                  </a:cubicBezTo>
                  <a:cubicBezTo>
                    <a:pt x="10974" y="1"/>
                    <a:pt x="10962" y="1"/>
                    <a:pt x="10949" y="1"/>
                  </a:cubicBezTo>
                  <a:close/>
                </a:path>
              </a:pathLst>
            </a:custGeom>
            <a:solidFill>
              <a:srgbClr val="FFE1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540;p79"/>
            <p:cNvSpPr/>
            <p:nvPr/>
          </p:nvSpPr>
          <p:spPr>
            <a:xfrm>
              <a:off x="14127038" y="2509463"/>
              <a:ext cx="397225" cy="214625"/>
            </a:xfrm>
            <a:custGeom>
              <a:avLst/>
              <a:gdLst/>
              <a:ahLst/>
              <a:cxnLst/>
              <a:rect l="l" t="t" r="r" b="b"/>
              <a:pathLst>
                <a:path w="15889" h="8585" extrusionOk="0">
                  <a:moveTo>
                    <a:pt x="8710" y="0"/>
                  </a:moveTo>
                  <a:cubicBezTo>
                    <a:pt x="7658" y="0"/>
                    <a:pt x="6598" y="194"/>
                    <a:pt x="5555" y="538"/>
                  </a:cubicBezTo>
                  <a:cubicBezTo>
                    <a:pt x="3358" y="1243"/>
                    <a:pt x="916" y="2437"/>
                    <a:pt x="401" y="4986"/>
                  </a:cubicBezTo>
                  <a:cubicBezTo>
                    <a:pt x="1" y="6828"/>
                    <a:pt x="1150" y="8486"/>
                    <a:pt x="3126" y="8486"/>
                  </a:cubicBezTo>
                  <a:cubicBezTo>
                    <a:pt x="3158" y="8486"/>
                    <a:pt x="3190" y="8486"/>
                    <a:pt x="3222" y="8485"/>
                  </a:cubicBezTo>
                  <a:cubicBezTo>
                    <a:pt x="4144" y="8350"/>
                    <a:pt x="5024" y="8299"/>
                    <a:pt x="5900" y="8299"/>
                  </a:cubicBezTo>
                  <a:cubicBezTo>
                    <a:pt x="7139" y="8299"/>
                    <a:pt x="8370" y="8401"/>
                    <a:pt x="9705" y="8512"/>
                  </a:cubicBezTo>
                  <a:cubicBezTo>
                    <a:pt x="10084" y="8555"/>
                    <a:pt x="10579" y="8584"/>
                    <a:pt x="11098" y="8584"/>
                  </a:cubicBezTo>
                  <a:cubicBezTo>
                    <a:pt x="11913" y="8584"/>
                    <a:pt x="12786" y="8511"/>
                    <a:pt x="13366" y="8295"/>
                  </a:cubicBezTo>
                  <a:cubicBezTo>
                    <a:pt x="13854" y="8133"/>
                    <a:pt x="14370" y="7644"/>
                    <a:pt x="14641" y="7183"/>
                  </a:cubicBezTo>
                  <a:cubicBezTo>
                    <a:pt x="15889" y="5122"/>
                    <a:pt x="14641" y="2165"/>
                    <a:pt x="12688" y="1053"/>
                  </a:cubicBezTo>
                  <a:cubicBezTo>
                    <a:pt x="11406" y="321"/>
                    <a:pt x="10064" y="0"/>
                    <a:pt x="8710" y="0"/>
                  </a:cubicBez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541;p79"/>
            <p:cNvSpPr/>
            <p:nvPr/>
          </p:nvSpPr>
          <p:spPr>
            <a:xfrm>
              <a:off x="14262813" y="2608763"/>
              <a:ext cx="138050" cy="76225"/>
            </a:xfrm>
            <a:custGeom>
              <a:avLst/>
              <a:gdLst/>
              <a:ahLst/>
              <a:cxnLst/>
              <a:rect l="l" t="t" r="r" b="b"/>
              <a:pathLst>
                <a:path w="5522" h="3049" extrusionOk="0">
                  <a:moveTo>
                    <a:pt x="3184" y="0"/>
                  </a:moveTo>
                  <a:cubicBezTo>
                    <a:pt x="1652" y="0"/>
                    <a:pt x="0" y="1355"/>
                    <a:pt x="151" y="3049"/>
                  </a:cubicBezTo>
                  <a:cubicBezTo>
                    <a:pt x="441" y="2927"/>
                    <a:pt x="797" y="2898"/>
                    <a:pt x="1162" y="2898"/>
                  </a:cubicBezTo>
                  <a:cubicBezTo>
                    <a:pt x="1501" y="2898"/>
                    <a:pt x="1847" y="2923"/>
                    <a:pt x="2158" y="2923"/>
                  </a:cubicBezTo>
                  <a:cubicBezTo>
                    <a:pt x="2262" y="2923"/>
                    <a:pt x="2362" y="2920"/>
                    <a:pt x="2456" y="2913"/>
                  </a:cubicBezTo>
                  <a:cubicBezTo>
                    <a:pt x="3378" y="2832"/>
                    <a:pt x="4626" y="2804"/>
                    <a:pt x="5521" y="2533"/>
                  </a:cubicBezTo>
                  <a:cubicBezTo>
                    <a:pt x="5413" y="1991"/>
                    <a:pt x="5358" y="1340"/>
                    <a:pt x="4979" y="879"/>
                  </a:cubicBezTo>
                  <a:cubicBezTo>
                    <a:pt x="4514" y="264"/>
                    <a:pt x="3861" y="0"/>
                    <a:pt x="3184" y="0"/>
                  </a:cubicBezTo>
                  <a:close/>
                </a:path>
              </a:pathLst>
            </a:custGeom>
            <a:solidFill>
              <a:srgbClr val="3F0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542;p79"/>
            <p:cNvSpPr/>
            <p:nvPr/>
          </p:nvSpPr>
          <p:spPr>
            <a:xfrm>
              <a:off x="14109238" y="2642988"/>
              <a:ext cx="474700" cy="336975"/>
            </a:xfrm>
            <a:custGeom>
              <a:avLst/>
              <a:gdLst/>
              <a:ahLst/>
              <a:cxnLst/>
              <a:rect l="l" t="t" r="r" b="b"/>
              <a:pathLst>
                <a:path w="18988" h="13479" extrusionOk="0">
                  <a:moveTo>
                    <a:pt x="10654" y="0"/>
                  </a:moveTo>
                  <a:cubicBezTo>
                    <a:pt x="7531" y="0"/>
                    <a:pt x="3987" y="1363"/>
                    <a:pt x="2578" y="2954"/>
                  </a:cubicBezTo>
                  <a:cubicBezTo>
                    <a:pt x="869" y="4853"/>
                    <a:pt x="1" y="6860"/>
                    <a:pt x="137" y="8298"/>
                  </a:cubicBezTo>
                  <a:cubicBezTo>
                    <a:pt x="272" y="9708"/>
                    <a:pt x="2469" y="10495"/>
                    <a:pt x="2469" y="10495"/>
                  </a:cubicBezTo>
                  <a:cubicBezTo>
                    <a:pt x="2469" y="10495"/>
                    <a:pt x="3485" y="10666"/>
                    <a:pt x="5160" y="10666"/>
                  </a:cubicBezTo>
                  <a:cubicBezTo>
                    <a:pt x="6394" y="10666"/>
                    <a:pt x="7986" y="10573"/>
                    <a:pt x="9793" y="10251"/>
                  </a:cubicBezTo>
                  <a:cubicBezTo>
                    <a:pt x="14078" y="9518"/>
                    <a:pt x="15977" y="8108"/>
                    <a:pt x="15977" y="8108"/>
                  </a:cubicBezTo>
                  <a:cubicBezTo>
                    <a:pt x="15977" y="8108"/>
                    <a:pt x="16058" y="9573"/>
                    <a:pt x="16519" y="11091"/>
                  </a:cubicBezTo>
                  <a:cubicBezTo>
                    <a:pt x="16953" y="12638"/>
                    <a:pt x="17740" y="13478"/>
                    <a:pt x="17740" y="13478"/>
                  </a:cubicBezTo>
                  <a:cubicBezTo>
                    <a:pt x="17740" y="13478"/>
                    <a:pt x="18988" y="11064"/>
                    <a:pt x="18445" y="7620"/>
                  </a:cubicBezTo>
                  <a:cubicBezTo>
                    <a:pt x="18093" y="5097"/>
                    <a:pt x="15841" y="839"/>
                    <a:pt x="12397" y="161"/>
                  </a:cubicBezTo>
                  <a:cubicBezTo>
                    <a:pt x="11844" y="51"/>
                    <a:pt x="11257" y="0"/>
                    <a:pt x="10654" y="0"/>
                  </a:cubicBez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43;p79"/>
            <p:cNvSpPr/>
            <p:nvPr/>
          </p:nvSpPr>
          <p:spPr>
            <a:xfrm>
              <a:off x="14069913" y="2845688"/>
              <a:ext cx="124800" cy="91000"/>
            </a:xfrm>
            <a:custGeom>
              <a:avLst/>
              <a:gdLst/>
              <a:ahLst/>
              <a:cxnLst/>
              <a:rect l="l" t="t" r="r" b="b"/>
              <a:pathLst>
                <a:path w="4992" h="3640" extrusionOk="0">
                  <a:moveTo>
                    <a:pt x="1978" y="0"/>
                  </a:moveTo>
                  <a:cubicBezTo>
                    <a:pt x="1713" y="0"/>
                    <a:pt x="1448" y="119"/>
                    <a:pt x="1194" y="407"/>
                  </a:cubicBezTo>
                  <a:cubicBezTo>
                    <a:pt x="1" y="1817"/>
                    <a:pt x="2171" y="3092"/>
                    <a:pt x="3256" y="3445"/>
                  </a:cubicBezTo>
                  <a:cubicBezTo>
                    <a:pt x="3516" y="3505"/>
                    <a:pt x="3881" y="3639"/>
                    <a:pt x="4152" y="3639"/>
                  </a:cubicBezTo>
                  <a:cubicBezTo>
                    <a:pt x="4248" y="3639"/>
                    <a:pt x="4331" y="3623"/>
                    <a:pt x="4395" y="3580"/>
                  </a:cubicBezTo>
                  <a:cubicBezTo>
                    <a:pt x="4992" y="3173"/>
                    <a:pt x="4341" y="2685"/>
                    <a:pt x="4341" y="2414"/>
                  </a:cubicBezTo>
                  <a:cubicBezTo>
                    <a:pt x="3997" y="1726"/>
                    <a:pt x="2989" y="0"/>
                    <a:pt x="1978" y="0"/>
                  </a:cubicBezTo>
                  <a:close/>
                </a:path>
              </a:pathLst>
            </a:custGeom>
            <a:solidFill>
              <a:srgbClr val="FFE1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44;p79"/>
            <p:cNvSpPr/>
            <p:nvPr/>
          </p:nvSpPr>
          <p:spPr>
            <a:xfrm>
              <a:off x="13802063" y="3672013"/>
              <a:ext cx="91575" cy="156850"/>
            </a:xfrm>
            <a:custGeom>
              <a:avLst/>
              <a:gdLst/>
              <a:ahLst/>
              <a:cxnLst/>
              <a:rect l="l" t="t" r="r" b="b"/>
              <a:pathLst>
                <a:path w="3663" h="6274" extrusionOk="0">
                  <a:moveTo>
                    <a:pt x="2159" y="0"/>
                  </a:moveTo>
                  <a:cubicBezTo>
                    <a:pt x="1129" y="0"/>
                    <a:pt x="722" y="1626"/>
                    <a:pt x="489" y="2533"/>
                  </a:cubicBezTo>
                  <a:cubicBezTo>
                    <a:pt x="245" y="3510"/>
                    <a:pt x="1" y="4974"/>
                    <a:pt x="760" y="5815"/>
                  </a:cubicBezTo>
                  <a:cubicBezTo>
                    <a:pt x="1035" y="6117"/>
                    <a:pt x="1385" y="6273"/>
                    <a:pt x="1735" y="6273"/>
                  </a:cubicBezTo>
                  <a:cubicBezTo>
                    <a:pt x="2077" y="6273"/>
                    <a:pt x="2418" y="6124"/>
                    <a:pt x="2686" y="5815"/>
                  </a:cubicBezTo>
                  <a:cubicBezTo>
                    <a:pt x="3256" y="5137"/>
                    <a:pt x="3663" y="2832"/>
                    <a:pt x="3663" y="1937"/>
                  </a:cubicBezTo>
                  <a:cubicBezTo>
                    <a:pt x="3663" y="1313"/>
                    <a:pt x="2903" y="716"/>
                    <a:pt x="2632" y="391"/>
                  </a:cubicBezTo>
                  <a:cubicBezTo>
                    <a:pt x="2550" y="282"/>
                    <a:pt x="2496" y="174"/>
                    <a:pt x="2306" y="11"/>
                  </a:cubicBezTo>
                  <a:cubicBezTo>
                    <a:pt x="2256" y="4"/>
                    <a:pt x="2207" y="0"/>
                    <a:pt x="2159" y="0"/>
                  </a:cubicBezTo>
                  <a:close/>
                </a:path>
              </a:pathLst>
            </a:custGeom>
            <a:solidFill>
              <a:srgbClr val="3F0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545;p79"/>
            <p:cNvSpPr/>
            <p:nvPr/>
          </p:nvSpPr>
          <p:spPr>
            <a:xfrm>
              <a:off x="13810888" y="3415288"/>
              <a:ext cx="312625" cy="379350"/>
            </a:xfrm>
            <a:custGeom>
              <a:avLst/>
              <a:gdLst/>
              <a:ahLst/>
              <a:cxnLst/>
              <a:rect l="l" t="t" r="r" b="b"/>
              <a:pathLst>
                <a:path w="12505" h="15174" extrusionOk="0">
                  <a:moveTo>
                    <a:pt x="11798" y="1"/>
                  </a:moveTo>
                  <a:cubicBezTo>
                    <a:pt x="11194" y="1"/>
                    <a:pt x="10367" y="60"/>
                    <a:pt x="10009" y="352"/>
                  </a:cubicBezTo>
                  <a:cubicBezTo>
                    <a:pt x="10009" y="352"/>
                    <a:pt x="8246" y="4204"/>
                    <a:pt x="5805" y="6754"/>
                  </a:cubicBezTo>
                  <a:cubicBezTo>
                    <a:pt x="3364" y="9330"/>
                    <a:pt x="1818" y="10388"/>
                    <a:pt x="1818" y="10388"/>
                  </a:cubicBezTo>
                  <a:cubicBezTo>
                    <a:pt x="1818" y="10388"/>
                    <a:pt x="0" y="13670"/>
                    <a:pt x="1628" y="14999"/>
                  </a:cubicBezTo>
                  <a:cubicBezTo>
                    <a:pt x="1787" y="15121"/>
                    <a:pt x="1929" y="15173"/>
                    <a:pt x="2056" y="15173"/>
                  </a:cubicBezTo>
                  <a:cubicBezTo>
                    <a:pt x="2667" y="15173"/>
                    <a:pt x="2935" y="13965"/>
                    <a:pt x="3093" y="13426"/>
                  </a:cubicBezTo>
                  <a:cubicBezTo>
                    <a:pt x="3310" y="12531"/>
                    <a:pt x="3527" y="11772"/>
                    <a:pt x="3527" y="11772"/>
                  </a:cubicBezTo>
                  <a:cubicBezTo>
                    <a:pt x="3527" y="11772"/>
                    <a:pt x="7107" y="7974"/>
                    <a:pt x="8924" y="5669"/>
                  </a:cubicBezTo>
                  <a:cubicBezTo>
                    <a:pt x="10687" y="3336"/>
                    <a:pt x="12505" y="27"/>
                    <a:pt x="12505" y="27"/>
                  </a:cubicBezTo>
                  <a:cubicBezTo>
                    <a:pt x="12505" y="27"/>
                    <a:pt x="12201" y="1"/>
                    <a:pt x="11798" y="1"/>
                  </a:cubicBezTo>
                  <a:close/>
                </a:path>
              </a:pathLst>
            </a:custGeom>
            <a:solidFill>
              <a:srgbClr val="FFE1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46;p79"/>
            <p:cNvSpPr/>
            <p:nvPr/>
          </p:nvSpPr>
          <p:spPr>
            <a:xfrm>
              <a:off x="14082813" y="3837713"/>
              <a:ext cx="87500" cy="138800"/>
            </a:xfrm>
            <a:custGeom>
              <a:avLst/>
              <a:gdLst/>
              <a:ahLst/>
              <a:cxnLst/>
              <a:rect l="l" t="t" r="r" b="b"/>
              <a:pathLst>
                <a:path w="3500" h="5552" extrusionOk="0">
                  <a:moveTo>
                    <a:pt x="543" y="1"/>
                  </a:moveTo>
                  <a:cubicBezTo>
                    <a:pt x="271" y="245"/>
                    <a:pt x="109" y="706"/>
                    <a:pt x="54" y="950"/>
                  </a:cubicBezTo>
                  <a:cubicBezTo>
                    <a:pt x="0" y="1357"/>
                    <a:pt x="109" y="3527"/>
                    <a:pt x="298" y="4232"/>
                  </a:cubicBezTo>
                  <a:cubicBezTo>
                    <a:pt x="462" y="4722"/>
                    <a:pt x="925" y="5552"/>
                    <a:pt x="1810" y="5552"/>
                  </a:cubicBezTo>
                  <a:cubicBezTo>
                    <a:pt x="1955" y="5552"/>
                    <a:pt x="2111" y="5530"/>
                    <a:pt x="2279" y="5480"/>
                  </a:cubicBezTo>
                  <a:cubicBezTo>
                    <a:pt x="2875" y="5317"/>
                    <a:pt x="3146" y="4910"/>
                    <a:pt x="3309" y="4259"/>
                  </a:cubicBezTo>
                  <a:cubicBezTo>
                    <a:pt x="3499" y="3554"/>
                    <a:pt x="3309" y="2876"/>
                    <a:pt x="3011" y="2062"/>
                  </a:cubicBezTo>
                  <a:cubicBezTo>
                    <a:pt x="2821" y="1493"/>
                    <a:pt x="2604" y="679"/>
                    <a:pt x="2089" y="272"/>
                  </a:cubicBezTo>
                  <a:cubicBezTo>
                    <a:pt x="2025" y="208"/>
                    <a:pt x="1923" y="187"/>
                    <a:pt x="1804" y="187"/>
                  </a:cubicBezTo>
                  <a:cubicBezTo>
                    <a:pt x="1557" y="187"/>
                    <a:pt x="1234" y="280"/>
                    <a:pt x="1016" y="280"/>
                  </a:cubicBezTo>
                  <a:cubicBezTo>
                    <a:pt x="982" y="280"/>
                    <a:pt x="951" y="277"/>
                    <a:pt x="922" y="272"/>
                  </a:cubicBezTo>
                  <a:cubicBezTo>
                    <a:pt x="760" y="245"/>
                    <a:pt x="678" y="164"/>
                    <a:pt x="543" y="1"/>
                  </a:cubicBezTo>
                  <a:close/>
                </a:path>
              </a:pathLst>
            </a:custGeom>
            <a:solidFill>
              <a:srgbClr val="3F0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47;p79"/>
            <p:cNvSpPr/>
            <p:nvPr/>
          </p:nvSpPr>
          <p:spPr>
            <a:xfrm>
              <a:off x="14088913" y="3427838"/>
              <a:ext cx="163975" cy="501850"/>
            </a:xfrm>
            <a:custGeom>
              <a:avLst/>
              <a:gdLst/>
              <a:ahLst/>
              <a:cxnLst/>
              <a:rect l="l" t="t" r="r" b="b"/>
              <a:pathLst>
                <a:path w="6559" h="20074" extrusionOk="0">
                  <a:moveTo>
                    <a:pt x="4963" y="0"/>
                  </a:moveTo>
                  <a:cubicBezTo>
                    <a:pt x="4809" y="0"/>
                    <a:pt x="4676" y="13"/>
                    <a:pt x="4584" y="40"/>
                  </a:cubicBezTo>
                  <a:cubicBezTo>
                    <a:pt x="4584" y="40"/>
                    <a:pt x="4340" y="3946"/>
                    <a:pt x="3119" y="8286"/>
                  </a:cubicBezTo>
                  <a:cubicBezTo>
                    <a:pt x="1899" y="12626"/>
                    <a:pt x="244" y="16586"/>
                    <a:pt x="244" y="16586"/>
                  </a:cubicBezTo>
                  <a:cubicBezTo>
                    <a:pt x="244" y="16586"/>
                    <a:pt x="0" y="19488"/>
                    <a:pt x="1384" y="19976"/>
                  </a:cubicBezTo>
                  <a:cubicBezTo>
                    <a:pt x="1576" y="20044"/>
                    <a:pt x="1744" y="20074"/>
                    <a:pt x="1888" y="20074"/>
                  </a:cubicBezTo>
                  <a:cubicBezTo>
                    <a:pt x="2555" y="20074"/>
                    <a:pt x="2730" y="19436"/>
                    <a:pt x="2685" y="18946"/>
                  </a:cubicBezTo>
                  <a:cubicBezTo>
                    <a:pt x="2604" y="18322"/>
                    <a:pt x="2143" y="16532"/>
                    <a:pt x="2143" y="16532"/>
                  </a:cubicBezTo>
                  <a:cubicBezTo>
                    <a:pt x="2143" y="16532"/>
                    <a:pt x="4204" y="11731"/>
                    <a:pt x="5072" y="8232"/>
                  </a:cubicBezTo>
                  <a:cubicBezTo>
                    <a:pt x="5940" y="4651"/>
                    <a:pt x="6483" y="1071"/>
                    <a:pt x="6537" y="583"/>
                  </a:cubicBezTo>
                  <a:cubicBezTo>
                    <a:pt x="6559" y="213"/>
                    <a:pt x="5587" y="0"/>
                    <a:pt x="4963" y="0"/>
                  </a:cubicBezTo>
                  <a:close/>
                </a:path>
              </a:pathLst>
            </a:custGeom>
            <a:solidFill>
              <a:srgbClr val="FFE1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48;p79"/>
            <p:cNvSpPr/>
            <p:nvPr/>
          </p:nvSpPr>
          <p:spPr>
            <a:xfrm>
              <a:off x="13905813" y="3207588"/>
              <a:ext cx="569625" cy="339775"/>
            </a:xfrm>
            <a:custGeom>
              <a:avLst/>
              <a:gdLst/>
              <a:ahLst/>
              <a:cxnLst/>
              <a:rect l="l" t="t" r="r" b="b"/>
              <a:pathLst>
                <a:path w="22785" h="13591" extrusionOk="0">
                  <a:moveTo>
                    <a:pt x="5115" y="0"/>
                  </a:moveTo>
                  <a:cubicBezTo>
                    <a:pt x="5013" y="0"/>
                    <a:pt x="4934" y="28"/>
                    <a:pt x="4883" y="89"/>
                  </a:cubicBezTo>
                  <a:cubicBezTo>
                    <a:pt x="4313" y="713"/>
                    <a:pt x="6538" y="1907"/>
                    <a:pt x="5697" y="2314"/>
                  </a:cubicBezTo>
                  <a:cubicBezTo>
                    <a:pt x="5559" y="2382"/>
                    <a:pt x="5317" y="2404"/>
                    <a:pt x="5016" y="2404"/>
                  </a:cubicBezTo>
                  <a:cubicBezTo>
                    <a:pt x="4529" y="2404"/>
                    <a:pt x="3888" y="2348"/>
                    <a:pt x="3285" y="2348"/>
                  </a:cubicBezTo>
                  <a:cubicBezTo>
                    <a:pt x="2944" y="2348"/>
                    <a:pt x="2615" y="2366"/>
                    <a:pt x="2333" y="2422"/>
                  </a:cubicBezTo>
                  <a:cubicBezTo>
                    <a:pt x="2089" y="2449"/>
                    <a:pt x="1140" y="2585"/>
                    <a:pt x="1086" y="2856"/>
                  </a:cubicBezTo>
                  <a:cubicBezTo>
                    <a:pt x="923" y="3290"/>
                    <a:pt x="1872" y="3697"/>
                    <a:pt x="2171" y="3832"/>
                  </a:cubicBezTo>
                  <a:cubicBezTo>
                    <a:pt x="2876" y="4158"/>
                    <a:pt x="4775" y="4483"/>
                    <a:pt x="3391" y="5297"/>
                  </a:cubicBezTo>
                  <a:cubicBezTo>
                    <a:pt x="2876" y="5595"/>
                    <a:pt x="1" y="7142"/>
                    <a:pt x="1682" y="7331"/>
                  </a:cubicBezTo>
                  <a:cubicBezTo>
                    <a:pt x="1825" y="7348"/>
                    <a:pt x="1966" y="7355"/>
                    <a:pt x="2106" y="7355"/>
                  </a:cubicBezTo>
                  <a:cubicBezTo>
                    <a:pt x="2901" y="7355"/>
                    <a:pt x="3669" y="7125"/>
                    <a:pt x="4476" y="7033"/>
                  </a:cubicBezTo>
                  <a:cubicBezTo>
                    <a:pt x="4645" y="7013"/>
                    <a:pt x="4797" y="7001"/>
                    <a:pt x="4928" y="7001"/>
                  </a:cubicBezTo>
                  <a:cubicBezTo>
                    <a:pt x="5513" y="7001"/>
                    <a:pt x="5691" y="7234"/>
                    <a:pt x="5181" y="8010"/>
                  </a:cubicBezTo>
                  <a:cubicBezTo>
                    <a:pt x="4802" y="8579"/>
                    <a:pt x="4015" y="9203"/>
                    <a:pt x="4015" y="9908"/>
                  </a:cubicBezTo>
                  <a:cubicBezTo>
                    <a:pt x="4015" y="10336"/>
                    <a:pt x="4239" y="10472"/>
                    <a:pt x="4540" y="10472"/>
                  </a:cubicBezTo>
                  <a:cubicBezTo>
                    <a:pt x="4927" y="10472"/>
                    <a:pt x="5443" y="10247"/>
                    <a:pt x="5778" y="10125"/>
                  </a:cubicBezTo>
                  <a:cubicBezTo>
                    <a:pt x="6185" y="9984"/>
                    <a:pt x="6777" y="9622"/>
                    <a:pt x="7200" y="9622"/>
                  </a:cubicBezTo>
                  <a:cubicBezTo>
                    <a:pt x="7425" y="9622"/>
                    <a:pt x="7601" y="9725"/>
                    <a:pt x="7677" y="10017"/>
                  </a:cubicBezTo>
                  <a:cubicBezTo>
                    <a:pt x="7921" y="10857"/>
                    <a:pt x="7107" y="12376"/>
                    <a:pt x="7867" y="13000"/>
                  </a:cubicBezTo>
                  <a:cubicBezTo>
                    <a:pt x="8098" y="13186"/>
                    <a:pt x="8321" y="13265"/>
                    <a:pt x="8537" y="13265"/>
                  </a:cubicBezTo>
                  <a:cubicBezTo>
                    <a:pt x="9793" y="13265"/>
                    <a:pt x="10796" y="10586"/>
                    <a:pt x="11741" y="10586"/>
                  </a:cubicBezTo>
                  <a:cubicBezTo>
                    <a:pt x="11870" y="10586"/>
                    <a:pt x="11998" y="10636"/>
                    <a:pt x="12125" y="10749"/>
                  </a:cubicBezTo>
                  <a:cubicBezTo>
                    <a:pt x="13047" y="11536"/>
                    <a:pt x="13156" y="12892"/>
                    <a:pt x="14187" y="13434"/>
                  </a:cubicBezTo>
                  <a:cubicBezTo>
                    <a:pt x="14389" y="13543"/>
                    <a:pt x="14559" y="13591"/>
                    <a:pt x="14701" y="13591"/>
                  </a:cubicBezTo>
                  <a:cubicBezTo>
                    <a:pt x="15588" y="13591"/>
                    <a:pt x="15407" y="11718"/>
                    <a:pt x="15407" y="10993"/>
                  </a:cubicBezTo>
                  <a:cubicBezTo>
                    <a:pt x="15395" y="10139"/>
                    <a:pt x="15613" y="9840"/>
                    <a:pt x="15928" y="9840"/>
                  </a:cubicBezTo>
                  <a:cubicBezTo>
                    <a:pt x="16314" y="9840"/>
                    <a:pt x="16846" y="10289"/>
                    <a:pt x="17279" y="10722"/>
                  </a:cubicBezTo>
                  <a:cubicBezTo>
                    <a:pt x="17653" y="11096"/>
                    <a:pt x="18410" y="11455"/>
                    <a:pt x="18865" y="11455"/>
                  </a:cubicBezTo>
                  <a:cubicBezTo>
                    <a:pt x="19004" y="11455"/>
                    <a:pt x="19114" y="11422"/>
                    <a:pt x="19177" y="11346"/>
                  </a:cubicBezTo>
                  <a:cubicBezTo>
                    <a:pt x="19855" y="10532"/>
                    <a:pt x="18092" y="8579"/>
                    <a:pt x="18309" y="8281"/>
                  </a:cubicBezTo>
                  <a:cubicBezTo>
                    <a:pt x="18375" y="8168"/>
                    <a:pt x="18494" y="8123"/>
                    <a:pt x="18649" y="8123"/>
                  </a:cubicBezTo>
                  <a:cubicBezTo>
                    <a:pt x="19284" y="8123"/>
                    <a:pt x="20534" y="8882"/>
                    <a:pt x="21318" y="8882"/>
                  </a:cubicBezTo>
                  <a:cubicBezTo>
                    <a:pt x="21678" y="8882"/>
                    <a:pt x="21940" y="8722"/>
                    <a:pt x="21998" y="8254"/>
                  </a:cubicBezTo>
                  <a:cubicBezTo>
                    <a:pt x="22107" y="7467"/>
                    <a:pt x="20154" y="7684"/>
                    <a:pt x="19991" y="7006"/>
                  </a:cubicBezTo>
                  <a:cubicBezTo>
                    <a:pt x="19801" y="6192"/>
                    <a:pt x="21456" y="6409"/>
                    <a:pt x="21890" y="6246"/>
                  </a:cubicBezTo>
                  <a:cubicBezTo>
                    <a:pt x="22541" y="5975"/>
                    <a:pt x="22785" y="5514"/>
                    <a:pt x="22134" y="5053"/>
                  </a:cubicBezTo>
                  <a:cubicBezTo>
                    <a:pt x="21347" y="4565"/>
                    <a:pt x="19964" y="4511"/>
                    <a:pt x="19042" y="4456"/>
                  </a:cubicBezTo>
                  <a:cubicBezTo>
                    <a:pt x="17496" y="4294"/>
                    <a:pt x="15895" y="4429"/>
                    <a:pt x="14376" y="3968"/>
                  </a:cubicBezTo>
                  <a:cubicBezTo>
                    <a:pt x="12958" y="3567"/>
                    <a:pt x="11804" y="2584"/>
                    <a:pt x="10549" y="2584"/>
                  </a:cubicBezTo>
                  <a:cubicBezTo>
                    <a:pt x="10532" y="2584"/>
                    <a:pt x="10515" y="2584"/>
                    <a:pt x="10498" y="2585"/>
                  </a:cubicBezTo>
                  <a:cubicBezTo>
                    <a:pt x="9847" y="2530"/>
                    <a:pt x="8491" y="1635"/>
                    <a:pt x="8111" y="1473"/>
                  </a:cubicBezTo>
                  <a:cubicBezTo>
                    <a:pt x="7359" y="1144"/>
                    <a:pt x="5772" y="0"/>
                    <a:pt x="5115" y="0"/>
                  </a:cubicBezTo>
                  <a:close/>
                </a:path>
              </a:pathLst>
            </a:custGeom>
            <a:solidFill>
              <a:srgbClr val="FF4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49;p79"/>
            <p:cNvSpPr/>
            <p:nvPr/>
          </p:nvSpPr>
          <p:spPr>
            <a:xfrm>
              <a:off x="14141113" y="3102313"/>
              <a:ext cx="185150" cy="226275"/>
            </a:xfrm>
            <a:custGeom>
              <a:avLst/>
              <a:gdLst/>
              <a:ahLst/>
              <a:cxnLst/>
              <a:rect l="l" t="t" r="r" b="b"/>
              <a:pathLst>
                <a:path w="7406" h="9051" extrusionOk="0">
                  <a:moveTo>
                    <a:pt x="3063" y="0"/>
                  </a:moveTo>
                  <a:cubicBezTo>
                    <a:pt x="2970" y="0"/>
                    <a:pt x="2930" y="15"/>
                    <a:pt x="2930" y="15"/>
                  </a:cubicBezTo>
                  <a:cubicBezTo>
                    <a:pt x="2930" y="15"/>
                    <a:pt x="3364" y="530"/>
                    <a:pt x="3120" y="1317"/>
                  </a:cubicBezTo>
                  <a:cubicBezTo>
                    <a:pt x="2930" y="2076"/>
                    <a:pt x="2306" y="2076"/>
                    <a:pt x="2306" y="2076"/>
                  </a:cubicBezTo>
                  <a:cubicBezTo>
                    <a:pt x="2306" y="2076"/>
                    <a:pt x="2171" y="3107"/>
                    <a:pt x="1574" y="4192"/>
                  </a:cubicBezTo>
                  <a:cubicBezTo>
                    <a:pt x="950" y="5277"/>
                    <a:pt x="1" y="6389"/>
                    <a:pt x="1" y="6389"/>
                  </a:cubicBezTo>
                  <a:cubicBezTo>
                    <a:pt x="1" y="6389"/>
                    <a:pt x="408" y="8016"/>
                    <a:pt x="2930" y="8722"/>
                  </a:cubicBezTo>
                  <a:cubicBezTo>
                    <a:pt x="3802" y="8974"/>
                    <a:pt x="4413" y="9051"/>
                    <a:pt x="4835" y="9051"/>
                  </a:cubicBezTo>
                  <a:cubicBezTo>
                    <a:pt x="5503" y="9051"/>
                    <a:pt x="5697" y="8857"/>
                    <a:pt x="5697" y="8857"/>
                  </a:cubicBezTo>
                  <a:cubicBezTo>
                    <a:pt x="5697" y="8857"/>
                    <a:pt x="6863" y="6877"/>
                    <a:pt x="7134" y="5195"/>
                  </a:cubicBezTo>
                  <a:cubicBezTo>
                    <a:pt x="7406" y="3541"/>
                    <a:pt x="7270" y="1588"/>
                    <a:pt x="7270" y="1588"/>
                  </a:cubicBezTo>
                  <a:lnTo>
                    <a:pt x="6619" y="1344"/>
                  </a:lnTo>
                  <a:cubicBezTo>
                    <a:pt x="6619" y="1344"/>
                    <a:pt x="6482" y="2010"/>
                    <a:pt x="5908" y="2010"/>
                  </a:cubicBezTo>
                  <a:cubicBezTo>
                    <a:pt x="5806" y="2010"/>
                    <a:pt x="5691" y="1989"/>
                    <a:pt x="5561" y="1941"/>
                  </a:cubicBezTo>
                  <a:cubicBezTo>
                    <a:pt x="4747" y="1642"/>
                    <a:pt x="5019" y="666"/>
                    <a:pt x="5019" y="666"/>
                  </a:cubicBezTo>
                  <a:cubicBezTo>
                    <a:pt x="5019" y="666"/>
                    <a:pt x="4720" y="530"/>
                    <a:pt x="4124" y="286"/>
                  </a:cubicBezTo>
                  <a:cubicBezTo>
                    <a:pt x="3554" y="44"/>
                    <a:pt x="3226" y="0"/>
                    <a:pt x="3063" y="0"/>
                  </a:cubicBezTo>
                  <a:close/>
                </a:path>
              </a:pathLst>
            </a:custGeom>
            <a:solidFill>
              <a:srgbClr val="3F0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50;p79"/>
            <p:cNvSpPr/>
            <p:nvPr/>
          </p:nvSpPr>
          <p:spPr>
            <a:xfrm>
              <a:off x="14282838" y="2935288"/>
              <a:ext cx="80725" cy="48200"/>
            </a:xfrm>
            <a:custGeom>
              <a:avLst/>
              <a:gdLst/>
              <a:ahLst/>
              <a:cxnLst/>
              <a:rect l="l" t="t" r="r" b="b"/>
              <a:pathLst>
                <a:path w="3229" h="1928" extrusionOk="0">
                  <a:moveTo>
                    <a:pt x="1249" y="0"/>
                  </a:moveTo>
                  <a:cubicBezTo>
                    <a:pt x="676" y="0"/>
                    <a:pt x="54" y="218"/>
                    <a:pt x="1" y="756"/>
                  </a:cubicBezTo>
                  <a:cubicBezTo>
                    <a:pt x="1" y="837"/>
                    <a:pt x="82" y="864"/>
                    <a:pt x="109" y="864"/>
                  </a:cubicBezTo>
                  <a:cubicBezTo>
                    <a:pt x="299" y="864"/>
                    <a:pt x="380" y="756"/>
                    <a:pt x="543" y="620"/>
                  </a:cubicBezTo>
                  <a:cubicBezTo>
                    <a:pt x="752" y="474"/>
                    <a:pt x="1042" y="376"/>
                    <a:pt x="1313" y="376"/>
                  </a:cubicBezTo>
                  <a:cubicBezTo>
                    <a:pt x="1393" y="376"/>
                    <a:pt x="1472" y="384"/>
                    <a:pt x="1547" y="403"/>
                  </a:cubicBezTo>
                  <a:cubicBezTo>
                    <a:pt x="2089" y="539"/>
                    <a:pt x="2577" y="1217"/>
                    <a:pt x="2442" y="1759"/>
                  </a:cubicBezTo>
                  <a:cubicBezTo>
                    <a:pt x="2442" y="1858"/>
                    <a:pt x="2527" y="1927"/>
                    <a:pt x="2616" y="1927"/>
                  </a:cubicBezTo>
                  <a:cubicBezTo>
                    <a:pt x="2649" y="1927"/>
                    <a:pt x="2683" y="1917"/>
                    <a:pt x="2713" y="1895"/>
                  </a:cubicBezTo>
                  <a:cubicBezTo>
                    <a:pt x="3228" y="1407"/>
                    <a:pt x="2442" y="403"/>
                    <a:pt x="2008" y="159"/>
                  </a:cubicBezTo>
                  <a:cubicBezTo>
                    <a:pt x="1824" y="58"/>
                    <a:pt x="1543" y="0"/>
                    <a:pt x="1249" y="0"/>
                  </a:cubicBezTo>
                  <a:close/>
                </a:path>
              </a:pathLst>
            </a:custGeom>
            <a:solidFill>
              <a:srgbClr val="3F0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51;p79"/>
            <p:cNvSpPr/>
            <p:nvPr/>
          </p:nvSpPr>
          <p:spPr>
            <a:xfrm>
              <a:off x="14441938" y="2982013"/>
              <a:ext cx="65375" cy="42300"/>
            </a:xfrm>
            <a:custGeom>
              <a:avLst/>
              <a:gdLst/>
              <a:ahLst/>
              <a:cxnLst/>
              <a:rect l="l" t="t" r="r" b="b"/>
              <a:pathLst>
                <a:path w="2615" h="1692" extrusionOk="0">
                  <a:moveTo>
                    <a:pt x="1280" y="1"/>
                  </a:moveTo>
                  <a:cubicBezTo>
                    <a:pt x="733" y="1"/>
                    <a:pt x="304" y="493"/>
                    <a:pt x="38" y="1002"/>
                  </a:cubicBezTo>
                  <a:cubicBezTo>
                    <a:pt x="0" y="1040"/>
                    <a:pt x="53" y="1103"/>
                    <a:pt x="108" y="1103"/>
                  </a:cubicBezTo>
                  <a:cubicBezTo>
                    <a:pt x="132" y="1103"/>
                    <a:pt x="157" y="1090"/>
                    <a:pt x="173" y="1057"/>
                  </a:cubicBezTo>
                  <a:cubicBezTo>
                    <a:pt x="354" y="695"/>
                    <a:pt x="812" y="369"/>
                    <a:pt x="1234" y="369"/>
                  </a:cubicBezTo>
                  <a:cubicBezTo>
                    <a:pt x="1445" y="369"/>
                    <a:pt x="1647" y="451"/>
                    <a:pt x="1801" y="650"/>
                  </a:cubicBezTo>
                  <a:cubicBezTo>
                    <a:pt x="1882" y="758"/>
                    <a:pt x="1937" y="894"/>
                    <a:pt x="1937" y="1057"/>
                  </a:cubicBezTo>
                  <a:cubicBezTo>
                    <a:pt x="1937" y="1192"/>
                    <a:pt x="1855" y="1328"/>
                    <a:pt x="1855" y="1463"/>
                  </a:cubicBezTo>
                  <a:cubicBezTo>
                    <a:pt x="1855" y="1572"/>
                    <a:pt x="1882" y="1653"/>
                    <a:pt x="1991" y="1680"/>
                  </a:cubicBezTo>
                  <a:cubicBezTo>
                    <a:pt x="2007" y="1688"/>
                    <a:pt x="2025" y="1692"/>
                    <a:pt x="2043" y="1692"/>
                  </a:cubicBezTo>
                  <a:cubicBezTo>
                    <a:pt x="2088" y="1692"/>
                    <a:pt x="2134" y="1672"/>
                    <a:pt x="2154" y="1653"/>
                  </a:cubicBezTo>
                  <a:cubicBezTo>
                    <a:pt x="2615" y="1138"/>
                    <a:pt x="2262" y="324"/>
                    <a:pt x="1665" y="80"/>
                  </a:cubicBezTo>
                  <a:cubicBezTo>
                    <a:pt x="1531" y="26"/>
                    <a:pt x="1403" y="1"/>
                    <a:pt x="1280" y="1"/>
                  </a:cubicBezTo>
                  <a:close/>
                </a:path>
              </a:pathLst>
            </a:custGeom>
            <a:solidFill>
              <a:srgbClr val="3F0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52;p79"/>
            <p:cNvSpPr/>
            <p:nvPr/>
          </p:nvSpPr>
          <p:spPr>
            <a:xfrm>
              <a:off x="14280638" y="3012188"/>
              <a:ext cx="111400" cy="61675"/>
            </a:xfrm>
            <a:custGeom>
              <a:avLst/>
              <a:gdLst/>
              <a:ahLst/>
              <a:cxnLst/>
              <a:rect l="l" t="t" r="r" b="b"/>
              <a:pathLst>
                <a:path w="4456" h="2467" extrusionOk="0">
                  <a:moveTo>
                    <a:pt x="199" y="0"/>
                  </a:moveTo>
                  <a:cubicBezTo>
                    <a:pt x="107" y="0"/>
                    <a:pt x="0" y="107"/>
                    <a:pt x="62" y="229"/>
                  </a:cubicBezTo>
                  <a:cubicBezTo>
                    <a:pt x="641" y="1321"/>
                    <a:pt x="2079" y="2467"/>
                    <a:pt x="3431" y="2467"/>
                  </a:cubicBezTo>
                  <a:cubicBezTo>
                    <a:pt x="3726" y="2467"/>
                    <a:pt x="4016" y="2412"/>
                    <a:pt x="4293" y="2291"/>
                  </a:cubicBezTo>
                  <a:cubicBezTo>
                    <a:pt x="4456" y="2236"/>
                    <a:pt x="4374" y="2019"/>
                    <a:pt x="4239" y="1992"/>
                  </a:cubicBezTo>
                  <a:cubicBezTo>
                    <a:pt x="3371" y="1938"/>
                    <a:pt x="2693" y="1992"/>
                    <a:pt x="1960" y="1558"/>
                  </a:cubicBezTo>
                  <a:cubicBezTo>
                    <a:pt x="1282" y="1152"/>
                    <a:pt x="848" y="582"/>
                    <a:pt x="279" y="39"/>
                  </a:cubicBezTo>
                  <a:cubicBezTo>
                    <a:pt x="258" y="12"/>
                    <a:pt x="229" y="0"/>
                    <a:pt x="199" y="0"/>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53;p79"/>
            <p:cNvSpPr/>
            <p:nvPr/>
          </p:nvSpPr>
          <p:spPr>
            <a:xfrm>
              <a:off x="14367238" y="2909163"/>
              <a:ext cx="69600" cy="132700"/>
            </a:xfrm>
            <a:custGeom>
              <a:avLst/>
              <a:gdLst/>
              <a:ahLst/>
              <a:cxnLst/>
              <a:rect l="l" t="t" r="r" b="b"/>
              <a:pathLst>
                <a:path w="2784" h="5308" extrusionOk="0">
                  <a:moveTo>
                    <a:pt x="2671" y="0"/>
                  </a:moveTo>
                  <a:cubicBezTo>
                    <a:pt x="2619" y="0"/>
                    <a:pt x="2565" y="28"/>
                    <a:pt x="2565" y="92"/>
                  </a:cubicBezTo>
                  <a:cubicBezTo>
                    <a:pt x="2321" y="1231"/>
                    <a:pt x="1670" y="2208"/>
                    <a:pt x="1209" y="3265"/>
                  </a:cubicBezTo>
                  <a:cubicBezTo>
                    <a:pt x="1181" y="3374"/>
                    <a:pt x="1209" y="3482"/>
                    <a:pt x="1344" y="3482"/>
                  </a:cubicBezTo>
                  <a:cubicBezTo>
                    <a:pt x="2348" y="3482"/>
                    <a:pt x="2131" y="4920"/>
                    <a:pt x="1236" y="4974"/>
                  </a:cubicBezTo>
                  <a:cubicBezTo>
                    <a:pt x="856" y="4974"/>
                    <a:pt x="530" y="4730"/>
                    <a:pt x="178" y="4567"/>
                  </a:cubicBezTo>
                  <a:cubicBezTo>
                    <a:pt x="166" y="4555"/>
                    <a:pt x="149" y="4550"/>
                    <a:pt x="132" y="4550"/>
                  </a:cubicBezTo>
                  <a:cubicBezTo>
                    <a:pt x="72" y="4550"/>
                    <a:pt x="0" y="4613"/>
                    <a:pt x="42" y="4676"/>
                  </a:cubicBezTo>
                  <a:cubicBezTo>
                    <a:pt x="309" y="5037"/>
                    <a:pt x="886" y="5308"/>
                    <a:pt x="1403" y="5308"/>
                  </a:cubicBezTo>
                  <a:cubicBezTo>
                    <a:pt x="1778" y="5308"/>
                    <a:pt x="2122" y="5165"/>
                    <a:pt x="2294" y="4811"/>
                  </a:cubicBezTo>
                  <a:cubicBezTo>
                    <a:pt x="2586" y="4251"/>
                    <a:pt x="2156" y="3362"/>
                    <a:pt x="1534" y="3187"/>
                  </a:cubicBezTo>
                  <a:lnTo>
                    <a:pt x="1534" y="3187"/>
                  </a:lnTo>
                  <a:cubicBezTo>
                    <a:pt x="1993" y="2170"/>
                    <a:pt x="2627" y="1191"/>
                    <a:pt x="2755" y="92"/>
                  </a:cubicBezTo>
                  <a:cubicBezTo>
                    <a:pt x="2783" y="35"/>
                    <a:pt x="2729" y="0"/>
                    <a:pt x="2671" y="0"/>
                  </a:cubicBezTo>
                  <a:close/>
                </a:path>
              </a:pathLst>
            </a:custGeom>
            <a:solidFill>
              <a:srgbClr val="D4B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t's Magic! by Slidesgo">
  <a:themeElements>
    <a:clrScheme name="Simple Light">
      <a:dk1>
        <a:srgbClr val="2B003B"/>
      </a:dk1>
      <a:lt1>
        <a:srgbClr val="FFFFFF"/>
      </a:lt1>
      <a:dk2>
        <a:srgbClr val="2B003B"/>
      </a:dk2>
      <a:lt2>
        <a:srgbClr val="3F0057"/>
      </a:lt2>
      <a:accent1>
        <a:srgbClr val="FFD745"/>
      </a:accent1>
      <a:accent2>
        <a:srgbClr val="FFDC5C"/>
      </a:accent2>
      <a:accent3>
        <a:srgbClr val="FF2E4D"/>
      </a:accent3>
      <a:accent4>
        <a:srgbClr val="FF4560"/>
      </a:accent4>
      <a:accent5>
        <a:srgbClr val="3F0057"/>
      </a:accent5>
      <a:accent6>
        <a:srgbClr val="3F0057"/>
      </a:accent6>
      <a:hlink>
        <a:srgbClr val="FFD7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88</Words>
  <Application>Microsoft Office PowerPoint</Application>
  <PresentationFormat>On-screen Show (16:9)</PresentationFormat>
  <Paragraphs>44</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 Condensed</vt:lpstr>
      <vt:lpstr>Lakki Reddy</vt:lpstr>
      <vt:lpstr>Arial</vt:lpstr>
      <vt:lpstr>It's Magic! by Slidesgo</vt:lpstr>
      <vt:lpstr>Lets Learn Python Just Like Magic!</vt:lpstr>
      <vt:lpstr>VARIABLE ik memory-location hai jisme hamara data store hota hai.   Jiski value badal sakta hai use variable khethte hai.  VARIABLE ka aap kuch bhi naam rakh sakte hai, and usmei kuch bhi store kar sakte hai.</vt:lpstr>
      <vt:lpstr>VARIABLE ko naam dene ke rules </vt:lpstr>
      <vt:lpstr>Lets Practice what we  have learnt so far </vt:lpstr>
      <vt:lpstr> variable, var123, var_12, _var, _12 var@iable, 123var, var.123 varX, varx, Varx, VarX</vt:lpstr>
      <vt:lpstr>Code mei Variable ke sahi se name dena bahut important hai.  Agar aap names properly nahi denge, toh aapka code koi aur theek se nahi padh payega, kyuki usko padhte hi yeh samajh nahi aayega ki variable ka kya kaam hai.</vt:lpstr>
      <vt:lpstr>Code mei Variable ke sahi se name dena bahut important hai.  Agar aap names properly nahi denge, toh aapka code koi aur theek se nahi padh payega, kyuki usko padhte hi yeh samajh nahi aayega ki variable ka kya kaam hai.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Learn Python Just Like Magic!</dc:title>
  <cp:lastModifiedBy>Smile Gupta</cp:lastModifiedBy>
  <cp:revision>14</cp:revision>
  <dcterms:modified xsi:type="dcterms:W3CDTF">2020-08-08T10:17:34Z</dcterms:modified>
</cp:coreProperties>
</file>