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AAEA7-760B-192D-CDE5-F8200ECC9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DE56A1-C840-2B33-F590-1DE5FEF57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69E25-F594-3AD0-0F98-2BFE84D3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ADB5C-8D34-2039-C66E-4DF069AE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7D42B-9254-42A0-7181-EFF4C42E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0CFED-D54F-9E9D-04C1-B4D01E84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0EAA5-943C-2AAD-89E6-3060F636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D5319-C6BB-CC3C-9FA4-D07B3312A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CC075-DD2E-1488-7C57-D6805113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A876FB-A273-7862-E2F7-F9551CD0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26A40E-3D17-8D87-D675-FF079E5CE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CB1B1-E9CF-BA34-AB6D-6BB902226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125BA-ECF3-A40A-22DC-EFABEB30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8D96AA-83A1-6F23-F50E-13801513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22E64-00B1-A046-729B-29341C2C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9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CA0A1-2213-C798-3E61-0B383CB4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16FCE-3343-88BF-832E-7BAD92E9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01BB3-5800-0792-A8EC-709B456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6F303-519B-3CDB-BB66-CCF01C7F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7441E-B594-BB54-F3E6-B9B6F769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FE235-49AC-4B2C-08B7-B1F78173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0B17D-5F5B-4174-5303-18DC0B3CC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F169C-2A03-1239-3FC1-6D3C3C7A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86EA2-1C81-5169-242D-B9992E95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48468-F941-CC7D-0DF5-EB93B27E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5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14411-BFDA-BA98-C06E-0D50C96D8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9F0D3-59C0-3AD5-A60D-F39530D0A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81FA55-7E05-9762-B6AB-D78F2BBC9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70591-A689-069F-78C8-5996B7F1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D7A6B-356D-A137-7012-2FA187C1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46F034-B90C-8FB7-15AA-74350954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B7782-E9DD-1329-53F9-D6F169C7F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25FB-7F04-AA0E-EFF6-97E2011A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52EF4-4B64-4D02-C70E-80961E4C0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33ECBD-F68F-CA03-E0A5-177E1568F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F7302A-8631-209E-28A9-43EACEA51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FAD8DE-91C9-E193-40F9-FAEA28B2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9F7EF7-A8A6-2825-5FA5-7BF57A64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6BBF34-5C31-F9F9-9AD3-498A9847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3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6D32F-D9DA-1373-153D-9748AA66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6CE30B-7D3B-4C2C-3BA0-CCCD3701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5A7D91-5E92-6D8E-43B7-4144DB30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4EA7C-77C4-0AFB-4ACD-40F84B6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AF0125-9358-D8B1-2C51-2EC1F4E1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658085-0916-47C2-9A1F-7A2462D91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BE209-2848-C134-B20B-B802FF10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51D06-5FEA-49C9-C09D-3D17C062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634EB-5D56-4D39-1345-527B6C9F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52907-F721-F0F1-51B7-6E272BB1B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714388-15EA-7A4E-5009-E56BCA6C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9CCBE2-27A1-709D-ED68-0EDACC63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ABFD0D-35EF-EF9D-7223-D6B660BE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ABF9E-BB49-B5B4-B1A1-5C288D0C4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A0A5C2-239A-2EFC-4C9C-98906F1C5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BB424-B8B7-A122-015B-3D4A5E2A4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1D5D6-89F4-4C3D-721A-4054C41A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65E3E-7324-D3C2-8195-B677CAF3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25616-BDAE-00AE-0D76-83161E9A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3C62B-C480-4198-B0CF-6C82EF61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7E53D-143F-4E15-3096-CF1CC038D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BE44B-19F2-7954-1B1B-26E682831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12/14/2023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8FD9C2-C195-0E0E-2C60-63A96B78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5D5E9-39F1-EB5C-4FD7-A06C33961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3588E6-637D-2807-6F51-1B0A9A5DE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148" y="1254045"/>
            <a:ext cx="5473820" cy="1297115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4000">
                <a:solidFill>
                  <a:schemeClr val="tx2"/>
                </a:solidFill>
              </a:rPr>
              <a:t>동적 </a:t>
            </a:r>
            <a:r>
              <a:rPr lang="en-US" altLang="ko-KR" sz="4000">
                <a:solidFill>
                  <a:schemeClr val="tx2"/>
                </a:solidFill>
              </a:rPr>
              <a:t>N-gram</a:t>
            </a:r>
            <a:r>
              <a:rPr lang="ko-KR" altLang="en-US" sz="4000">
                <a:solidFill>
                  <a:schemeClr val="tx2"/>
                </a:solidFill>
              </a:rPr>
              <a:t>을 이용한</a:t>
            </a:r>
            <a:br>
              <a:rPr lang="en-US" altLang="ko-KR" sz="4000">
                <a:solidFill>
                  <a:schemeClr val="tx2"/>
                </a:solidFill>
              </a:rPr>
            </a:br>
            <a:r>
              <a:rPr lang="ko-KR" altLang="en-US" sz="4000">
                <a:solidFill>
                  <a:schemeClr val="tx2"/>
                </a:solidFill>
              </a:rPr>
              <a:t>리뷰 텍스트 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66C0-4C4B-FEFF-7135-12C0FCFBA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2966374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2000">
                <a:solidFill>
                  <a:schemeClr val="tx2"/>
                </a:solidFill>
              </a:rPr>
              <a:t>2171262 </a:t>
            </a:r>
            <a:r>
              <a:rPr lang="ko-KR" altLang="en-US" sz="2000">
                <a:solidFill>
                  <a:schemeClr val="tx2"/>
                </a:solidFill>
              </a:rPr>
              <a:t>박소희</a:t>
            </a:r>
          </a:p>
        </p:txBody>
      </p:sp>
      <p:pic>
        <p:nvPicPr>
          <p:cNvPr id="7" name="Graphic 6" descr="자막">
            <a:extLst>
              <a:ext uri="{FF2B5EF4-FFF2-40B4-BE49-F238E27FC236}">
                <a16:creationId xmlns:a16="http://schemas.microsoft.com/office/drawing/2014/main" id="{78E32787-BCCB-3CF2-7463-8E4B5920D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9997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A23F-ECB9-B714-527C-3F3FFCC6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213988"/>
            <a:ext cx="10515600" cy="1325563"/>
          </a:xfrm>
        </p:spPr>
        <p:txBody>
          <a:bodyPr/>
          <a:lstStyle/>
          <a:p>
            <a:r>
              <a:rPr lang="en-US" altLang="ko-KR"/>
              <a:t>Dataset</a:t>
            </a:r>
            <a:r>
              <a:rPr lang="ko-KR" altLang="en-US"/>
              <a:t> 이용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1FE572-CCBE-23C2-480D-2D0DB5BD9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82" y="2480596"/>
            <a:ext cx="10515600" cy="41634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B2D23-FB21-A1E3-FB50-4382D8809C4C}"/>
              </a:ext>
            </a:extLst>
          </p:cNvPr>
          <p:cNvSpPr txBox="1"/>
          <p:nvPr/>
        </p:nvSpPr>
        <p:spPr>
          <a:xfrm>
            <a:off x="912845" y="1539551"/>
            <a:ext cx="1051560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네이버 영화리뷰 데이터셋 활용 </a:t>
            </a:r>
            <a:r>
              <a:rPr lang="en-US" altLang="ko-KR" sz="2000"/>
              <a:t>: https://raw.githubusercontent.com/e9t/nsmc/master/ratings_train.txt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679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5A23F-ECB9-B714-527C-3F3FFCC6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213988"/>
            <a:ext cx="10515600" cy="1325563"/>
          </a:xfrm>
        </p:spPr>
        <p:txBody>
          <a:bodyPr/>
          <a:lstStyle/>
          <a:p>
            <a:r>
              <a:rPr lang="ko-KR" altLang="en-US"/>
              <a:t>데이터 전처리 과정</a:t>
            </a:r>
            <a:r>
              <a:rPr lang="en-US" altLang="ko-KR"/>
              <a:t> (</a:t>
            </a:r>
            <a:r>
              <a:rPr lang="ko-KR" altLang="en-US"/>
              <a:t>형태소 분리</a:t>
            </a:r>
            <a:r>
              <a:rPr lang="en-US" altLang="ko-KR"/>
              <a:t>)</a:t>
            </a:r>
            <a:endParaRPr lang="ko-KR" altLang="en-US"/>
          </a:p>
        </p:txBody>
      </p:sp>
      <p:pic>
        <p:nvPicPr>
          <p:cNvPr id="8" name="내용 개체 틀 7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FDFE3970-542D-3C04-F3E0-CBA86B476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2"/>
          <a:stretch/>
        </p:blipFill>
        <p:spPr>
          <a:xfrm>
            <a:off x="912845" y="2197262"/>
            <a:ext cx="10339873" cy="373869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020B2-7493-0FED-E227-07E5D1960B6D}"/>
              </a:ext>
            </a:extLst>
          </p:cNvPr>
          <p:cNvSpPr txBox="1"/>
          <p:nvPr/>
        </p:nvSpPr>
        <p:spPr>
          <a:xfrm>
            <a:off x="838200" y="1539551"/>
            <a:ext cx="1051560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/>
              <a:t>word_tokenization </a:t>
            </a:r>
            <a:r>
              <a:rPr lang="ko-KR" altLang="en-US" sz="2000"/>
              <a:t>및 </a:t>
            </a:r>
            <a:r>
              <a:rPr lang="en-US" altLang="ko-KR" sz="2000"/>
              <a:t>Processing </a:t>
            </a:r>
            <a:r>
              <a:rPr lang="ko-KR" altLang="en-US" sz="2000"/>
              <a:t>함수 활용</a:t>
            </a:r>
          </a:p>
        </p:txBody>
      </p:sp>
    </p:spTree>
    <p:extLst>
      <p:ext uri="{BB962C8B-B14F-4D97-AF65-F5344CB8AC3E}">
        <p14:creationId xmlns:p14="http://schemas.microsoft.com/office/powerpoint/2010/main" val="183926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68356C83-4B87-984E-A58B-8283EDE73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7572"/>
            <a:ext cx="8870793" cy="6620428"/>
          </a:xfrm>
          <a:prstGeom prst="rect">
            <a:avLst/>
          </a:prstGeom>
        </p:spPr>
      </p:pic>
      <p:pic>
        <p:nvPicPr>
          <p:cNvPr id="13" name="그림 1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CEB206E2-6791-78D8-B4DA-77C0397F5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83" y="695827"/>
            <a:ext cx="3274588" cy="43629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AE7B0C-5376-8440-C92F-BC1018948C09}"/>
              </a:ext>
            </a:extLst>
          </p:cNvPr>
          <p:cNvSpPr txBox="1"/>
          <p:nvPr/>
        </p:nvSpPr>
        <p:spPr>
          <a:xfrm>
            <a:off x="8688355" y="5125407"/>
            <a:ext cx="3503645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동적 </a:t>
            </a:r>
            <a:r>
              <a:rPr lang="en-US" altLang="ko-KR" sz="2000"/>
              <a:t>N-gram </a:t>
            </a:r>
            <a:r>
              <a:rPr lang="ko-KR" altLang="en-US" sz="2000"/>
              <a:t>생성 과정</a:t>
            </a:r>
          </a:p>
        </p:txBody>
      </p:sp>
    </p:spTree>
    <p:extLst>
      <p:ext uri="{BB962C8B-B14F-4D97-AF65-F5344CB8AC3E}">
        <p14:creationId xmlns:p14="http://schemas.microsoft.com/office/powerpoint/2010/main" val="103161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438F6C39-0F97-EA28-9882-4CE67FF9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6" y="267152"/>
            <a:ext cx="11147541" cy="6323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00B2D8-EDBC-FD59-4386-667508B6512C}"/>
              </a:ext>
            </a:extLst>
          </p:cNvPr>
          <p:cNvSpPr txBox="1"/>
          <p:nvPr/>
        </p:nvSpPr>
        <p:spPr>
          <a:xfrm>
            <a:off x="8004170" y="4304313"/>
            <a:ext cx="3763317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/>
              <a:t>입력 시퀀스 제로  패딩 적용</a:t>
            </a:r>
          </a:p>
        </p:txBody>
      </p:sp>
    </p:spTree>
    <p:extLst>
      <p:ext uri="{BB962C8B-B14F-4D97-AF65-F5344CB8AC3E}">
        <p14:creationId xmlns:p14="http://schemas.microsoft.com/office/powerpoint/2010/main" val="66117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CD34C2DC-A7E0-677F-9B3D-8E090BB3F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20" y="1701380"/>
            <a:ext cx="11296650" cy="42576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A2FE220-8BE5-B9F2-CCDC-E5C92FB9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213988"/>
            <a:ext cx="10515600" cy="1325563"/>
          </a:xfrm>
        </p:spPr>
        <p:txBody>
          <a:bodyPr/>
          <a:lstStyle/>
          <a:p>
            <a:r>
              <a:rPr lang="ko-KR" altLang="en-US"/>
              <a:t>입력 </a:t>
            </a:r>
            <a:r>
              <a:rPr lang="en-US" altLang="ko-KR"/>
              <a:t>/ </a:t>
            </a:r>
            <a:r>
              <a:rPr lang="ko-KR" altLang="en-US"/>
              <a:t>출력 시퀀스 인코딩  </a:t>
            </a:r>
          </a:p>
        </p:txBody>
      </p:sp>
    </p:spTree>
    <p:extLst>
      <p:ext uri="{BB962C8B-B14F-4D97-AF65-F5344CB8AC3E}">
        <p14:creationId xmlns:p14="http://schemas.microsoft.com/office/powerpoint/2010/main" val="156187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다중딥러닝모델벤치마킹_코드리뷰_이서연_수정2</Template>
  <TotalTime>271</TotalTime>
  <Words>64</Words>
  <Application>Microsoft Office PowerPoint</Application>
  <PresentationFormat>와이드스크린</PresentationFormat>
  <Paragraphs>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동적 N-gram을 이용한 리뷰 텍스트 생성</vt:lpstr>
      <vt:lpstr>Dataset 이용</vt:lpstr>
      <vt:lpstr>데이터 전처리 과정 (형태소 분리)</vt:lpstr>
      <vt:lpstr>PowerPoint 프레젠테이션</vt:lpstr>
      <vt:lpstr>PowerPoint 프레젠테이션</vt:lpstr>
      <vt:lpstr>입력 / 출력 시퀀스 인코딩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동적 N-gram을 이용한 리뷰 텍스트 생성</dc:title>
  <dc:creator>소희 박</dc:creator>
  <cp:lastModifiedBy>소희 박</cp:lastModifiedBy>
  <cp:revision>2</cp:revision>
  <dcterms:created xsi:type="dcterms:W3CDTF">2023-12-14T04:18:40Z</dcterms:created>
  <dcterms:modified xsi:type="dcterms:W3CDTF">2023-12-14T08:49:51Z</dcterms:modified>
</cp:coreProperties>
</file>