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6" r:id="rId2"/>
    <p:sldId id="273" r:id="rId3"/>
    <p:sldId id="270" r:id="rId4"/>
    <p:sldId id="274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8" r:id="rId16"/>
    <p:sldId id="280" r:id="rId17"/>
    <p:sldId id="275" r:id="rId18"/>
    <p:sldId id="256" r:id="rId19"/>
    <p:sldId id="257" r:id="rId20"/>
    <p:sldId id="258" r:id="rId21"/>
    <p:sldId id="269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F795E-C04D-E403-B47A-135EE6D410AC}" v="295" dt="2024-04-30T05:35:00.649"/>
    <p1510:client id="{381AD55E-D8FF-9362-8397-BC21D0DE4D75}" v="86" dt="2024-04-30T02:31:51.756"/>
    <p1510:client id="{CB7529FF-C36B-EF19-3FD9-ECFC296C3FB5}" v="94" dt="2024-04-30T04:49:38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75" autoAdjust="0"/>
  </p:normalViewPr>
  <p:slideViewPr>
    <p:cSldViewPr snapToGrid="0">
      <p:cViewPr varScale="1">
        <p:scale>
          <a:sx n="84" d="100"/>
          <a:sy n="84" d="100"/>
        </p:scale>
        <p:origin x="1060" y="6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db6a17fcfb0388352807ed127a0ee6a207f07726893aa00df93f06c62a56eeef::" providerId="AD" clId="Web-{022F795E-C04D-E403-B47A-135EE6D410AC}"/>
    <pc:docChg chg="modSld">
      <pc:chgData name="게스트 사용자" userId="S::urn:spo:anon#db6a17fcfb0388352807ed127a0ee6a207f07726893aa00df93f06c62a56eeef::" providerId="AD" clId="Web-{022F795E-C04D-E403-B47A-135EE6D410AC}" dt="2024-04-30T05:35:00.649" v="162" actId="20577"/>
      <pc:docMkLst>
        <pc:docMk/>
      </pc:docMkLst>
      <pc:sldChg chg="addSp delSp modSp">
        <pc:chgData name="게스트 사용자" userId="S::urn:spo:anon#db6a17fcfb0388352807ed127a0ee6a207f07726893aa00df93f06c62a56eeef::" providerId="AD" clId="Web-{022F795E-C04D-E403-B47A-135EE6D410AC}" dt="2024-04-30T05:33:07.396" v="158" actId="20577"/>
        <pc:sldMkLst>
          <pc:docMk/>
          <pc:sldMk cId="1459513626" sldId="256"/>
        </pc:sldMkLst>
        <pc:spChg chg="del">
          <ac:chgData name="게스트 사용자" userId="S::urn:spo:anon#db6a17fcfb0388352807ed127a0ee6a207f07726893aa00df93f06c62a56eeef::" providerId="AD" clId="Web-{022F795E-C04D-E403-B47A-135EE6D410AC}" dt="2024-04-30T05:20:54.986" v="43"/>
          <ac:spMkLst>
            <pc:docMk/>
            <pc:sldMk cId="1459513626" sldId="256"/>
            <ac:spMk id="4" creationId="{D55B86B5-829F-3C58-5CDD-E574FB05E4FB}"/>
          </ac:spMkLst>
        </pc:spChg>
        <pc:spChg chg="add">
          <ac:chgData name="게스트 사용자" userId="S::urn:spo:anon#db6a17fcfb0388352807ed127a0ee6a207f07726893aa00df93f06c62a56eeef::" providerId="AD" clId="Web-{022F795E-C04D-E403-B47A-135EE6D410AC}" dt="2024-04-30T05:20:20.438" v="12"/>
          <ac:spMkLst>
            <pc:docMk/>
            <pc:sldMk cId="1459513626" sldId="256"/>
            <ac:spMk id="5" creationId="{69C16FB2-0B10-A010-BAAC-1D68D7A16C97}"/>
          </ac:spMkLst>
        </pc:spChg>
        <pc:spChg chg="mod">
          <ac:chgData name="게스트 사용자" userId="S::urn:spo:anon#db6a17fcfb0388352807ed127a0ee6a207f07726893aa00df93f06c62a56eeef::" providerId="AD" clId="Web-{022F795E-C04D-E403-B47A-135EE6D410AC}" dt="2024-04-30T05:22:38.754" v="76" actId="1076"/>
          <ac:spMkLst>
            <pc:docMk/>
            <pc:sldMk cId="1459513626" sldId="256"/>
            <ac:spMk id="6" creationId="{817BED3C-9D4A-7E72-42B0-69BF6DF3730C}"/>
          </ac:spMkLst>
        </pc:spChg>
        <pc:spChg chg="add mod">
          <ac:chgData name="게스트 사용자" userId="S::urn:spo:anon#db6a17fcfb0388352807ed127a0ee6a207f07726893aa00df93f06c62a56eeef::" providerId="AD" clId="Web-{022F795E-C04D-E403-B47A-135EE6D410AC}" dt="2024-04-30T05:33:07.396" v="158" actId="20577"/>
          <ac:spMkLst>
            <pc:docMk/>
            <pc:sldMk cId="1459513626" sldId="256"/>
            <ac:spMk id="8" creationId="{D0FC65CF-8AE7-2060-8F24-B8635689F83A}"/>
          </ac:spMkLst>
        </pc:spChg>
      </pc:sldChg>
      <pc:sldChg chg="addSp delSp modSp">
        <pc:chgData name="게스트 사용자" userId="S::urn:spo:anon#db6a17fcfb0388352807ed127a0ee6a207f07726893aa00df93f06c62a56eeef::" providerId="AD" clId="Web-{022F795E-C04D-E403-B47A-135EE6D410AC}" dt="2024-04-30T05:33:19.943" v="160" actId="20577"/>
        <pc:sldMkLst>
          <pc:docMk/>
          <pc:sldMk cId="3317581864" sldId="257"/>
        </pc:sldMkLst>
        <pc:spChg chg="del">
          <ac:chgData name="게스트 사용자" userId="S::urn:spo:anon#db6a17fcfb0388352807ed127a0ee6a207f07726893aa00df93f06c62a56eeef::" providerId="AD" clId="Web-{022F795E-C04D-E403-B47A-135EE6D410AC}" dt="2024-04-30T05:21:11.283" v="45"/>
          <ac:spMkLst>
            <pc:docMk/>
            <pc:sldMk cId="3317581864" sldId="257"/>
            <ac:spMk id="2" creationId="{6FED4602-CE64-949B-08BD-5F2130912AED}"/>
          </ac:spMkLst>
        </pc:spChg>
        <pc:spChg chg="add mod">
          <ac:chgData name="게스트 사용자" userId="S::urn:spo:anon#db6a17fcfb0388352807ed127a0ee6a207f07726893aa00df93f06c62a56eeef::" providerId="AD" clId="Web-{022F795E-C04D-E403-B47A-135EE6D410AC}" dt="2024-04-30T05:33:19.943" v="160" actId="20577"/>
          <ac:spMkLst>
            <pc:docMk/>
            <pc:sldMk cId="3317581864" sldId="257"/>
            <ac:spMk id="5" creationId="{516A98B1-3E0B-25FD-A295-E646D5CB13AF}"/>
          </ac:spMkLst>
        </pc:spChg>
        <pc:spChg chg="mod">
          <ac:chgData name="게스트 사용자" userId="S::urn:spo:anon#db6a17fcfb0388352807ed127a0ee6a207f07726893aa00df93f06c62a56eeef::" providerId="AD" clId="Web-{022F795E-C04D-E403-B47A-135EE6D410AC}" dt="2024-04-30T05:28:58.202" v="146" actId="20577"/>
          <ac:spMkLst>
            <pc:docMk/>
            <pc:sldMk cId="3317581864" sldId="257"/>
            <ac:spMk id="7" creationId="{AB10FCE7-82AB-8357-0F9D-7765BECB340E}"/>
          </ac:spMkLst>
        </pc:spChg>
        <pc:spChg chg="add">
          <ac:chgData name="게스트 사용자" userId="S::urn:spo:anon#db6a17fcfb0388352807ed127a0ee6a207f07726893aa00df93f06c62a56eeef::" providerId="AD" clId="Web-{022F795E-C04D-E403-B47A-135EE6D410AC}" dt="2024-04-30T05:23:44.631" v="87"/>
          <ac:spMkLst>
            <pc:docMk/>
            <pc:sldMk cId="3317581864" sldId="257"/>
            <ac:spMk id="8" creationId="{C2432FEE-5EE4-C606-63AA-0710375DAC98}"/>
          </ac:spMkLst>
        </pc:spChg>
      </pc:sldChg>
      <pc:sldChg chg="addSp delSp modSp">
        <pc:chgData name="게스트 사용자" userId="S::urn:spo:anon#db6a17fcfb0388352807ed127a0ee6a207f07726893aa00df93f06c62a56eeef::" providerId="AD" clId="Web-{022F795E-C04D-E403-B47A-135EE6D410AC}" dt="2024-04-30T05:35:00.649" v="162" actId="20577"/>
        <pc:sldMkLst>
          <pc:docMk/>
          <pc:sldMk cId="3031347309" sldId="258"/>
        </pc:sldMkLst>
        <pc:spChg chg="del">
          <ac:chgData name="게스트 사용자" userId="S::urn:spo:anon#db6a17fcfb0388352807ed127a0ee6a207f07726893aa00df93f06c62a56eeef::" providerId="AD" clId="Web-{022F795E-C04D-E403-B47A-135EE6D410AC}" dt="2024-04-30T05:23:31.834" v="86"/>
          <ac:spMkLst>
            <pc:docMk/>
            <pc:sldMk cId="3031347309" sldId="258"/>
            <ac:spMk id="2" creationId="{6FED4602-CE64-949B-08BD-5F2130912AED}"/>
          </ac:spMkLst>
        </pc:spChg>
        <pc:spChg chg="mod">
          <ac:chgData name="게스트 사용자" userId="S::urn:spo:anon#db6a17fcfb0388352807ed127a0ee6a207f07726893aa00df93f06c62a56eeef::" providerId="AD" clId="Web-{022F795E-C04D-E403-B47A-135EE6D410AC}" dt="2024-04-30T05:27:49.872" v="142" actId="20577"/>
          <ac:spMkLst>
            <pc:docMk/>
            <pc:sldMk cId="3031347309" sldId="258"/>
            <ac:spMk id="4" creationId="{7D3F954B-B79B-1C1B-81EB-C95689D23241}"/>
          </ac:spMkLst>
        </pc:spChg>
        <pc:spChg chg="add mod">
          <ac:chgData name="게스트 사용자" userId="S::urn:spo:anon#db6a17fcfb0388352807ed127a0ee6a207f07726893aa00df93f06c62a56eeef::" providerId="AD" clId="Web-{022F795E-C04D-E403-B47A-135EE6D410AC}" dt="2024-04-30T05:35:00.649" v="162" actId="20577"/>
          <ac:spMkLst>
            <pc:docMk/>
            <pc:sldMk cId="3031347309" sldId="258"/>
            <ac:spMk id="6" creationId="{8EB517DC-46C7-D139-023E-183D891EE942}"/>
          </ac:spMkLst>
        </pc:spChg>
        <pc:spChg chg="add">
          <ac:chgData name="게스트 사용자" userId="S::urn:spo:anon#db6a17fcfb0388352807ed127a0ee6a207f07726893aa00df93f06c62a56eeef::" providerId="AD" clId="Web-{022F795E-C04D-E403-B47A-135EE6D410AC}" dt="2024-04-30T05:23:51.147" v="88"/>
          <ac:spMkLst>
            <pc:docMk/>
            <pc:sldMk cId="3031347309" sldId="258"/>
            <ac:spMk id="8" creationId="{DB26FB9D-FB5F-84DE-F1FC-11DF72DB0B3D}"/>
          </ac:spMkLst>
        </pc:spChg>
      </pc:sldChg>
      <pc:sldChg chg="modSp">
        <pc:chgData name="게스트 사용자" userId="S::urn:spo:anon#db6a17fcfb0388352807ed127a0ee6a207f07726893aa00df93f06c62a56eeef::" providerId="AD" clId="Web-{022F795E-C04D-E403-B47A-135EE6D410AC}" dt="2024-04-30T05:32:28.739" v="155" actId="1076"/>
        <pc:sldMkLst>
          <pc:docMk/>
          <pc:sldMk cId="4049218207" sldId="270"/>
        </pc:sldMkLst>
        <pc:spChg chg="mod">
          <ac:chgData name="게스트 사용자" userId="S::urn:spo:anon#db6a17fcfb0388352807ed127a0ee6a207f07726893aa00df93f06c62a56eeef::" providerId="AD" clId="Web-{022F795E-C04D-E403-B47A-135EE6D410AC}" dt="2024-04-30T05:32:28.739" v="155" actId="1076"/>
          <ac:spMkLst>
            <pc:docMk/>
            <pc:sldMk cId="4049218207" sldId="270"/>
            <ac:spMk id="8" creationId="{A1E8705D-C4FC-6808-7D10-53024301C779}"/>
          </ac:spMkLst>
        </pc:spChg>
      </pc:sldChg>
      <pc:sldChg chg="modSp">
        <pc:chgData name="게스트 사용자" userId="S::urn:spo:anon#db6a17fcfb0388352807ed127a0ee6a207f07726893aa00df93f06c62a56eeef::" providerId="AD" clId="Web-{022F795E-C04D-E403-B47A-135EE6D410AC}" dt="2024-04-30T05:32:48.068" v="156" actId="20577"/>
        <pc:sldMkLst>
          <pc:docMk/>
          <pc:sldMk cId="3935361718" sldId="271"/>
        </pc:sldMkLst>
        <pc:spChg chg="mod">
          <ac:chgData name="게스트 사용자" userId="S::urn:spo:anon#db6a17fcfb0388352807ed127a0ee6a207f07726893aa00df93f06c62a56eeef::" providerId="AD" clId="Web-{022F795E-C04D-E403-B47A-135EE6D410AC}" dt="2024-04-30T05:32:48.068" v="156" actId="20577"/>
          <ac:spMkLst>
            <pc:docMk/>
            <pc:sldMk cId="3935361718" sldId="271"/>
            <ac:spMk id="3" creationId="{D68886FC-9C75-390D-453D-583F80A9A2BA}"/>
          </ac:spMkLst>
        </pc:spChg>
      </pc:sldChg>
      <pc:sldChg chg="modSp">
        <pc:chgData name="게스트 사용자" userId="S::urn:spo:anon#db6a17fcfb0388352807ed127a0ee6a207f07726893aa00df93f06c62a56eeef::" providerId="AD" clId="Web-{022F795E-C04D-E403-B47A-135EE6D410AC}" dt="2024-04-30T05:32:06.238" v="151" actId="20577"/>
        <pc:sldMkLst>
          <pc:docMk/>
          <pc:sldMk cId="2060142942" sldId="273"/>
        </pc:sldMkLst>
        <pc:spChg chg="mod">
          <ac:chgData name="게스트 사용자" userId="S::urn:spo:anon#db6a17fcfb0388352807ed127a0ee6a207f07726893aa00df93f06c62a56eeef::" providerId="AD" clId="Web-{022F795E-C04D-E403-B47A-135EE6D410AC}" dt="2024-04-30T05:32:06.238" v="151" actId="20577"/>
          <ac:spMkLst>
            <pc:docMk/>
            <pc:sldMk cId="2060142942" sldId="273"/>
            <ac:spMk id="4" creationId="{E9E22B72-7F14-49B9-7810-347B6A29CF8A}"/>
          </ac:spMkLst>
        </pc:spChg>
      </pc:sldChg>
      <pc:sldChg chg="modSp">
        <pc:chgData name="게스트 사용자" userId="S::urn:spo:anon#db6a17fcfb0388352807ed127a0ee6a207f07726893aa00df93f06c62a56eeef::" providerId="AD" clId="Web-{022F795E-C04D-E403-B47A-135EE6D410AC}" dt="2024-04-30T05:31:00.002" v="149" actId="20577"/>
        <pc:sldMkLst>
          <pc:docMk/>
          <pc:sldMk cId="3748768575" sldId="275"/>
        </pc:sldMkLst>
        <pc:spChg chg="mod">
          <ac:chgData name="게스트 사용자" userId="S::urn:spo:anon#db6a17fcfb0388352807ed127a0ee6a207f07726893aa00df93f06c62a56eeef::" providerId="AD" clId="Web-{022F795E-C04D-E403-B47A-135EE6D410AC}" dt="2024-04-30T05:31:00.002" v="149" actId="20577"/>
          <ac:spMkLst>
            <pc:docMk/>
            <pc:sldMk cId="3748768575" sldId="275"/>
            <ac:spMk id="44" creationId="{27512032-5113-34AA-60BE-ECD30C83425F}"/>
          </ac:spMkLst>
        </pc:spChg>
      </pc:sldChg>
      <pc:sldChg chg="modSp">
        <pc:chgData name="게스트 사용자" userId="S::urn:spo:anon#db6a17fcfb0388352807ed127a0ee6a207f07726893aa00df93f06c62a56eeef::" providerId="AD" clId="Web-{022F795E-C04D-E403-B47A-135EE6D410AC}" dt="2024-04-30T05:30:34.126" v="147" actId="20577"/>
        <pc:sldMkLst>
          <pc:docMk/>
          <pc:sldMk cId="1363342855" sldId="278"/>
        </pc:sldMkLst>
        <pc:spChg chg="mod">
          <ac:chgData name="게스트 사용자" userId="S::urn:spo:anon#db6a17fcfb0388352807ed127a0ee6a207f07726893aa00df93f06c62a56eeef::" providerId="AD" clId="Web-{022F795E-C04D-E403-B47A-135EE6D410AC}" dt="2024-04-30T05:30:34.126" v="147" actId="20577"/>
          <ac:spMkLst>
            <pc:docMk/>
            <pc:sldMk cId="1363342855" sldId="278"/>
            <ac:spMk id="3" creationId="{D68886FC-9C75-390D-453D-583F80A9A2BA}"/>
          </ac:spMkLst>
        </pc:spChg>
      </pc:sldChg>
    </pc:docChg>
  </pc:docChgLst>
  <pc:docChgLst>
    <pc:chgData name="게스트 사용자" userId="S::urn:spo:anon#db6a17fcfb0388352807ed127a0ee6a207f07726893aa00df93f06c62a56eeef::" providerId="AD" clId="Web-{27EFF34F-DC39-0289-2688-BA15C0698F5E}"/>
    <pc:docChg chg="addSld delSld modSld sldOrd">
      <pc:chgData name="게스트 사용자" userId="S::urn:spo:anon#db6a17fcfb0388352807ed127a0ee6a207f07726893aa00df93f06c62a56eeef::" providerId="AD" clId="Web-{27EFF34F-DC39-0289-2688-BA15C0698F5E}" dt="2024-04-28T05:51:06.629" v="825" actId="20577"/>
      <pc:docMkLst>
        <pc:docMk/>
      </pc:docMkLst>
      <pc:sldChg chg="modSp">
        <pc:chgData name="게스트 사용자" userId="S::urn:spo:anon#db6a17fcfb0388352807ed127a0ee6a207f07726893aa00df93f06c62a56eeef::" providerId="AD" clId="Web-{27EFF34F-DC39-0289-2688-BA15C0698F5E}" dt="2024-04-28T05:21:26.365" v="547" actId="20577"/>
        <pc:sldMkLst>
          <pc:docMk/>
          <pc:sldMk cId="1459513626" sldId="256"/>
        </pc:sldMkLst>
        <pc:spChg chg="mod">
          <ac:chgData name="게스트 사용자" userId="S::urn:spo:anon#db6a17fcfb0388352807ed127a0ee6a207f07726893aa00df93f06c62a56eeef::" providerId="AD" clId="Web-{27EFF34F-DC39-0289-2688-BA15C0698F5E}" dt="2024-04-28T05:21:26.365" v="547" actId="20577"/>
          <ac:spMkLst>
            <pc:docMk/>
            <pc:sldMk cId="1459513626" sldId="256"/>
            <ac:spMk id="6" creationId="{817BED3C-9D4A-7E72-42B0-69BF6DF3730C}"/>
          </ac:spMkLst>
        </pc:spChg>
      </pc:sldChg>
      <pc:sldChg chg="modSp">
        <pc:chgData name="게스트 사용자" userId="S::urn:spo:anon#db6a17fcfb0388352807ed127a0ee6a207f07726893aa00df93f06c62a56eeef::" providerId="AD" clId="Web-{27EFF34F-DC39-0289-2688-BA15C0698F5E}" dt="2024-04-28T05:46:28.347" v="767" actId="20577"/>
        <pc:sldMkLst>
          <pc:docMk/>
          <pc:sldMk cId="3317581864" sldId="257"/>
        </pc:sldMkLst>
        <pc:spChg chg="mod">
          <ac:chgData name="게스트 사용자" userId="S::urn:spo:anon#db6a17fcfb0388352807ed127a0ee6a207f07726893aa00df93f06c62a56eeef::" providerId="AD" clId="Web-{27EFF34F-DC39-0289-2688-BA15C0698F5E}" dt="2024-04-28T05:46:28.347" v="767" actId="20577"/>
          <ac:spMkLst>
            <pc:docMk/>
            <pc:sldMk cId="3317581864" sldId="257"/>
            <ac:spMk id="7" creationId="{AB10FCE7-82AB-8357-0F9D-7765BECB340E}"/>
          </ac:spMkLst>
        </pc:spChg>
      </pc:sldChg>
      <pc:sldChg chg="modSp">
        <pc:chgData name="게스트 사용자" userId="S::urn:spo:anon#db6a17fcfb0388352807ed127a0ee6a207f07726893aa00df93f06c62a56eeef::" providerId="AD" clId="Web-{27EFF34F-DC39-0289-2688-BA15C0698F5E}" dt="2024-04-28T05:51:06.629" v="825" actId="20577"/>
        <pc:sldMkLst>
          <pc:docMk/>
          <pc:sldMk cId="3031347309" sldId="258"/>
        </pc:sldMkLst>
        <pc:spChg chg="mod">
          <ac:chgData name="게스트 사용자" userId="S::urn:spo:anon#db6a17fcfb0388352807ed127a0ee6a207f07726893aa00df93f06c62a56eeef::" providerId="AD" clId="Web-{27EFF34F-DC39-0289-2688-BA15C0698F5E}" dt="2024-04-28T05:51:06.629" v="825" actId="20577"/>
          <ac:spMkLst>
            <pc:docMk/>
            <pc:sldMk cId="3031347309" sldId="258"/>
            <ac:spMk id="4" creationId="{7D3F954B-B79B-1C1B-81EB-C95689D23241}"/>
          </ac:spMkLst>
        </pc:spChg>
      </pc:sldChg>
      <pc:sldChg chg="addSp delSp modSp new del">
        <pc:chgData name="게스트 사용자" userId="S::urn:spo:anon#db6a17fcfb0388352807ed127a0ee6a207f07726893aa00df93f06c62a56eeef::" providerId="AD" clId="Web-{27EFF34F-DC39-0289-2688-BA15C0698F5E}" dt="2024-04-28T03:28:03.851" v="14"/>
        <pc:sldMkLst>
          <pc:docMk/>
          <pc:sldMk cId="3375048662" sldId="275"/>
        </pc:sldMkLst>
        <pc:spChg chg="mod">
          <ac:chgData name="게스트 사용자" userId="S::urn:spo:anon#db6a17fcfb0388352807ed127a0ee6a207f07726893aa00df93f06c62a56eeef::" providerId="AD" clId="Web-{27EFF34F-DC39-0289-2688-BA15C0698F5E}" dt="2024-04-28T03:27:54.617" v="13" actId="1076"/>
          <ac:spMkLst>
            <pc:docMk/>
            <pc:sldMk cId="3375048662" sldId="275"/>
            <ac:spMk id="2" creationId="{E47A67F2-BCB8-E1DA-0F38-3121AF25AAD4}"/>
          </ac:spMkLst>
        </pc:spChg>
        <pc:spChg chg="del">
          <ac:chgData name="게스트 사용자" userId="S::urn:spo:anon#db6a17fcfb0388352807ed127a0ee6a207f07726893aa00df93f06c62a56eeef::" providerId="AD" clId="Web-{27EFF34F-DC39-0289-2688-BA15C0698F5E}" dt="2024-04-28T03:26:43.395" v="1"/>
          <ac:spMkLst>
            <pc:docMk/>
            <pc:sldMk cId="3375048662" sldId="275"/>
            <ac:spMk id="3" creationId="{EA37681F-BB66-027D-246A-F4A83530DDD9}"/>
          </ac:spMkLst>
        </pc:spChg>
        <pc:picChg chg="add mod ord">
          <ac:chgData name="게스트 사용자" userId="S::urn:spo:anon#db6a17fcfb0388352807ed127a0ee6a207f07726893aa00df93f06c62a56eeef::" providerId="AD" clId="Web-{27EFF34F-DC39-0289-2688-BA15C0698F5E}" dt="2024-04-28T03:26:43.395" v="1"/>
          <ac:picMkLst>
            <pc:docMk/>
            <pc:sldMk cId="3375048662" sldId="275"/>
            <ac:picMk id="4" creationId="{218C29A6-F8D9-1736-13D0-BD2B07F8D4F0}"/>
          </ac:picMkLst>
        </pc:picChg>
      </pc:sldChg>
      <pc:sldChg chg="addSp delSp modSp add ord replId">
        <pc:chgData name="게스트 사용자" userId="S::urn:spo:anon#db6a17fcfb0388352807ed127a0ee6a207f07726893aa00df93f06c62a56eeef::" providerId="AD" clId="Web-{27EFF34F-DC39-0289-2688-BA15C0698F5E}" dt="2024-04-28T04:57:19.589" v="365" actId="14100"/>
        <pc:sldMkLst>
          <pc:docMk/>
          <pc:sldMk cId="3748768575" sldId="275"/>
        </pc:sldMkLst>
        <pc:spChg chg="add mod">
          <ac:chgData name="게스트 사용자" userId="S::urn:spo:anon#db6a17fcfb0388352807ed127a0ee6a207f07726893aa00df93f06c62a56eeef::" providerId="AD" clId="Web-{27EFF34F-DC39-0289-2688-BA15C0698F5E}" dt="2024-04-28T03:35:22.719" v="81"/>
          <ac:spMkLst>
            <pc:docMk/>
            <pc:sldMk cId="3748768575" sldId="275"/>
            <ac:spMk id="3" creationId="{9DAE6917-25BF-7ECB-E1B2-D3F85EE46962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5:32.735" v="82"/>
          <ac:spMkLst>
            <pc:docMk/>
            <pc:sldMk cId="3748768575" sldId="275"/>
            <ac:spMk id="4" creationId="{1F01EE12-91FA-0426-FA65-0428C2B20876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5:37.750" v="83"/>
          <ac:spMkLst>
            <pc:docMk/>
            <pc:sldMk cId="3748768575" sldId="275"/>
            <ac:spMk id="5" creationId="{0F8CF899-77BD-88CA-EDAF-D4C48A33CDB8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5:41.954" v="84"/>
          <ac:spMkLst>
            <pc:docMk/>
            <pc:sldMk cId="3748768575" sldId="275"/>
            <ac:spMk id="6" creationId="{04C6413A-1915-5F51-6A3D-47B9EE68AACA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4:01:27.396" v="205" actId="1076"/>
          <ac:spMkLst>
            <pc:docMk/>
            <pc:sldMk cId="3748768575" sldId="275"/>
            <ac:spMk id="7" creationId="{9448B6C8-8569-E42B-83CE-36D7B7859832}"/>
          </ac:spMkLst>
        </pc:spChg>
        <pc:spChg chg="mod">
          <ac:chgData name="게스트 사용자" userId="S::urn:spo:anon#db6a17fcfb0388352807ed127a0ee6a207f07726893aa00df93f06c62a56eeef::" providerId="AD" clId="Web-{27EFF34F-DC39-0289-2688-BA15C0698F5E}" dt="2024-04-28T04:57:19.589" v="365" actId="14100"/>
          <ac:spMkLst>
            <pc:docMk/>
            <pc:sldMk cId="3748768575" sldId="275"/>
            <ac:spMk id="8" creationId="{A1E8705D-C4FC-6808-7D10-53024301C779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5:46.610" v="85"/>
          <ac:spMkLst>
            <pc:docMk/>
            <pc:sldMk cId="3748768575" sldId="275"/>
            <ac:spMk id="9" creationId="{A0F6E4A1-C520-3C1E-00A2-B90C16B2B41D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5:51.173" v="86"/>
          <ac:spMkLst>
            <pc:docMk/>
            <pc:sldMk cId="3748768575" sldId="275"/>
            <ac:spMk id="10" creationId="{C56673AD-B104-5911-A701-16877789400E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5:58.392" v="87"/>
          <ac:spMkLst>
            <pc:docMk/>
            <pc:sldMk cId="3748768575" sldId="275"/>
            <ac:spMk id="11" creationId="{6B4D2479-9DE4-4827-8223-1D6E815E5552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6:09.861" v="88"/>
          <ac:spMkLst>
            <pc:docMk/>
            <pc:sldMk cId="3748768575" sldId="275"/>
            <ac:spMk id="12" creationId="{28DDDEA8-B93F-368C-5B63-365EFD0DBE19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6:15.017" v="89"/>
          <ac:spMkLst>
            <pc:docMk/>
            <pc:sldMk cId="3748768575" sldId="275"/>
            <ac:spMk id="13" creationId="{05890F82-E38E-9A8C-D5D4-F9F1EACC4CBD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6:23.658" v="90"/>
          <ac:spMkLst>
            <pc:docMk/>
            <pc:sldMk cId="3748768575" sldId="275"/>
            <ac:spMk id="14" creationId="{18EF11D0-9CB0-A2AF-3786-5B247DD850CE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6:28.502" v="91"/>
          <ac:spMkLst>
            <pc:docMk/>
            <pc:sldMk cId="3748768575" sldId="275"/>
            <ac:spMk id="15" creationId="{9B902CF3-FE6C-61A3-6898-56FF4E769CA3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6:33.346" v="92"/>
          <ac:spMkLst>
            <pc:docMk/>
            <pc:sldMk cId="3748768575" sldId="275"/>
            <ac:spMk id="16" creationId="{7EE8C4DD-2685-148B-6C46-5877A1FE03C1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36:38.096" v="93"/>
          <ac:spMkLst>
            <pc:docMk/>
            <pc:sldMk cId="3748768575" sldId="275"/>
            <ac:spMk id="17" creationId="{0C4D42D9-E670-4C81-66CE-B79ED4ABC5B7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58:22.516" v="139" actId="1076"/>
          <ac:spMkLst>
            <pc:docMk/>
            <pc:sldMk cId="3748768575" sldId="275"/>
            <ac:spMk id="18" creationId="{4728A932-FA6C-E1B2-A334-EDE3D765CB15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59:04.830" v="162" actId="1076"/>
          <ac:spMkLst>
            <pc:docMk/>
            <pc:sldMk cId="3748768575" sldId="275"/>
            <ac:spMk id="19" creationId="{085D9A08-9385-1E4E-D658-939C574C243C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59:12.908" v="163" actId="1076"/>
          <ac:spMkLst>
            <pc:docMk/>
            <pc:sldMk cId="3748768575" sldId="275"/>
            <ac:spMk id="20" creationId="{5A08F22C-C9B5-D42E-656C-628555878366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59:45.737" v="170" actId="1076"/>
          <ac:spMkLst>
            <pc:docMk/>
            <pc:sldMk cId="3748768575" sldId="275"/>
            <ac:spMk id="21" creationId="{363D1616-0C5D-8246-1A6B-7D0311FC0585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59:39.955" v="169" actId="1076"/>
          <ac:spMkLst>
            <pc:docMk/>
            <pc:sldMk cId="3748768575" sldId="275"/>
            <ac:spMk id="22" creationId="{D6438BED-F8B9-771F-F87E-B3BEDF5D25D6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4:01:12.583" v="200" actId="1076"/>
          <ac:spMkLst>
            <pc:docMk/>
            <pc:sldMk cId="3748768575" sldId="275"/>
            <ac:spMk id="23" creationId="{31BB5B2A-2C24-8721-64D5-751E50307A9B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4:00:56.301" v="195" actId="1076"/>
          <ac:spMkLst>
            <pc:docMk/>
            <pc:sldMk cId="3748768575" sldId="275"/>
            <ac:spMk id="24" creationId="{4736E06C-1CF3-A0F3-A1A0-52AC83C80449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4:00:41.395" v="186" actId="1076"/>
          <ac:spMkLst>
            <pc:docMk/>
            <pc:sldMk cId="3748768575" sldId="275"/>
            <ac:spMk id="25" creationId="{8357AE1C-685E-5BFB-0AF1-A981E9CD4794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4:00:20.738" v="181" actId="20577"/>
          <ac:spMkLst>
            <pc:docMk/>
            <pc:sldMk cId="3748768575" sldId="275"/>
            <ac:spMk id="26" creationId="{73BE27A0-4A44-001F-9BC5-CE60F4275B86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4:00:16.722" v="179" actId="20577"/>
          <ac:spMkLst>
            <pc:docMk/>
            <pc:sldMk cId="3748768575" sldId="275"/>
            <ac:spMk id="27" creationId="{225180A5-7A2F-D100-F59B-1F69AE5FBD26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59:53.081" v="171" actId="1076"/>
          <ac:spMkLst>
            <pc:docMk/>
            <pc:sldMk cId="3748768575" sldId="275"/>
            <ac:spMk id="28" creationId="{D4F760D0-5E03-81E0-BD66-D9DE6E013897}"/>
          </ac:spMkLst>
        </pc:spChg>
        <pc:spChg chg="add mod">
          <ac:chgData name="게스트 사용자" userId="S::urn:spo:anon#db6a17fcfb0388352807ed127a0ee6a207f07726893aa00df93f06c62a56eeef::" providerId="AD" clId="Web-{27EFF34F-DC39-0289-2688-BA15C0698F5E}" dt="2024-04-28T03:59:21.096" v="164" actId="1076"/>
          <ac:spMkLst>
            <pc:docMk/>
            <pc:sldMk cId="3748768575" sldId="275"/>
            <ac:spMk id="29" creationId="{34AA9800-4FF2-41BB-478E-F4BEEDE4EBD5}"/>
          </ac:spMkLst>
        </pc:spChg>
        <pc:picChg chg="add mod">
          <ac:chgData name="게스트 사용자" userId="S::urn:spo:anon#db6a17fcfb0388352807ed127a0ee6a207f07726893aa00df93f06c62a56eeef::" providerId="AD" clId="Web-{27EFF34F-DC39-0289-2688-BA15C0698F5E}" dt="2024-04-28T03:29:24.262" v="38" actId="1076"/>
          <ac:picMkLst>
            <pc:docMk/>
            <pc:sldMk cId="3748768575" sldId="275"/>
            <ac:picMk id="2" creationId="{7E9C2EFD-74C5-9E89-0D96-76F6D04200A6}"/>
          </ac:picMkLst>
        </pc:picChg>
        <pc:picChg chg="del">
          <ac:chgData name="게스트 사용자" userId="S::urn:spo:anon#db6a17fcfb0388352807ed127a0ee6a207f07726893aa00df93f06c62a56eeef::" providerId="AD" clId="Web-{27EFF34F-DC39-0289-2688-BA15C0698F5E}" dt="2024-04-28T03:28:41.603" v="34"/>
          <ac:picMkLst>
            <pc:docMk/>
            <pc:sldMk cId="3748768575" sldId="275"/>
            <ac:picMk id="7" creationId="{16441C4F-A61C-5123-DE44-4D892C55A8D4}"/>
          </ac:picMkLst>
        </pc:picChg>
        <pc:cxnChg chg="add mod">
          <ac:chgData name="게스트 사용자" userId="S::urn:spo:anon#db6a17fcfb0388352807ed127a0ee6a207f07726893aa00df93f06c62a56eeef::" providerId="AD" clId="Web-{27EFF34F-DC39-0289-2688-BA15C0698F5E}" dt="2024-04-28T04:02:07.881" v="208"/>
          <ac:cxnSpMkLst>
            <pc:docMk/>
            <pc:sldMk cId="3748768575" sldId="275"/>
            <ac:cxnSpMk id="30" creationId="{9F418374-F38F-39D5-E552-ADEDAED3385E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2:44.491" v="213" actId="14100"/>
          <ac:cxnSpMkLst>
            <pc:docMk/>
            <pc:sldMk cId="3748768575" sldId="275"/>
            <ac:cxnSpMk id="31" creationId="{6447BC2D-B729-B223-DA7E-69DC180BC490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3:11.008" v="217" actId="1076"/>
          <ac:cxnSpMkLst>
            <pc:docMk/>
            <pc:sldMk cId="3748768575" sldId="275"/>
            <ac:cxnSpMk id="32" creationId="{2A3D1FBF-396E-A7D1-DA29-86C008165E71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3:03.836" v="216" actId="1076"/>
          <ac:cxnSpMkLst>
            <pc:docMk/>
            <pc:sldMk cId="3748768575" sldId="275"/>
            <ac:cxnSpMk id="33" creationId="{80CAEC1F-6DC5-756B-BD85-22FA5B9FC30C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4:31.338" v="236" actId="1076"/>
          <ac:cxnSpMkLst>
            <pc:docMk/>
            <pc:sldMk cId="3748768575" sldId="275"/>
            <ac:cxnSpMk id="34" creationId="{2FD6946E-7A7F-1DD3-AC1E-F8909144AD70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4:27.431" v="235" actId="1076"/>
          <ac:cxnSpMkLst>
            <pc:docMk/>
            <pc:sldMk cId="3748768575" sldId="275"/>
            <ac:cxnSpMk id="35" creationId="{C1EEE756-BB4A-9A0D-4227-FEFE58082E16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4:22.994" v="234" actId="1076"/>
          <ac:cxnSpMkLst>
            <pc:docMk/>
            <pc:sldMk cId="3748768575" sldId="275"/>
            <ac:cxnSpMk id="36" creationId="{5ACD209D-F4F8-5146-0A03-894261535628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4:17.666" v="233" actId="1076"/>
          <ac:cxnSpMkLst>
            <pc:docMk/>
            <pc:sldMk cId="3748768575" sldId="275"/>
            <ac:cxnSpMk id="37" creationId="{6E9016D3-E6A7-BAD1-0FDE-21E4BCD06BEB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4:12.931" v="232" actId="1076"/>
          <ac:cxnSpMkLst>
            <pc:docMk/>
            <pc:sldMk cId="3748768575" sldId="275"/>
            <ac:cxnSpMk id="38" creationId="{F437D339-37E8-036F-3E68-E22DF3A790BC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4:08.306" v="231" actId="1076"/>
          <ac:cxnSpMkLst>
            <pc:docMk/>
            <pc:sldMk cId="3748768575" sldId="275"/>
            <ac:cxnSpMk id="39" creationId="{25ED0B76-BDFA-EF9E-5BB1-04D332A21147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4:02.696" v="230" actId="1076"/>
          <ac:cxnSpMkLst>
            <pc:docMk/>
            <pc:sldMk cId="3748768575" sldId="275"/>
            <ac:cxnSpMk id="40" creationId="{A383D7E0-2C7E-BC14-1DEC-1B42AF646E36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3:53.071" v="229" actId="1076"/>
          <ac:cxnSpMkLst>
            <pc:docMk/>
            <pc:sldMk cId="3748768575" sldId="275"/>
            <ac:cxnSpMk id="41" creationId="{55E6EC2B-F83B-EC36-8990-E0327066D058}"/>
          </ac:cxnSpMkLst>
        </pc:cxnChg>
        <pc:cxnChg chg="add mod">
          <ac:chgData name="게스트 사용자" userId="S::urn:spo:anon#db6a17fcfb0388352807ed127a0ee6a207f07726893aa00df93f06c62a56eeef::" providerId="AD" clId="Web-{27EFF34F-DC39-0289-2688-BA15C0698F5E}" dt="2024-04-28T04:03:43.337" v="228" actId="1076"/>
          <ac:cxnSpMkLst>
            <pc:docMk/>
            <pc:sldMk cId="3748768575" sldId="275"/>
            <ac:cxnSpMk id="42" creationId="{A9A5DC1A-4ABA-2BE0-D89A-A4FEC59565D9}"/>
          </ac:cxnSpMkLst>
        </pc:cxnChg>
      </pc:sldChg>
      <pc:sldChg chg="add replId">
        <pc:chgData name="게스트 사용자" userId="S::urn:spo:anon#db6a17fcfb0388352807ed127a0ee6a207f07726893aa00df93f06c62a56eeef::" providerId="AD" clId="Web-{27EFF34F-DC39-0289-2688-BA15C0698F5E}" dt="2024-04-28T05:26:07.429" v="565"/>
        <pc:sldMkLst>
          <pc:docMk/>
          <pc:sldMk cId="4126251378" sldId="276"/>
        </pc:sldMkLst>
      </pc:sldChg>
    </pc:docChg>
  </pc:docChgLst>
  <pc:docChgLst>
    <pc:chgData name="박소희" userId="S::smilehee18@hansung.edu::0aefc98c-8e54-458f-9e83-2cb48c462a64" providerId="AD" clId="Web-{CB7529FF-C36B-EF19-3FD9-ECFC296C3FB5}"/>
    <pc:docChg chg="modSld">
      <pc:chgData name="박소희" userId="S::smilehee18@hansung.edu::0aefc98c-8e54-458f-9e83-2cb48c462a64" providerId="AD" clId="Web-{CB7529FF-C36B-EF19-3FD9-ECFC296C3FB5}" dt="2024-04-30T04:49:37.518" v="51"/>
      <pc:docMkLst>
        <pc:docMk/>
      </pc:docMkLst>
      <pc:sldChg chg="modSp">
        <pc:chgData name="박소희" userId="S::smilehee18@hansung.edu::0aefc98c-8e54-458f-9e83-2cb48c462a64" providerId="AD" clId="Web-{CB7529FF-C36B-EF19-3FD9-ECFC296C3FB5}" dt="2024-04-30T04:48:45.625" v="40" actId="20577"/>
        <pc:sldMkLst>
          <pc:docMk/>
          <pc:sldMk cId="2448800637" sldId="264"/>
        </pc:sldMkLst>
        <pc:spChg chg="mod">
          <ac:chgData name="박소희" userId="S::smilehee18@hansung.edu::0aefc98c-8e54-458f-9e83-2cb48c462a64" providerId="AD" clId="Web-{CB7529FF-C36B-EF19-3FD9-ECFC296C3FB5}" dt="2024-04-30T04:48:45.625" v="40" actId="20577"/>
          <ac:spMkLst>
            <pc:docMk/>
            <pc:sldMk cId="2448800637" sldId="264"/>
            <ac:spMk id="5" creationId="{D094F281-E54B-0138-31EA-014B7EAA6BF8}"/>
          </ac:spMkLst>
        </pc:spChg>
      </pc:sldChg>
      <pc:sldChg chg="modSp">
        <pc:chgData name="박소희" userId="S::smilehee18@hansung.edu::0aefc98c-8e54-458f-9e83-2cb48c462a64" providerId="AD" clId="Web-{CB7529FF-C36B-EF19-3FD9-ECFC296C3FB5}" dt="2024-04-30T04:49:13.173" v="50" actId="20577"/>
        <pc:sldMkLst>
          <pc:docMk/>
          <pc:sldMk cId="3392358668" sldId="265"/>
        </pc:sldMkLst>
        <pc:spChg chg="mod">
          <ac:chgData name="박소희" userId="S::smilehee18@hansung.edu::0aefc98c-8e54-458f-9e83-2cb48c462a64" providerId="AD" clId="Web-{CB7529FF-C36B-EF19-3FD9-ECFC296C3FB5}" dt="2024-04-30T04:49:13.173" v="50" actId="20577"/>
          <ac:spMkLst>
            <pc:docMk/>
            <pc:sldMk cId="3392358668" sldId="265"/>
            <ac:spMk id="4" creationId="{136A8155-02FF-1361-2AEB-7B1F6CCB90AD}"/>
          </ac:spMkLst>
        </pc:spChg>
      </pc:sldChg>
      <pc:sldChg chg="addSp modSp">
        <pc:chgData name="박소희" userId="S::smilehee18@hansung.edu::0aefc98c-8e54-458f-9e83-2cb48c462a64" providerId="AD" clId="Web-{CB7529FF-C36B-EF19-3FD9-ECFC296C3FB5}" dt="2024-04-30T04:47:07.199" v="15" actId="1076"/>
        <pc:sldMkLst>
          <pc:docMk/>
          <pc:sldMk cId="4049218207" sldId="270"/>
        </pc:sldMkLst>
        <pc:spChg chg="add mod">
          <ac:chgData name="박소희" userId="S::smilehee18@hansung.edu::0aefc98c-8e54-458f-9e83-2cb48c462a64" providerId="AD" clId="Web-{CB7529FF-C36B-EF19-3FD9-ECFC296C3FB5}" dt="2024-04-30T04:46:45.980" v="12" actId="1076"/>
          <ac:spMkLst>
            <pc:docMk/>
            <pc:sldMk cId="4049218207" sldId="270"/>
            <ac:spMk id="5" creationId="{532772B5-B6CC-5157-4981-E7082F178EAA}"/>
          </ac:spMkLst>
        </pc:spChg>
        <pc:spChg chg="mod">
          <ac:chgData name="박소희" userId="S::smilehee18@hansung.edu::0aefc98c-8e54-458f-9e83-2cb48c462a64" providerId="AD" clId="Web-{CB7529FF-C36B-EF19-3FD9-ECFC296C3FB5}" dt="2024-04-30T04:46:30.010" v="8" actId="1076"/>
          <ac:spMkLst>
            <pc:docMk/>
            <pc:sldMk cId="4049218207" sldId="270"/>
            <ac:spMk id="8" creationId="{A1E8705D-C4FC-6808-7D10-53024301C779}"/>
          </ac:spMkLst>
        </pc:spChg>
        <pc:picChg chg="mod">
          <ac:chgData name="박소희" userId="S::smilehee18@hansung.edu::0aefc98c-8e54-458f-9e83-2cb48c462a64" providerId="AD" clId="Web-{CB7529FF-C36B-EF19-3FD9-ECFC296C3FB5}" dt="2024-04-30T04:47:07.199" v="15" actId="1076"/>
          <ac:picMkLst>
            <pc:docMk/>
            <pc:sldMk cId="4049218207" sldId="270"/>
            <ac:picMk id="4" creationId="{3F916D25-23E9-30CF-381C-09F0606019BD}"/>
          </ac:picMkLst>
        </pc:picChg>
      </pc:sldChg>
      <pc:sldChg chg="modNotes">
        <pc:chgData name="박소희" userId="S::smilehee18@hansung.edu::0aefc98c-8e54-458f-9e83-2cb48c462a64" providerId="AD" clId="Web-{CB7529FF-C36B-EF19-3FD9-ECFC296C3FB5}" dt="2024-04-30T04:49:37.518" v="51"/>
        <pc:sldMkLst>
          <pc:docMk/>
          <pc:sldMk cId="3935361718" sldId="271"/>
        </pc:sldMkLst>
      </pc:sldChg>
      <pc:sldChg chg="modSp">
        <pc:chgData name="박소희" userId="S::smilehee18@hansung.edu::0aefc98c-8e54-458f-9e83-2cb48c462a64" providerId="AD" clId="Web-{CB7529FF-C36B-EF19-3FD9-ECFC296C3FB5}" dt="2024-04-30T04:47:00.808" v="14" actId="20577"/>
        <pc:sldMkLst>
          <pc:docMk/>
          <pc:sldMk cId="3748768575" sldId="275"/>
        </pc:sldMkLst>
        <pc:spChg chg="mod">
          <ac:chgData name="박소희" userId="S::smilehee18@hansung.edu::0aefc98c-8e54-458f-9e83-2cb48c462a64" providerId="AD" clId="Web-{CB7529FF-C36B-EF19-3FD9-ECFC296C3FB5}" dt="2024-04-30T04:47:00.808" v="14" actId="20577"/>
          <ac:spMkLst>
            <pc:docMk/>
            <pc:sldMk cId="3748768575" sldId="275"/>
            <ac:spMk id="44" creationId="{27512032-5113-34AA-60BE-ECD30C83425F}"/>
          </ac:spMkLst>
        </pc:spChg>
      </pc:sldChg>
      <pc:sldChg chg="modSp">
        <pc:chgData name="박소희" userId="S::smilehee18@hansung.edu::0aefc98c-8e54-458f-9e83-2cb48c462a64" providerId="AD" clId="Web-{CB7529FF-C36B-EF19-3FD9-ECFC296C3FB5}" dt="2024-04-30T04:47:15.731" v="16" actId="20577"/>
        <pc:sldMkLst>
          <pc:docMk/>
          <pc:sldMk cId="3864882142" sldId="276"/>
        </pc:sldMkLst>
        <pc:spChg chg="mod">
          <ac:chgData name="박소희" userId="S::smilehee18@hansung.edu::0aefc98c-8e54-458f-9e83-2cb48c462a64" providerId="AD" clId="Web-{CB7529FF-C36B-EF19-3FD9-ECFC296C3FB5}" dt="2024-04-30T04:47:15.731" v="16" actId="20577"/>
          <ac:spMkLst>
            <pc:docMk/>
            <pc:sldMk cId="3864882142" sldId="276"/>
            <ac:spMk id="2" creationId="{9B5FB300-3979-69FF-2148-B0A5E389B493}"/>
          </ac:spMkLst>
        </pc:spChg>
      </pc:sldChg>
    </pc:docChg>
  </pc:docChgLst>
  <pc:docChgLst>
    <pc:chgData name="박소희" userId="S::smilehee18@hansung.edu::0aefc98c-8e54-458f-9e83-2cb48c462a64" providerId="AD" clId="Web-{9AC0CA7C-516B-B8E1-D3D4-E4089A4273E3}"/>
    <pc:docChg chg="modSld">
      <pc:chgData name="박소희" userId="S::smilehee18@hansung.edu::0aefc98c-8e54-458f-9e83-2cb48c462a64" providerId="AD" clId="Web-{9AC0CA7C-516B-B8E1-D3D4-E4089A4273E3}" dt="2024-04-28T01:49:16.371" v="285"/>
      <pc:docMkLst>
        <pc:docMk/>
      </pc:docMkLst>
      <pc:sldChg chg="modSp modNotes">
        <pc:chgData name="박소희" userId="S::smilehee18@hansung.edu::0aefc98c-8e54-458f-9e83-2cb48c462a64" providerId="AD" clId="Web-{9AC0CA7C-516B-B8E1-D3D4-E4089A4273E3}" dt="2024-04-28T01:49:16.371" v="285"/>
        <pc:sldMkLst>
          <pc:docMk/>
          <pc:sldMk cId="2060142942" sldId="273"/>
        </pc:sldMkLst>
        <pc:spChg chg="mod">
          <ac:chgData name="박소희" userId="S::smilehee18@hansung.edu::0aefc98c-8e54-458f-9e83-2cb48c462a64" providerId="AD" clId="Web-{9AC0CA7C-516B-B8E1-D3D4-E4089A4273E3}" dt="2024-04-28T01:35:32.702" v="1" actId="1076"/>
          <ac:spMkLst>
            <pc:docMk/>
            <pc:sldMk cId="2060142942" sldId="273"/>
            <ac:spMk id="5" creationId="{537F9828-7380-868E-4EBF-F94C934C048C}"/>
          </ac:spMkLst>
        </pc:spChg>
        <pc:spChg chg="mod">
          <ac:chgData name="박소희" userId="S::smilehee18@hansung.edu::0aefc98c-8e54-458f-9e83-2cb48c462a64" providerId="AD" clId="Web-{9AC0CA7C-516B-B8E1-D3D4-E4089A4273E3}" dt="2024-04-28T01:42:09.903" v="34" actId="14100"/>
          <ac:spMkLst>
            <pc:docMk/>
            <pc:sldMk cId="2060142942" sldId="273"/>
            <ac:spMk id="6" creationId="{986B58CD-A80C-9B77-5B62-5D45968628FB}"/>
          </ac:spMkLst>
        </pc:spChg>
      </pc:sldChg>
    </pc:docChg>
  </pc:docChgLst>
  <pc:docChgLst>
    <pc:chgData name="게스트 사용자" userId="S::urn:spo:anon#db6a17fcfb0388352807ed127a0ee6a207f07726893aa00df93f06c62a56eeef::" providerId="AD" clId="Web-{7B696F6A-7900-49B4-369B-6B0F3553C9DD}"/>
    <pc:docChg chg="delSld">
      <pc:chgData name="게스트 사용자" userId="S::urn:spo:anon#db6a17fcfb0388352807ed127a0ee6a207f07726893aa00df93f06c62a56eeef::" providerId="AD" clId="Web-{7B696F6A-7900-49B4-369B-6B0F3553C9DD}" dt="2024-04-28T07:52:49.971" v="0"/>
      <pc:docMkLst>
        <pc:docMk/>
      </pc:docMkLst>
      <pc:sldChg chg="del">
        <pc:chgData name="게스트 사용자" userId="S::urn:spo:anon#db6a17fcfb0388352807ed127a0ee6a207f07726893aa00df93f06c62a56eeef::" providerId="AD" clId="Web-{7B696F6A-7900-49B4-369B-6B0F3553C9DD}" dt="2024-04-28T07:52:49.971" v="0"/>
        <pc:sldMkLst>
          <pc:docMk/>
          <pc:sldMk cId="4126251378" sldId="276"/>
        </pc:sldMkLst>
      </pc:sldChg>
    </pc:docChg>
  </pc:docChgLst>
  <pc:docChgLst>
    <pc:chgData name="게스트 사용자" userId="S::urn:spo:anon#db6a17fcfb0388352807ed127a0ee6a207f07726893aa00df93f06c62a56eeef::" providerId="AD" clId="Web-{A6F7AD19-9843-4008-32BB-26F028926F55}"/>
    <pc:docChg chg="modSld">
      <pc:chgData name="게스트 사용자" userId="S::urn:spo:anon#db6a17fcfb0388352807ed127a0ee6a207f07726893aa00df93f06c62a56eeef::" providerId="AD" clId="Web-{A6F7AD19-9843-4008-32BB-26F028926F55}" dt="2024-04-28T12:06:56.946" v="18" actId="20577"/>
      <pc:docMkLst>
        <pc:docMk/>
      </pc:docMkLst>
      <pc:sldChg chg="modSp">
        <pc:chgData name="게스트 사용자" userId="S::urn:spo:anon#db6a17fcfb0388352807ed127a0ee6a207f07726893aa00df93f06c62a56eeef::" providerId="AD" clId="Web-{A6F7AD19-9843-4008-32BB-26F028926F55}" dt="2024-04-28T12:06:56.946" v="18" actId="20577"/>
        <pc:sldMkLst>
          <pc:docMk/>
          <pc:sldMk cId="1459513626" sldId="256"/>
        </pc:sldMkLst>
        <pc:spChg chg="mod">
          <ac:chgData name="게스트 사용자" userId="S::urn:spo:anon#db6a17fcfb0388352807ed127a0ee6a207f07726893aa00df93f06c62a56eeef::" providerId="AD" clId="Web-{A6F7AD19-9843-4008-32BB-26F028926F55}" dt="2024-04-28T12:06:56.946" v="18" actId="20577"/>
          <ac:spMkLst>
            <pc:docMk/>
            <pc:sldMk cId="1459513626" sldId="256"/>
            <ac:spMk id="6" creationId="{817BED3C-9D4A-7E72-42B0-69BF6DF3730C}"/>
          </ac:spMkLst>
        </pc:spChg>
      </pc:sldChg>
    </pc:docChg>
  </pc:docChgLst>
  <pc:docChgLst>
    <pc:chgData name="게스트 사용자" userId="S::urn:spo:anon#db6a17fcfb0388352807ed127a0ee6a207f07726893aa00df93f06c62a56eeef::" providerId="AD" clId="Web-{A02D60A6-7019-5D70-6D90-635A042D5CF6}"/>
    <pc:docChg chg="addSld modSld">
      <pc:chgData name="게스트 사용자" userId="S::urn:spo:anon#db6a17fcfb0388352807ed127a0ee6a207f07726893aa00df93f06c62a56eeef::" providerId="AD" clId="Web-{A02D60A6-7019-5D70-6D90-635A042D5CF6}" dt="2024-04-28T01:25:54.242" v="61" actId="1076"/>
      <pc:docMkLst>
        <pc:docMk/>
      </pc:docMkLst>
      <pc:sldChg chg="addSp delSp modSp new">
        <pc:chgData name="게스트 사용자" userId="S::urn:spo:anon#db6a17fcfb0388352807ed127a0ee6a207f07726893aa00df93f06c62a56eeef::" providerId="AD" clId="Web-{A02D60A6-7019-5D70-6D90-635A042D5CF6}" dt="2024-04-28T01:25:54.242" v="61" actId="1076"/>
        <pc:sldMkLst>
          <pc:docMk/>
          <pc:sldMk cId="2060142942" sldId="273"/>
        </pc:sldMkLst>
        <pc:spChg chg="del">
          <ac:chgData name="게스트 사용자" userId="S::urn:spo:anon#db6a17fcfb0388352807ed127a0ee6a207f07726893aa00df93f06c62a56eeef::" providerId="AD" clId="Web-{A02D60A6-7019-5D70-6D90-635A042D5CF6}" dt="2024-04-28T01:22:50.969" v="1"/>
          <ac:spMkLst>
            <pc:docMk/>
            <pc:sldMk cId="2060142942" sldId="273"/>
            <ac:spMk id="2" creationId="{3562C487-0747-526D-8F08-F27A7E84E712}"/>
          </ac:spMkLst>
        </pc:spChg>
        <pc:spChg chg="del">
          <ac:chgData name="게스트 사용자" userId="S::urn:spo:anon#db6a17fcfb0388352807ed127a0ee6a207f07726893aa00df93f06c62a56eeef::" providerId="AD" clId="Web-{A02D60A6-7019-5D70-6D90-635A042D5CF6}" dt="2024-04-28T01:22:54.204" v="2"/>
          <ac:spMkLst>
            <pc:docMk/>
            <pc:sldMk cId="2060142942" sldId="273"/>
            <ac:spMk id="3" creationId="{0CE89F30-79F3-C5A6-779F-3C490BBD4B15}"/>
          </ac:spMkLst>
        </pc:spChg>
        <pc:spChg chg="add mod">
          <ac:chgData name="게스트 사용자" userId="S::urn:spo:anon#db6a17fcfb0388352807ed127a0ee6a207f07726893aa00df93f06c62a56eeef::" providerId="AD" clId="Web-{A02D60A6-7019-5D70-6D90-635A042D5CF6}" dt="2024-04-28T01:24:29.395" v="26" actId="1076"/>
          <ac:spMkLst>
            <pc:docMk/>
            <pc:sldMk cId="2060142942" sldId="273"/>
            <ac:spMk id="4" creationId="{E9E22B72-7F14-49B9-7810-347B6A29CF8A}"/>
          </ac:spMkLst>
        </pc:spChg>
        <pc:spChg chg="add mod">
          <ac:chgData name="게스트 사용자" userId="S::urn:spo:anon#db6a17fcfb0388352807ed127a0ee6a207f07726893aa00df93f06c62a56eeef::" providerId="AD" clId="Web-{A02D60A6-7019-5D70-6D90-635A042D5CF6}" dt="2024-04-28T01:24:27.364" v="25" actId="1076"/>
          <ac:spMkLst>
            <pc:docMk/>
            <pc:sldMk cId="2060142942" sldId="273"/>
            <ac:spMk id="5" creationId="{537F9828-7380-868E-4EBF-F94C934C048C}"/>
          </ac:spMkLst>
        </pc:spChg>
        <pc:spChg chg="add mod">
          <ac:chgData name="게스트 사용자" userId="S::urn:spo:anon#db6a17fcfb0388352807ed127a0ee6a207f07726893aa00df93f06c62a56eeef::" providerId="AD" clId="Web-{A02D60A6-7019-5D70-6D90-635A042D5CF6}" dt="2024-04-28T01:25:54.242" v="61" actId="1076"/>
          <ac:spMkLst>
            <pc:docMk/>
            <pc:sldMk cId="2060142942" sldId="273"/>
            <ac:spMk id="6" creationId="{986B58CD-A80C-9B77-5B62-5D45968628FB}"/>
          </ac:spMkLst>
        </pc:spChg>
      </pc:sldChg>
    </pc:docChg>
  </pc:docChgLst>
  <pc:docChgLst>
    <pc:chgData name="박소희" userId="0aefc98c-8e54-458f-9e83-2cb48c462a64" providerId="ADAL" clId="{E16B2545-9416-4C26-90D7-3E9D118983C7}"/>
    <pc:docChg chg="undo custSel addSld delSld modSld">
      <pc:chgData name="박소희" userId="0aefc98c-8e54-458f-9e83-2cb48c462a64" providerId="ADAL" clId="{E16B2545-9416-4C26-90D7-3E9D118983C7}" dt="2024-04-30T16:27:15.941" v="13316" actId="571"/>
      <pc:docMkLst>
        <pc:docMk/>
      </pc:docMkLst>
      <pc:sldChg chg="addSp modSp mod modNotesTx">
        <pc:chgData name="박소희" userId="0aefc98c-8e54-458f-9e83-2cb48c462a64" providerId="ADAL" clId="{E16B2545-9416-4C26-90D7-3E9D118983C7}" dt="2024-04-28T03:00:15.488" v="4971" actId="20577"/>
        <pc:sldMkLst>
          <pc:docMk/>
          <pc:sldMk cId="2778519123" sldId="259"/>
        </pc:sldMkLst>
        <pc:spChg chg="add mod">
          <ac:chgData name="박소희" userId="0aefc98c-8e54-458f-9e83-2cb48c462a64" providerId="ADAL" clId="{E16B2545-9416-4C26-90D7-3E9D118983C7}" dt="2024-04-28T02:30:25.815" v="3525" actId="1076"/>
          <ac:spMkLst>
            <pc:docMk/>
            <pc:sldMk cId="2778519123" sldId="259"/>
            <ac:spMk id="6" creationId="{E9628A72-C744-7D58-EF3F-6E8CE349D24B}"/>
          </ac:spMkLst>
        </pc:spChg>
        <pc:spChg chg="add mod">
          <ac:chgData name="박소희" userId="0aefc98c-8e54-458f-9e83-2cb48c462a64" providerId="ADAL" clId="{E16B2545-9416-4C26-90D7-3E9D118983C7}" dt="2024-04-28T02:25:36.443" v="3160" actId="1076"/>
          <ac:spMkLst>
            <pc:docMk/>
            <pc:sldMk cId="2778519123" sldId="259"/>
            <ac:spMk id="7" creationId="{784C3EB5-6312-F774-A71B-1035FBED866D}"/>
          </ac:spMkLst>
        </pc:spChg>
        <pc:spChg chg="add mod">
          <ac:chgData name="박소희" userId="0aefc98c-8e54-458f-9e83-2cb48c462a64" providerId="ADAL" clId="{E16B2545-9416-4C26-90D7-3E9D118983C7}" dt="2024-04-28T02:25:30.814" v="3159" actId="1076"/>
          <ac:spMkLst>
            <pc:docMk/>
            <pc:sldMk cId="2778519123" sldId="259"/>
            <ac:spMk id="8" creationId="{6FE3AD1A-B35A-F6FF-1E47-E06E6D1E4198}"/>
          </ac:spMkLst>
        </pc:spChg>
        <pc:picChg chg="mod">
          <ac:chgData name="박소희" userId="0aefc98c-8e54-458f-9e83-2cb48c462a64" providerId="ADAL" clId="{E16B2545-9416-4C26-90D7-3E9D118983C7}" dt="2024-04-28T02:25:44.739" v="3162" actId="1076"/>
          <ac:picMkLst>
            <pc:docMk/>
            <pc:sldMk cId="2778519123" sldId="259"/>
            <ac:picMk id="5" creationId="{82BB117C-C46C-77BE-FF09-B01D5119F4B2}"/>
          </ac:picMkLst>
        </pc:picChg>
      </pc:sldChg>
      <pc:sldChg chg="addSp modSp mod modNotesTx">
        <pc:chgData name="박소희" userId="0aefc98c-8e54-458f-9e83-2cb48c462a64" providerId="ADAL" clId="{E16B2545-9416-4C26-90D7-3E9D118983C7}" dt="2024-04-28T03:02:07.905" v="5427" actId="20577"/>
        <pc:sldMkLst>
          <pc:docMk/>
          <pc:sldMk cId="2013593448" sldId="260"/>
        </pc:sldMkLst>
        <pc:spChg chg="add mod">
          <ac:chgData name="박소희" userId="0aefc98c-8e54-458f-9e83-2cb48c462a64" providerId="ADAL" clId="{E16B2545-9416-4C26-90D7-3E9D118983C7}" dt="2024-04-24T17:02:43.248" v="118" actId="1076"/>
          <ac:spMkLst>
            <pc:docMk/>
            <pc:sldMk cId="2013593448" sldId="260"/>
            <ac:spMk id="6" creationId="{392E856E-FD35-00B0-5F4A-78CFC6EE065D}"/>
          </ac:spMkLst>
        </pc:spChg>
      </pc:sldChg>
      <pc:sldChg chg="addSp modSp mod modNotesTx">
        <pc:chgData name="박소희" userId="0aefc98c-8e54-458f-9e83-2cb48c462a64" providerId="ADAL" clId="{E16B2545-9416-4C26-90D7-3E9D118983C7}" dt="2024-04-28T16:33:58.481" v="10203" actId="20577"/>
        <pc:sldMkLst>
          <pc:docMk/>
          <pc:sldMk cId="3567984800" sldId="261"/>
        </pc:sldMkLst>
        <pc:spChg chg="add mod">
          <ac:chgData name="박소희" userId="0aefc98c-8e54-458f-9e83-2cb48c462a64" providerId="ADAL" clId="{E16B2545-9416-4C26-90D7-3E9D118983C7}" dt="2024-04-28T03:17:55.275" v="6147" actId="2085"/>
          <ac:spMkLst>
            <pc:docMk/>
            <pc:sldMk cId="3567984800" sldId="261"/>
            <ac:spMk id="2" creationId="{E4933CCD-575A-2D13-7AB8-12EE94C0B311}"/>
          </ac:spMkLst>
        </pc:spChg>
        <pc:spChg chg="add mod">
          <ac:chgData name="박소희" userId="0aefc98c-8e54-458f-9e83-2cb48c462a64" providerId="ADAL" clId="{E16B2545-9416-4C26-90D7-3E9D118983C7}" dt="2024-04-28T08:18:53.047" v="6334" actId="207"/>
          <ac:spMkLst>
            <pc:docMk/>
            <pc:sldMk cId="3567984800" sldId="261"/>
            <ac:spMk id="3" creationId="{DC3CCB55-B85F-1859-611A-0F54B9CF9544}"/>
          </ac:spMkLst>
        </pc:spChg>
        <pc:spChg chg="add mod">
          <ac:chgData name="박소희" userId="0aefc98c-8e54-458f-9e83-2cb48c462a64" providerId="ADAL" clId="{E16B2545-9416-4C26-90D7-3E9D118983C7}" dt="2024-04-28T08:19:45.897" v="6338" actId="1076"/>
          <ac:spMkLst>
            <pc:docMk/>
            <pc:sldMk cId="3567984800" sldId="261"/>
            <ac:spMk id="6" creationId="{2FE4DFA3-9655-8B98-26F0-02E2949C1422}"/>
          </ac:spMkLst>
        </pc:spChg>
        <pc:spChg chg="add mod">
          <ac:chgData name="박소희" userId="0aefc98c-8e54-458f-9e83-2cb48c462a64" providerId="ADAL" clId="{E16B2545-9416-4C26-90D7-3E9D118983C7}" dt="2024-04-28T16:32:58.777" v="10130" actId="1076"/>
          <ac:spMkLst>
            <pc:docMk/>
            <pc:sldMk cId="3567984800" sldId="261"/>
            <ac:spMk id="7" creationId="{686FC246-5CA0-2BF7-E031-E2916A6F424A}"/>
          </ac:spMkLst>
        </pc:spChg>
        <pc:spChg chg="add mod">
          <ac:chgData name="박소희" userId="0aefc98c-8e54-458f-9e83-2cb48c462a64" providerId="ADAL" clId="{E16B2545-9416-4C26-90D7-3E9D118983C7}" dt="2024-04-28T16:33:03.953" v="10132" actId="1076"/>
          <ac:spMkLst>
            <pc:docMk/>
            <pc:sldMk cId="3567984800" sldId="261"/>
            <ac:spMk id="8" creationId="{926F489E-F3C3-883C-8D36-1252ACCF9D9D}"/>
          </ac:spMkLst>
        </pc:spChg>
        <pc:picChg chg="mod">
          <ac:chgData name="박소희" userId="0aefc98c-8e54-458f-9e83-2cb48c462a64" providerId="ADAL" clId="{E16B2545-9416-4C26-90D7-3E9D118983C7}" dt="2024-04-28T14:02:29.235" v="9544" actId="1076"/>
          <ac:picMkLst>
            <pc:docMk/>
            <pc:sldMk cId="3567984800" sldId="261"/>
            <ac:picMk id="5" creationId="{40F679A8-E7BC-2E7A-B5EB-CF32AC75F206}"/>
          </ac:picMkLst>
        </pc:picChg>
      </pc:sldChg>
      <pc:sldChg chg="addSp modSp del mod">
        <pc:chgData name="박소희" userId="0aefc98c-8e54-458f-9e83-2cb48c462a64" providerId="ADAL" clId="{E16B2545-9416-4C26-90D7-3E9D118983C7}" dt="2024-04-24T17:22:36.159" v="1135" actId="2696"/>
        <pc:sldMkLst>
          <pc:docMk/>
          <pc:sldMk cId="1966850125" sldId="262"/>
        </pc:sldMkLst>
        <pc:spChg chg="add mod">
          <ac:chgData name="박소희" userId="0aefc98c-8e54-458f-9e83-2cb48c462a64" providerId="ADAL" clId="{E16B2545-9416-4C26-90D7-3E9D118983C7}" dt="2024-04-24T17:16:20.694" v="1044" actId="113"/>
          <ac:spMkLst>
            <pc:docMk/>
            <pc:sldMk cId="1966850125" sldId="262"/>
            <ac:spMk id="6" creationId="{3853B257-91C3-A7A1-A3E1-CFF93F6286C0}"/>
          </ac:spMkLst>
        </pc:spChg>
      </pc:sldChg>
      <pc:sldChg chg="modNotesTx">
        <pc:chgData name="박소희" userId="0aefc98c-8e54-458f-9e83-2cb48c462a64" providerId="ADAL" clId="{E16B2545-9416-4C26-90D7-3E9D118983C7}" dt="2024-04-28T08:32:32.962" v="7335" actId="20577"/>
        <pc:sldMkLst>
          <pc:docMk/>
          <pc:sldMk cId="3986690338" sldId="263"/>
        </pc:sldMkLst>
      </pc:sldChg>
      <pc:sldChg chg="addSp modSp mod modNotesTx">
        <pc:chgData name="박소희" userId="0aefc98c-8e54-458f-9e83-2cb48c462a64" providerId="ADAL" clId="{E16B2545-9416-4C26-90D7-3E9D118983C7}" dt="2024-04-28T08:44:37.440" v="8627" actId="20577"/>
        <pc:sldMkLst>
          <pc:docMk/>
          <pc:sldMk cId="2448800637" sldId="264"/>
        </pc:sldMkLst>
        <pc:spChg chg="add mod">
          <ac:chgData name="박소희" userId="0aefc98c-8e54-458f-9e83-2cb48c462a64" providerId="ADAL" clId="{E16B2545-9416-4C26-90D7-3E9D118983C7}" dt="2024-04-28T08:36:15.033" v="7562" actId="20577"/>
          <ac:spMkLst>
            <pc:docMk/>
            <pc:sldMk cId="2448800637" sldId="264"/>
            <ac:spMk id="2" creationId="{83F7B896-9F11-1C42-8CF4-DD50C60231E1}"/>
          </ac:spMkLst>
        </pc:spChg>
      </pc:sldChg>
      <pc:sldChg chg="modNotesTx">
        <pc:chgData name="박소희" userId="0aefc98c-8e54-458f-9e83-2cb48c462a64" providerId="ADAL" clId="{E16B2545-9416-4C26-90D7-3E9D118983C7}" dt="2024-04-29T04:15:44.080" v="10539" actId="20577"/>
        <pc:sldMkLst>
          <pc:docMk/>
          <pc:sldMk cId="3392358668" sldId="265"/>
        </pc:sldMkLst>
      </pc:sldChg>
      <pc:sldChg chg="modNotesTx">
        <pc:chgData name="박소희" userId="0aefc98c-8e54-458f-9e83-2cb48c462a64" providerId="ADAL" clId="{E16B2545-9416-4C26-90D7-3E9D118983C7}" dt="2024-04-29T04:18:19.214" v="10703" actId="20577"/>
        <pc:sldMkLst>
          <pc:docMk/>
          <pc:sldMk cId="853253868" sldId="266"/>
        </pc:sldMkLst>
      </pc:sldChg>
      <pc:sldChg chg="modSp mod modNotesTx">
        <pc:chgData name="박소희" userId="0aefc98c-8e54-458f-9e83-2cb48c462a64" providerId="ADAL" clId="{E16B2545-9416-4C26-90D7-3E9D118983C7}" dt="2024-04-29T15:36:38.298" v="11500" actId="20577"/>
        <pc:sldMkLst>
          <pc:docMk/>
          <pc:sldMk cId="2128880074" sldId="267"/>
        </pc:sldMkLst>
        <pc:picChg chg="mod">
          <ac:chgData name="박소희" userId="0aefc98c-8e54-458f-9e83-2cb48c462a64" providerId="ADAL" clId="{E16B2545-9416-4C26-90D7-3E9D118983C7}" dt="2024-04-29T04:22:35.980" v="11321" actId="1076"/>
          <ac:picMkLst>
            <pc:docMk/>
            <pc:sldMk cId="2128880074" sldId="267"/>
            <ac:picMk id="5" creationId="{97297462-900D-BB60-1906-60E61F2B4D46}"/>
          </ac:picMkLst>
        </pc:picChg>
      </pc:sldChg>
      <pc:sldChg chg="addSp modSp mod modNotesTx">
        <pc:chgData name="박소희" userId="0aefc98c-8e54-458f-9e83-2cb48c462a64" providerId="ADAL" clId="{E16B2545-9416-4C26-90D7-3E9D118983C7}" dt="2024-04-29T16:55:25.465" v="12957" actId="20577"/>
        <pc:sldMkLst>
          <pc:docMk/>
          <pc:sldMk cId="1175223467" sldId="268"/>
        </pc:sldMkLst>
        <pc:spChg chg="add mod">
          <ac:chgData name="박소희" userId="0aefc98c-8e54-458f-9e83-2cb48c462a64" providerId="ADAL" clId="{E16B2545-9416-4C26-90D7-3E9D118983C7}" dt="2024-04-29T16:52:08.764" v="12768" actId="20577"/>
          <ac:spMkLst>
            <pc:docMk/>
            <pc:sldMk cId="1175223467" sldId="268"/>
            <ac:spMk id="2" creationId="{E7CB10B4-3F0D-7E6E-985B-92FCA5065238}"/>
          </ac:spMkLst>
        </pc:spChg>
        <pc:spChg chg="add mod">
          <ac:chgData name="박소희" userId="0aefc98c-8e54-458f-9e83-2cb48c462a64" providerId="ADAL" clId="{E16B2545-9416-4C26-90D7-3E9D118983C7}" dt="2024-04-29T15:50:48.089" v="11630" actId="1076"/>
          <ac:spMkLst>
            <pc:docMk/>
            <pc:sldMk cId="1175223467" sldId="268"/>
            <ac:spMk id="3" creationId="{5BEF1B7B-ACB8-AC12-42A1-70C4DF7CEBBC}"/>
          </ac:spMkLst>
        </pc:spChg>
        <pc:spChg chg="add mod">
          <ac:chgData name="박소희" userId="0aefc98c-8e54-458f-9e83-2cb48c462a64" providerId="ADAL" clId="{E16B2545-9416-4C26-90D7-3E9D118983C7}" dt="2024-04-29T15:50:52.316" v="11631" actId="571"/>
          <ac:spMkLst>
            <pc:docMk/>
            <pc:sldMk cId="1175223467" sldId="268"/>
            <ac:spMk id="4" creationId="{C23D130B-E8DC-EC68-C1D4-9601EA4073DD}"/>
          </ac:spMkLst>
        </pc:spChg>
        <pc:spChg chg="add mod">
          <ac:chgData name="박소희" userId="0aefc98c-8e54-458f-9e83-2cb48c462a64" providerId="ADAL" clId="{E16B2545-9416-4C26-90D7-3E9D118983C7}" dt="2024-04-29T15:50:57.473" v="11633" actId="14100"/>
          <ac:spMkLst>
            <pc:docMk/>
            <pc:sldMk cId="1175223467" sldId="268"/>
            <ac:spMk id="6" creationId="{851048FA-0DAA-8274-C3B3-8647867A5756}"/>
          </ac:spMkLst>
        </pc:spChg>
        <pc:spChg chg="add mod">
          <ac:chgData name="박소희" userId="0aefc98c-8e54-458f-9e83-2cb48c462a64" providerId="ADAL" clId="{E16B2545-9416-4C26-90D7-3E9D118983C7}" dt="2024-04-29T15:51:04.536" v="11635" actId="1076"/>
          <ac:spMkLst>
            <pc:docMk/>
            <pc:sldMk cId="1175223467" sldId="268"/>
            <ac:spMk id="7" creationId="{F82F9B9D-6A09-591D-9C61-9517A875D1DE}"/>
          </ac:spMkLst>
        </pc:spChg>
        <pc:spChg chg="add mod">
          <ac:chgData name="박소희" userId="0aefc98c-8e54-458f-9e83-2cb48c462a64" providerId="ADAL" clId="{E16B2545-9416-4C26-90D7-3E9D118983C7}" dt="2024-04-29T16:52:11.921" v="12769" actId="14100"/>
          <ac:spMkLst>
            <pc:docMk/>
            <pc:sldMk cId="1175223467" sldId="268"/>
            <ac:spMk id="8" creationId="{CCEE49CE-84DF-EE22-A0E8-AB3C99AD117A}"/>
          </ac:spMkLst>
        </pc:spChg>
        <pc:spChg chg="add mod">
          <ac:chgData name="박소희" userId="0aefc98c-8e54-458f-9e83-2cb48c462a64" providerId="ADAL" clId="{E16B2545-9416-4C26-90D7-3E9D118983C7}" dt="2024-04-29T16:54:27.495" v="12908" actId="1076"/>
          <ac:spMkLst>
            <pc:docMk/>
            <pc:sldMk cId="1175223467" sldId="268"/>
            <ac:spMk id="9" creationId="{CCEE9A13-B694-43B9-E376-2F79BC79DD96}"/>
          </ac:spMkLst>
        </pc:spChg>
        <pc:spChg chg="add mod">
          <ac:chgData name="박소희" userId="0aefc98c-8e54-458f-9e83-2cb48c462a64" providerId="ADAL" clId="{E16B2545-9416-4C26-90D7-3E9D118983C7}" dt="2024-04-29T16:55:25.465" v="12957" actId="20577"/>
          <ac:spMkLst>
            <pc:docMk/>
            <pc:sldMk cId="1175223467" sldId="268"/>
            <ac:spMk id="10" creationId="{38DED6D8-695D-5172-1A7B-2ED832FCB341}"/>
          </ac:spMkLst>
        </pc:spChg>
        <pc:picChg chg="mod">
          <ac:chgData name="박소희" userId="0aefc98c-8e54-458f-9e83-2cb48c462a64" providerId="ADAL" clId="{E16B2545-9416-4C26-90D7-3E9D118983C7}" dt="2024-04-29T15:46:53.257" v="11529" actId="1076"/>
          <ac:picMkLst>
            <pc:docMk/>
            <pc:sldMk cId="1175223467" sldId="268"/>
            <ac:picMk id="5" creationId="{F826468F-F60A-2C54-9DB4-0D3793ADFFA2}"/>
          </ac:picMkLst>
        </pc:picChg>
      </pc:sldChg>
      <pc:sldChg chg="addSp modSp mod">
        <pc:chgData name="박소희" userId="0aefc98c-8e54-458f-9e83-2cb48c462a64" providerId="ADAL" clId="{E16B2545-9416-4C26-90D7-3E9D118983C7}" dt="2024-04-25T01:55:35.354" v="1744" actId="122"/>
        <pc:sldMkLst>
          <pc:docMk/>
          <pc:sldMk cId="3288106120" sldId="269"/>
        </pc:sldMkLst>
        <pc:spChg chg="add mod">
          <ac:chgData name="박소희" userId="0aefc98c-8e54-458f-9e83-2cb48c462a64" providerId="ADAL" clId="{E16B2545-9416-4C26-90D7-3E9D118983C7}" dt="2024-04-25T01:55:35.354" v="1744" actId="122"/>
          <ac:spMkLst>
            <pc:docMk/>
            <pc:sldMk cId="3288106120" sldId="269"/>
            <ac:spMk id="2" creationId="{32C4AE82-4B45-89A5-68D7-47627BD635F3}"/>
          </ac:spMkLst>
        </pc:spChg>
      </pc:sldChg>
      <pc:sldChg chg="addSp delSp modSp mod">
        <pc:chgData name="박소희" userId="0aefc98c-8e54-458f-9e83-2cb48c462a64" providerId="ADAL" clId="{E16B2545-9416-4C26-90D7-3E9D118983C7}" dt="2024-04-30T04:43:53.310" v="13234" actId="14100"/>
        <pc:sldMkLst>
          <pc:docMk/>
          <pc:sldMk cId="4049218207" sldId="270"/>
        </pc:sldMkLst>
        <pc:spChg chg="add mod">
          <ac:chgData name="박소희" userId="0aefc98c-8e54-458f-9e83-2cb48c462a64" providerId="ADAL" clId="{E16B2545-9416-4C26-90D7-3E9D118983C7}" dt="2024-04-24T17:22:02.586" v="1133" actId="255"/>
          <ac:spMkLst>
            <pc:docMk/>
            <pc:sldMk cId="4049218207" sldId="270"/>
            <ac:spMk id="8" creationId="{A1E8705D-C4FC-6808-7D10-53024301C779}"/>
          </ac:spMkLst>
        </pc:spChg>
        <pc:picChg chg="add mod">
          <ac:chgData name="박소희" userId="0aefc98c-8e54-458f-9e83-2cb48c462a64" providerId="ADAL" clId="{E16B2545-9416-4C26-90D7-3E9D118983C7}" dt="2024-04-30T04:43:53.310" v="13234" actId="14100"/>
          <ac:picMkLst>
            <pc:docMk/>
            <pc:sldMk cId="4049218207" sldId="270"/>
            <ac:picMk id="4" creationId="{3F916D25-23E9-30CF-381C-09F0606019BD}"/>
          </ac:picMkLst>
        </pc:picChg>
        <pc:picChg chg="del">
          <ac:chgData name="박소희" userId="0aefc98c-8e54-458f-9e83-2cb48c462a64" providerId="ADAL" clId="{E16B2545-9416-4C26-90D7-3E9D118983C7}" dt="2024-04-24T17:18:58.381" v="1045" actId="21"/>
          <ac:picMkLst>
            <pc:docMk/>
            <pc:sldMk cId="4049218207" sldId="270"/>
            <ac:picMk id="5" creationId="{E14B3EB8-4EEB-BCE7-3CF2-77D9CD73D58D}"/>
          </ac:picMkLst>
        </pc:picChg>
        <pc:picChg chg="add del mod">
          <ac:chgData name="박소희" userId="0aefc98c-8e54-458f-9e83-2cb48c462a64" providerId="ADAL" clId="{E16B2545-9416-4C26-90D7-3E9D118983C7}" dt="2024-04-30T04:43:35.997" v="13231" actId="21"/>
          <ac:picMkLst>
            <pc:docMk/>
            <pc:sldMk cId="4049218207" sldId="270"/>
            <ac:picMk id="7" creationId="{16441C4F-A61C-5123-DE44-4D892C55A8D4}"/>
          </ac:picMkLst>
        </pc:picChg>
      </pc:sldChg>
      <pc:sldChg chg="addSp delSp modSp new mod">
        <pc:chgData name="박소희" userId="0aefc98c-8e54-458f-9e83-2cb48c462a64" providerId="ADAL" clId="{E16B2545-9416-4C26-90D7-3E9D118983C7}" dt="2024-04-30T04:56:37.854" v="13297" actId="1076"/>
        <pc:sldMkLst>
          <pc:docMk/>
          <pc:sldMk cId="3935361718" sldId="271"/>
        </pc:sldMkLst>
        <pc:spChg chg="del">
          <ac:chgData name="박소희" userId="0aefc98c-8e54-458f-9e83-2cb48c462a64" providerId="ADAL" clId="{E16B2545-9416-4C26-90D7-3E9D118983C7}" dt="2024-04-24T17:21:29.078" v="1125" actId="21"/>
          <ac:spMkLst>
            <pc:docMk/>
            <pc:sldMk cId="3935361718" sldId="271"/>
            <ac:spMk id="2" creationId="{6757B7F7-FD95-EE46-768F-37A71E5CC15A}"/>
          </ac:spMkLst>
        </pc:spChg>
        <pc:spChg chg="add mod">
          <ac:chgData name="박소희" userId="0aefc98c-8e54-458f-9e83-2cb48c462a64" providerId="ADAL" clId="{E16B2545-9416-4C26-90D7-3E9D118983C7}" dt="2024-04-29T16:58:25.703" v="12994" actId="1076"/>
          <ac:spMkLst>
            <pc:docMk/>
            <pc:sldMk cId="3935361718" sldId="271"/>
            <ac:spMk id="2" creationId="{DC24E649-F4D7-9727-B121-EC2D99286461}"/>
          </ac:spMkLst>
        </pc:spChg>
        <pc:spChg chg="add mod">
          <ac:chgData name="박소희" userId="0aefc98c-8e54-458f-9e83-2cb48c462a64" providerId="ADAL" clId="{E16B2545-9416-4C26-90D7-3E9D118983C7}" dt="2024-04-29T16:58:22.158" v="12993" actId="20577"/>
          <ac:spMkLst>
            <pc:docMk/>
            <pc:sldMk cId="3935361718" sldId="271"/>
            <ac:spMk id="3" creationId="{D68886FC-9C75-390D-453D-583F80A9A2BA}"/>
          </ac:spMkLst>
        </pc:spChg>
        <pc:spChg chg="del">
          <ac:chgData name="박소희" userId="0aefc98c-8e54-458f-9e83-2cb48c462a64" providerId="ADAL" clId="{E16B2545-9416-4C26-90D7-3E9D118983C7}" dt="2024-04-24T17:21:31.388" v="1126" actId="21"/>
          <ac:spMkLst>
            <pc:docMk/>
            <pc:sldMk cId="3935361718" sldId="271"/>
            <ac:spMk id="3" creationId="{DF3CB0A1-5B3D-9A7D-D7CC-6F4067EC94E6}"/>
          </ac:spMkLst>
        </pc:spChg>
        <pc:spChg chg="add mod">
          <ac:chgData name="박소희" userId="0aefc98c-8e54-458f-9e83-2cb48c462a64" providerId="ADAL" clId="{E16B2545-9416-4C26-90D7-3E9D118983C7}" dt="2024-04-30T04:56:02.912" v="13290" actId="20577"/>
          <ac:spMkLst>
            <pc:docMk/>
            <pc:sldMk cId="3935361718" sldId="271"/>
            <ac:spMk id="6" creationId="{9C82F963-FBE9-A8E4-5279-F6125DC5B34C}"/>
          </ac:spMkLst>
        </pc:spChg>
        <pc:picChg chg="add del mod">
          <ac:chgData name="박소희" userId="0aefc98c-8e54-458f-9e83-2cb48c462a64" providerId="ADAL" clId="{E16B2545-9416-4C26-90D7-3E9D118983C7}" dt="2024-04-29T17:07:55.807" v="13220" actId="21"/>
          <ac:picMkLst>
            <pc:docMk/>
            <pc:sldMk cId="3935361718" sldId="271"/>
            <ac:picMk id="5" creationId="{A21BD1BF-97E7-A0AB-E351-AF10DA3EC818}"/>
          </ac:picMkLst>
        </pc:picChg>
        <pc:picChg chg="add mod modCrop">
          <ac:chgData name="박소희" userId="0aefc98c-8e54-458f-9e83-2cb48c462a64" providerId="ADAL" clId="{E16B2545-9416-4C26-90D7-3E9D118983C7}" dt="2024-04-30T04:56:37.854" v="13297" actId="1076"/>
          <ac:picMkLst>
            <pc:docMk/>
            <pc:sldMk cId="3935361718" sldId="271"/>
            <ac:picMk id="7" creationId="{C323092B-3EEA-0664-8F04-A2B33346ED93}"/>
          </ac:picMkLst>
        </pc:picChg>
        <pc:picChg chg="add del mod">
          <ac:chgData name="박소희" userId="0aefc98c-8e54-458f-9e83-2cb48c462a64" providerId="ADAL" clId="{E16B2545-9416-4C26-90D7-3E9D118983C7}" dt="2024-04-30T04:56:06.663" v="13291" actId="21"/>
          <ac:picMkLst>
            <pc:docMk/>
            <pc:sldMk cId="3935361718" sldId="271"/>
            <ac:picMk id="8" creationId="{8020DEEE-E623-BEF9-0DD2-E51AECFDDE8B}"/>
          </ac:picMkLst>
        </pc:picChg>
      </pc:sldChg>
      <pc:sldChg chg="add del">
        <pc:chgData name="박소희" userId="0aefc98c-8e54-458f-9e83-2cb48c462a64" providerId="ADAL" clId="{E16B2545-9416-4C26-90D7-3E9D118983C7}" dt="2024-04-28T14:00:12.378" v="9500" actId="2696"/>
        <pc:sldMkLst>
          <pc:docMk/>
          <pc:sldMk cId="3519907952" sldId="272"/>
        </pc:sldMkLst>
      </pc:sldChg>
      <pc:sldChg chg="modSp mod modNotesTx">
        <pc:chgData name="박소희" userId="0aefc98c-8e54-458f-9e83-2cb48c462a64" providerId="ADAL" clId="{E16B2545-9416-4C26-90D7-3E9D118983C7}" dt="2024-04-28T08:29:14.520" v="6922" actId="1076"/>
        <pc:sldMkLst>
          <pc:docMk/>
          <pc:sldMk cId="2060142942" sldId="273"/>
        </pc:sldMkLst>
        <pc:spChg chg="mod">
          <ac:chgData name="박소희" userId="0aefc98c-8e54-458f-9e83-2cb48c462a64" providerId="ADAL" clId="{E16B2545-9416-4C26-90D7-3E9D118983C7}" dt="2024-04-28T08:29:14.520" v="6922" actId="1076"/>
          <ac:spMkLst>
            <pc:docMk/>
            <pc:sldMk cId="2060142942" sldId="273"/>
            <ac:spMk id="6" creationId="{986B58CD-A80C-9B77-5B62-5D45968628FB}"/>
          </ac:spMkLst>
        </pc:spChg>
      </pc:sldChg>
      <pc:sldChg chg="addSp delSp modSp new mod modAnim modNotesTx">
        <pc:chgData name="박소희" userId="0aefc98c-8e54-458f-9e83-2cb48c462a64" providerId="ADAL" clId="{E16B2545-9416-4C26-90D7-3E9D118983C7}" dt="2024-04-28T02:56:33.394" v="4549" actId="20577"/>
        <pc:sldMkLst>
          <pc:docMk/>
          <pc:sldMk cId="611269861" sldId="274"/>
        </pc:sldMkLst>
        <pc:spChg chg="del">
          <ac:chgData name="박소희" userId="0aefc98c-8e54-458f-9e83-2cb48c462a64" providerId="ADAL" clId="{E16B2545-9416-4C26-90D7-3E9D118983C7}" dt="2024-04-28T02:24:34.682" v="3151" actId="21"/>
          <ac:spMkLst>
            <pc:docMk/>
            <pc:sldMk cId="611269861" sldId="274"/>
            <ac:spMk id="2" creationId="{5E0B1047-42DE-F60A-EA37-AAB012997D63}"/>
          </ac:spMkLst>
        </pc:spChg>
        <pc:spChg chg="del">
          <ac:chgData name="박소희" userId="0aefc98c-8e54-458f-9e83-2cb48c462a64" providerId="ADAL" clId="{E16B2545-9416-4C26-90D7-3E9D118983C7}" dt="2024-04-28T02:24:36.629" v="3152" actId="21"/>
          <ac:spMkLst>
            <pc:docMk/>
            <pc:sldMk cId="611269861" sldId="274"/>
            <ac:spMk id="3" creationId="{EB83DBCC-2732-7B70-B392-B6EB4897C4C8}"/>
          </ac:spMkLst>
        </pc:spChg>
        <pc:spChg chg="add mod">
          <ac:chgData name="박소희" userId="0aefc98c-8e54-458f-9e83-2cb48c462a64" providerId="ADAL" clId="{E16B2545-9416-4C26-90D7-3E9D118983C7}" dt="2024-04-28T02:52:19.676" v="4421" actId="1076"/>
          <ac:spMkLst>
            <pc:docMk/>
            <pc:sldMk cId="611269861" sldId="274"/>
            <ac:spMk id="6" creationId="{3C1C3B41-60EF-0667-311F-E7101522C682}"/>
          </ac:spMkLst>
        </pc:spChg>
        <pc:spChg chg="add mod">
          <ac:chgData name="박소희" userId="0aefc98c-8e54-458f-9e83-2cb48c462a64" providerId="ADAL" clId="{E16B2545-9416-4C26-90D7-3E9D118983C7}" dt="2024-04-28T02:52:26.789" v="4422"/>
          <ac:spMkLst>
            <pc:docMk/>
            <pc:sldMk cId="611269861" sldId="274"/>
            <ac:spMk id="7" creationId="{400FFD57-F700-2F46-0F2F-08CA80EBA766}"/>
          </ac:spMkLst>
        </pc:spChg>
        <pc:picChg chg="add mod">
          <ac:chgData name="박소희" userId="0aefc98c-8e54-458f-9e83-2cb48c462a64" providerId="ADAL" clId="{E16B2545-9416-4C26-90D7-3E9D118983C7}" dt="2024-04-28T02:54:25.594" v="4433" actId="1076"/>
          <ac:picMkLst>
            <pc:docMk/>
            <pc:sldMk cId="611269861" sldId="274"/>
            <ac:picMk id="5" creationId="{E7E9994C-4A66-9931-8646-8D486C821A1B}"/>
          </ac:picMkLst>
        </pc:picChg>
        <pc:picChg chg="add del mod">
          <ac:chgData name="박소희" userId="0aefc98c-8e54-458f-9e83-2cb48c462a64" providerId="ADAL" clId="{E16B2545-9416-4C26-90D7-3E9D118983C7}" dt="2024-04-28T02:54:11.179" v="4429" actId="21"/>
          <ac:picMkLst>
            <pc:docMk/>
            <pc:sldMk cId="611269861" sldId="274"/>
            <ac:picMk id="8" creationId="{F8E7EB80-0D8C-C752-4CAE-635B0EE1E833}"/>
          </ac:picMkLst>
        </pc:picChg>
        <pc:picChg chg="add mod">
          <ac:chgData name="박소희" userId="0aefc98c-8e54-458f-9e83-2cb48c462a64" providerId="ADAL" clId="{E16B2545-9416-4C26-90D7-3E9D118983C7}" dt="2024-04-28T02:54:39.540" v="4437" actId="1076"/>
          <ac:picMkLst>
            <pc:docMk/>
            <pc:sldMk cId="611269861" sldId="274"/>
            <ac:picMk id="9" creationId="{5B510514-39A9-DEFE-75DA-17514F15606E}"/>
          </ac:picMkLst>
        </pc:picChg>
      </pc:sldChg>
      <pc:sldChg chg="addSp delSp modSp mod">
        <pc:chgData name="박소희" userId="0aefc98c-8e54-458f-9e83-2cb48c462a64" providerId="ADAL" clId="{E16B2545-9416-4C26-90D7-3E9D118983C7}" dt="2024-04-29T17:01:53.487" v="13213" actId="1076"/>
        <pc:sldMkLst>
          <pc:docMk/>
          <pc:sldMk cId="3748768575" sldId="275"/>
        </pc:sldMkLst>
        <pc:spChg chg="del">
          <ac:chgData name="박소희" userId="0aefc98c-8e54-458f-9e83-2cb48c462a64" providerId="ADAL" clId="{E16B2545-9416-4C26-90D7-3E9D118983C7}" dt="2024-04-29T17:00:48.800" v="13048" actId="21"/>
          <ac:spMkLst>
            <pc:docMk/>
            <pc:sldMk cId="3748768575" sldId="275"/>
            <ac:spMk id="8" creationId="{A1E8705D-C4FC-6808-7D10-53024301C779}"/>
          </ac:spMkLst>
        </pc:spChg>
        <pc:spChg chg="add del mod">
          <ac:chgData name="박소희" userId="0aefc98c-8e54-458f-9e83-2cb48c462a64" providerId="ADAL" clId="{E16B2545-9416-4C26-90D7-3E9D118983C7}" dt="2024-04-29T17:01:38.757" v="13210" actId="21"/>
          <ac:spMkLst>
            <pc:docMk/>
            <pc:sldMk cId="3748768575" sldId="275"/>
            <ac:spMk id="43" creationId="{A1E8705D-C4FC-6808-7D10-53024301C779}"/>
          </ac:spMkLst>
        </pc:spChg>
        <pc:spChg chg="add mod">
          <ac:chgData name="박소희" userId="0aefc98c-8e54-458f-9e83-2cb48c462a64" providerId="ADAL" clId="{E16B2545-9416-4C26-90D7-3E9D118983C7}" dt="2024-04-29T17:01:41.958" v="13211" actId="1076"/>
          <ac:spMkLst>
            <pc:docMk/>
            <pc:sldMk cId="3748768575" sldId="275"/>
            <ac:spMk id="44" creationId="{27512032-5113-34AA-60BE-ECD30C83425F}"/>
          </ac:spMkLst>
        </pc:spChg>
        <pc:spChg chg="add mod">
          <ac:chgData name="박소희" userId="0aefc98c-8e54-458f-9e83-2cb48c462a64" providerId="ADAL" clId="{E16B2545-9416-4C26-90D7-3E9D118983C7}" dt="2024-04-29T17:01:53.487" v="13213" actId="1076"/>
          <ac:spMkLst>
            <pc:docMk/>
            <pc:sldMk cId="3748768575" sldId="275"/>
            <ac:spMk id="45" creationId="{7A14DC1A-D90B-DBCC-FAEB-42F56A72DF55}"/>
          </ac:spMkLst>
        </pc:spChg>
      </pc:sldChg>
      <pc:sldChg chg="addSp delSp modSp new mod">
        <pc:chgData name="박소희" userId="0aefc98c-8e54-458f-9e83-2cb48c462a64" providerId="ADAL" clId="{E16B2545-9416-4C26-90D7-3E9D118983C7}" dt="2024-04-29T17:03:21.473" v="13219" actId="571"/>
        <pc:sldMkLst>
          <pc:docMk/>
          <pc:sldMk cId="3864882142" sldId="276"/>
        </pc:sldMkLst>
        <pc:spChg chg="mod">
          <ac:chgData name="박소희" userId="0aefc98c-8e54-458f-9e83-2cb48c462a64" providerId="ADAL" clId="{E16B2545-9416-4C26-90D7-3E9D118983C7}" dt="2024-04-29T17:03:03.070" v="13215" actId="1076"/>
          <ac:spMkLst>
            <pc:docMk/>
            <pc:sldMk cId="3864882142" sldId="276"/>
            <ac:spMk id="2" creationId="{9B5FB300-3979-69FF-2148-B0A5E389B493}"/>
          </ac:spMkLst>
        </pc:spChg>
        <pc:spChg chg="mod">
          <ac:chgData name="박소희" userId="0aefc98c-8e54-458f-9e83-2cb48c462a64" providerId="ADAL" clId="{E16B2545-9416-4C26-90D7-3E9D118983C7}" dt="2024-04-29T17:02:05.792" v="13214" actId="113"/>
          <ac:spMkLst>
            <pc:docMk/>
            <pc:sldMk cId="3864882142" sldId="276"/>
            <ac:spMk id="3" creationId="{0A979E2F-2CDE-7938-43E0-2C4EC55E3F0C}"/>
          </ac:spMkLst>
        </pc:spChg>
        <pc:spChg chg="add del mod">
          <ac:chgData name="박소희" userId="0aefc98c-8e54-458f-9e83-2cb48c462a64" providerId="ADAL" clId="{E16B2545-9416-4C26-90D7-3E9D118983C7}" dt="2024-04-29T16:59:54.909" v="13031" actId="21"/>
          <ac:spMkLst>
            <pc:docMk/>
            <pc:sldMk cId="3864882142" sldId="276"/>
            <ac:spMk id="4" creationId="{B9129FEC-DA86-9C52-88A6-F0EC917C5C30}"/>
          </ac:spMkLst>
        </pc:spChg>
        <pc:spChg chg="add del mod">
          <ac:chgData name="박소희" userId="0aefc98c-8e54-458f-9e83-2cb48c462a64" providerId="ADAL" clId="{E16B2545-9416-4C26-90D7-3E9D118983C7}" dt="2024-04-29T16:59:53.093" v="13030" actId="21"/>
          <ac:spMkLst>
            <pc:docMk/>
            <pc:sldMk cId="3864882142" sldId="276"/>
            <ac:spMk id="5" creationId="{66B1DDB3-E248-0119-7D03-DD11222B3885}"/>
          </ac:spMkLst>
        </pc:spChg>
        <pc:spChg chg="add mod">
          <ac:chgData name="박소희" userId="0aefc98c-8e54-458f-9e83-2cb48c462a64" providerId="ADAL" clId="{E16B2545-9416-4C26-90D7-3E9D118983C7}" dt="2024-04-29T17:03:16.487" v="13218" actId="1076"/>
          <ac:spMkLst>
            <pc:docMk/>
            <pc:sldMk cId="3864882142" sldId="276"/>
            <ac:spMk id="6" creationId="{30E153C0-D4C9-DA65-984D-EC16F4BFACEA}"/>
          </ac:spMkLst>
        </pc:spChg>
        <pc:spChg chg="add mod">
          <ac:chgData name="박소희" userId="0aefc98c-8e54-458f-9e83-2cb48c462a64" providerId="ADAL" clId="{E16B2545-9416-4C26-90D7-3E9D118983C7}" dt="2024-04-29T17:03:21.473" v="13219" actId="571"/>
          <ac:spMkLst>
            <pc:docMk/>
            <pc:sldMk cId="3864882142" sldId="276"/>
            <ac:spMk id="7" creationId="{E813BCE0-CBEC-51BC-358B-D1BDA98C839F}"/>
          </ac:spMkLst>
        </pc:spChg>
      </pc:sldChg>
      <pc:sldChg chg="new del">
        <pc:chgData name="박소희" userId="0aefc98c-8e54-458f-9e83-2cb48c462a64" providerId="ADAL" clId="{E16B2545-9416-4C26-90D7-3E9D118983C7}" dt="2024-04-30T04:55:38.601" v="13237" actId="2696"/>
        <pc:sldMkLst>
          <pc:docMk/>
          <pc:sldMk cId="923350158" sldId="277"/>
        </pc:sldMkLst>
      </pc:sldChg>
      <pc:sldChg chg="add">
        <pc:chgData name="박소희" userId="0aefc98c-8e54-458f-9e83-2cb48c462a64" providerId="ADAL" clId="{E16B2545-9416-4C26-90D7-3E9D118983C7}" dt="2024-04-30T04:55:35.255" v="13236" actId="2890"/>
        <pc:sldMkLst>
          <pc:docMk/>
          <pc:sldMk cId="1363342855" sldId="278"/>
        </pc:sldMkLst>
      </pc:sldChg>
      <pc:sldChg chg="addSp modSp mod">
        <pc:chgData name="박소희" userId="0aefc98c-8e54-458f-9e83-2cb48c462a64" providerId="ADAL" clId="{E16B2545-9416-4C26-90D7-3E9D118983C7}" dt="2024-04-30T16:27:15.941" v="13316" actId="571"/>
        <pc:sldMkLst>
          <pc:docMk/>
          <pc:sldMk cId="1723320156" sldId="280"/>
        </pc:sldMkLst>
        <pc:spChg chg="add mod">
          <ac:chgData name="박소희" userId="0aefc98c-8e54-458f-9e83-2cb48c462a64" providerId="ADAL" clId="{E16B2545-9416-4C26-90D7-3E9D118983C7}" dt="2024-04-30T16:27:03.189" v="13313" actId="2085"/>
          <ac:spMkLst>
            <pc:docMk/>
            <pc:sldMk cId="1723320156" sldId="280"/>
            <ac:spMk id="3" creationId="{F068F408-D3A1-B474-820F-C846353DDFF5}"/>
          </ac:spMkLst>
        </pc:spChg>
        <pc:spChg chg="add mod">
          <ac:chgData name="박소희" userId="0aefc98c-8e54-458f-9e83-2cb48c462a64" providerId="ADAL" clId="{E16B2545-9416-4C26-90D7-3E9D118983C7}" dt="2024-04-30T16:27:06.848" v="13314" actId="571"/>
          <ac:spMkLst>
            <pc:docMk/>
            <pc:sldMk cId="1723320156" sldId="280"/>
            <ac:spMk id="6" creationId="{92B2C241-735A-F123-5B99-9ABDE223FF85}"/>
          </ac:spMkLst>
        </pc:spChg>
        <pc:spChg chg="add mod">
          <ac:chgData name="박소희" userId="0aefc98c-8e54-458f-9e83-2cb48c462a64" providerId="ADAL" clId="{E16B2545-9416-4C26-90D7-3E9D118983C7}" dt="2024-04-30T16:27:15.941" v="13316" actId="571"/>
          <ac:spMkLst>
            <pc:docMk/>
            <pc:sldMk cId="1723320156" sldId="280"/>
            <ac:spMk id="9" creationId="{0B8C3FB7-81AF-3C4F-CB07-A3B84033AD13}"/>
          </ac:spMkLst>
        </pc:spChg>
        <pc:picChg chg="add mod">
          <ac:chgData name="박소희" userId="0aefc98c-8e54-458f-9e83-2cb48c462a64" providerId="ADAL" clId="{E16B2545-9416-4C26-90D7-3E9D118983C7}" dt="2024-04-30T16:26:35.464" v="13304" actId="1076"/>
          <ac:picMkLst>
            <pc:docMk/>
            <pc:sldMk cId="1723320156" sldId="280"/>
            <ac:picMk id="2" creationId="{DB5AD5E9-8E4A-F26E-7194-02CC34F472F8}"/>
          </ac:picMkLst>
        </pc:picChg>
        <pc:picChg chg="add mod">
          <ac:chgData name="박소희" userId="0aefc98c-8e54-458f-9e83-2cb48c462a64" providerId="ADAL" clId="{E16B2545-9416-4C26-90D7-3E9D118983C7}" dt="2024-04-30T16:27:11.097" v="13315" actId="1076"/>
          <ac:picMkLst>
            <pc:docMk/>
            <pc:sldMk cId="1723320156" sldId="280"/>
            <ac:picMk id="5" creationId="{D7960F11-221F-8A34-DC4D-5F74A8F5EF68}"/>
          </ac:picMkLst>
        </pc:picChg>
      </pc:sldChg>
    </pc:docChg>
  </pc:docChgLst>
  <pc:docChgLst>
    <pc:chgData name="게스트 사용자" userId="S::urn:spo:anon#db6a17fcfb0388352807ed127a0ee6a207f07726893aa00df93f06c62a56eeef::" providerId="AD" clId="Web-{F51C502E-9012-4FF5-E79B-3FC88AF6D78F}"/>
    <pc:docChg chg="modSld">
      <pc:chgData name="게스트 사용자" userId="S::urn:spo:anon#db6a17fcfb0388352807ed127a0ee6a207f07726893aa00df93f06c62a56eeef::" providerId="AD" clId="Web-{F51C502E-9012-4FF5-E79B-3FC88AF6D78F}" dt="2024-04-29T15:59:48.299" v="38" actId="20577"/>
      <pc:docMkLst>
        <pc:docMk/>
      </pc:docMkLst>
      <pc:sldChg chg="modSp">
        <pc:chgData name="게스트 사용자" userId="S::urn:spo:anon#db6a17fcfb0388352807ed127a0ee6a207f07726893aa00df93f06c62a56eeef::" providerId="AD" clId="Web-{F51C502E-9012-4FF5-E79B-3FC88AF6D78F}" dt="2024-04-29T15:55:20.382" v="18" actId="20577"/>
        <pc:sldMkLst>
          <pc:docMk/>
          <pc:sldMk cId="1459513626" sldId="256"/>
        </pc:sldMkLst>
        <pc:spChg chg="mod">
          <ac:chgData name="게스트 사용자" userId="S::urn:spo:anon#db6a17fcfb0388352807ed127a0ee6a207f07726893aa00df93f06c62a56eeef::" providerId="AD" clId="Web-{F51C502E-9012-4FF5-E79B-3FC88AF6D78F}" dt="2024-04-29T15:55:20.382" v="18" actId="20577"/>
          <ac:spMkLst>
            <pc:docMk/>
            <pc:sldMk cId="1459513626" sldId="256"/>
            <ac:spMk id="6" creationId="{817BED3C-9D4A-7E72-42B0-69BF6DF3730C}"/>
          </ac:spMkLst>
        </pc:spChg>
      </pc:sldChg>
      <pc:sldChg chg="modSp">
        <pc:chgData name="게스트 사용자" userId="S::urn:spo:anon#db6a17fcfb0388352807ed127a0ee6a207f07726893aa00df93f06c62a56eeef::" providerId="AD" clId="Web-{F51C502E-9012-4FF5-E79B-3FC88AF6D78F}" dt="2024-04-29T15:57:12.326" v="26" actId="20577"/>
        <pc:sldMkLst>
          <pc:docMk/>
          <pc:sldMk cId="3317581864" sldId="257"/>
        </pc:sldMkLst>
        <pc:spChg chg="mod">
          <ac:chgData name="게스트 사용자" userId="S::urn:spo:anon#db6a17fcfb0388352807ed127a0ee6a207f07726893aa00df93f06c62a56eeef::" providerId="AD" clId="Web-{F51C502E-9012-4FF5-E79B-3FC88AF6D78F}" dt="2024-04-29T15:57:12.326" v="26" actId="20577"/>
          <ac:spMkLst>
            <pc:docMk/>
            <pc:sldMk cId="3317581864" sldId="257"/>
            <ac:spMk id="7" creationId="{AB10FCE7-82AB-8357-0F9D-7765BECB340E}"/>
          </ac:spMkLst>
        </pc:spChg>
      </pc:sldChg>
      <pc:sldChg chg="modSp">
        <pc:chgData name="게스트 사용자" userId="S::urn:spo:anon#db6a17fcfb0388352807ed127a0ee6a207f07726893aa00df93f06c62a56eeef::" providerId="AD" clId="Web-{F51C502E-9012-4FF5-E79B-3FC88AF6D78F}" dt="2024-04-29T15:59:48.299" v="38" actId="20577"/>
        <pc:sldMkLst>
          <pc:docMk/>
          <pc:sldMk cId="3031347309" sldId="258"/>
        </pc:sldMkLst>
        <pc:spChg chg="mod">
          <ac:chgData name="게스트 사용자" userId="S::urn:spo:anon#db6a17fcfb0388352807ed127a0ee6a207f07726893aa00df93f06c62a56eeef::" providerId="AD" clId="Web-{F51C502E-9012-4FF5-E79B-3FC88AF6D78F}" dt="2024-04-29T15:59:48.299" v="38" actId="20577"/>
          <ac:spMkLst>
            <pc:docMk/>
            <pc:sldMk cId="3031347309" sldId="258"/>
            <ac:spMk id="4" creationId="{7D3F954B-B79B-1C1B-81EB-C95689D23241}"/>
          </ac:spMkLst>
        </pc:spChg>
      </pc:sldChg>
    </pc:docChg>
  </pc:docChgLst>
  <pc:docChgLst>
    <pc:chgData name="게스트 사용자" userId="S::urn:spo:anon#db6a17fcfb0388352807ed127a0ee6a207f07726893aa00df93f06c62a56eeef::" providerId="AD" clId="Web-{381AD55E-D8FF-9362-8397-BC21D0DE4D75}"/>
    <pc:docChg chg="modSld">
      <pc:chgData name="게스트 사용자" userId="S::urn:spo:anon#db6a17fcfb0388352807ed127a0ee6a207f07726893aa00df93f06c62a56eeef::" providerId="AD" clId="Web-{381AD55E-D8FF-9362-8397-BC21D0DE4D75}" dt="2024-04-30T02:31:28.833" v="41" actId="20577"/>
      <pc:docMkLst>
        <pc:docMk/>
      </pc:docMkLst>
      <pc:sldChg chg="modSp">
        <pc:chgData name="게스트 사용자" userId="S::urn:spo:anon#db6a17fcfb0388352807ed127a0ee6a207f07726893aa00df93f06c62a56eeef::" providerId="AD" clId="Web-{381AD55E-D8FF-9362-8397-BC21D0DE4D75}" dt="2024-04-30T01:56:28.665" v="6" actId="20577"/>
        <pc:sldMkLst>
          <pc:docMk/>
          <pc:sldMk cId="1459513626" sldId="256"/>
        </pc:sldMkLst>
        <pc:spChg chg="mod">
          <ac:chgData name="게스트 사용자" userId="S::urn:spo:anon#db6a17fcfb0388352807ed127a0ee6a207f07726893aa00df93f06c62a56eeef::" providerId="AD" clId="Web-{381AD55E-D8FF-9362-8397-BC21D0DE4D75}" dt="2024-04-30T01:56:28.665" v="6" actId="20577"/>
          <ac:spMkLst>
            <pc:docMk/>
            <pc:sldMk cId="1459513626" sldId="256"/>
            <ac:spMk id="6" creationId="{817BED3C-9D4A-7E72-42B0-69BF6DF3730C}"/>
          </ac:spMkLst>
        </pc:spChg>
      </pc:sldChg>
      <pc:sldChg chg="modSp">
        <pc:chgData name="게스트 사용자" userId="S::urn:spo:anon#db6a17fcfb0388352807ed127a0ee6a207f07726893aa00df93f06c62a56eeef::" providerId="AD" clId="Web-{381AD55E-D8FF-9362-8397-BC21D0DE4D75}" dt="2024-04-30T02:31:28.833" v="41" actId="20577"/>
        <pc:sldMkLst>
          <pc:docMk/>
          <pc:sldMk cId="3317581864" sldId="257"/>
        </pc:sldMkLst>
        <pc:spChg chg="mod">
          <ac:chgData name="게스트 사용자" userId="S::urn:spo:anon#db6a17fcfb0388352807ed127a0ee6a207f07726893aa00df93f06c62a56eeef::" providerId="AD" clId="Web-{381AD55E-D8FF-9362-8397-BC21D0DE4D75}" dt="2024-04-30T02:31:28.833" v="41" actId="20577"/>
          <ac:spMkLst>
            <pc:docMk/>
            <pc:sldMk cId="3317581864" sldId="257"/>
            <ac:spMk id="7" creationId="{AB10FCE7-82AB-8357-0F9D-7765BECB340E}"/>
          </ac:spMkLst>
        </pc:spChg>
      </pc:sldChg>
      <pc:sldChg chg="modSp">
        <pc:chgData name="게스트 사용자" userId="S::urn:spo:anon#db6a17fcfb0388352807ed127a0ee6a207f07726893aa00df93f06c62a56eeef::" providerId="AD" clId="Web-{381AD55E-D8FF-9362-8397-BC21D0DE4D75}" dt="2024-04-30T01:58:10.747" v="31" actId="20577"/>
        <pc:sldMkLst>
          <pc:docMk/>
          <pc:sldMk cId="3031347309" sldId="258"/>
        </pc:sldMkLst>
        <pc:spChg chg="mod">
          <ac:chgData name="게스트 사용자" userId="S::urn:spo:anon#db6a17fcfb0388352807ed127a0ee6a207f07726893aa00df93f06c62a56eeef::" providerId="AD" clId="Web-{381AD55E-D8FF-9362-8397-BC21D0DE4D75}" dt="2024-04-30T01:58:10.747" v="31" actId="20577"/>
          <ac:spMkLst>
            <pc:docMk/>
            <pc:sldMk cId="3031347309" sldId="258"/>
            <ac:spMk id="4" creationId="{7D3F954B-B79B-1C1B-81EB-C95689D232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678310C-4ADE-CA1A-2BF5-C60C4FDFBB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54ACC-5B13-DC58-AF04-7923032FF2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71CF3-45F6-4914-8D61-68B4A8475F7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753FE5-B856-64B8-584E-FB006AD51B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B7DB1B-02BC-0D08-6787-859FA4DC24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FE03-25B2-4E08-9FFD-2EFBA532D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77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B69E-49A3-4A75-9E44-6A26F39573C1}" type="datetimeFigureOut"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501D-F024-4A62-922E-A8F87A57B01B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3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>
                <a:latin typeface="Calibri"/>
                <a:ea typeface="맑은 고딕"/>
                <a:cs typeface="Calibri"/>
              </a:rPr>
              <a:t>멜 스펙트럼</a:t>
            </a:r>
            <a:endParaRPr lang="en-US" altLang="ko-KR" dirty="0">
              <a:latin typeface="Calibri"/>
              <a:ea typeface="Calibri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       오디오 신호를 멜 스케일에 맞게 분석한 결과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       오디오 신호에서 특정 시간대의 에너지 분포를 멜 스케일에 따라 나타냄 -&gt; 인간의 청각 구조와 유사한 방식으로 신호를 분석할 수 있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 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2.   멜 스케일 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       사람의 귀가 주파수를 인식하는 방법을 기반으로 하는 일종의 척도</a:t>
            </a:r>
            <a:endParaRPr lang="ko-KR" dirty="0"/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    낮은 주파수에서 주파수 변동에 대해 인간의 민감도가 증가하는 것을 반영함 -&gt; </a:t>
            </a:r>
            <a:r>
              <a:rPr lang="ko-KR" dirty="0"/>
              <a:t> 물리적 주파수(헤르츠)</a:t>
            </a:r>
            <a:r>
              <a:rPr lang="ko-KR" dirty="0" err="1"/>
              <a:t>를</a:t>
            </a:r>
            <a:r>
              <a:rPr lang="ko-KR" dirty="0"/>
              <a:t> 멜 척도로 변환함</a:t>
            </a:r>
          </a:p>
          <a:p>
            <a:r>
              <a:rPr lang="ko-KR" dirty="0">
                <a:latin typeface="맑은 고딕"/>
                <a:ea typeface="맑은 고딕"/>
                <a:cs typeface="Calibri"/>
              </a:rPr>
              <a:t>   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  주파수가 높아질수록 스케일의 간격이 넓어지는 로그 형태를 가지고 있으며, 낮은 주파수에서는 소리의 변화를 더 세밀하게 인지할 수 있음</a:t>
            </a:r>
            <a:endParaRPr lang="ko-KR" dirty="0">
              <a:latin typeface="Calibri"/>
              <a:ea typeface="맑은 고딕"/>
              <a:cs typeface="Calibri"/>
            </a:endParaRPr>
          </a:p>
          <a:p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r>
              <a:rPr lang="ko-KR" altLang="en-US" dirty="0">
                <a:latin typeface="맑은 고딕"/>
                <a:ea typeface="맑은 고딕"/>
                <a:cs typeface="Calibri"/>
              </a:rPr>
              <a:t>3. 피치와의 관계</a:t>
            </a:r>
          </a:p>
          <a:p>
            <a:r>
              <a:rPr lang="ko-KR" altLang="en-US" dirty="0">
                <a:latin typeface="맑은 고딕"/>
                <a:ea typeface="맑은 고딕"/>
                <a:cs typeface="Calibri"/>
              </a:rPr>
              <a:t>   멜 스펙트럼은 피치 정보를 포함하고 있어서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,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피치 변화를 분석하는데 유용하게 사용됨 </a:t>
            </a:r>
            <a:endParaRPr lang="en-US" altLang="ko-KR" dirty="0">
              <a:latin typeface="맑은 고딕"/>
              <a:ea typeface="맑은 고딕"/>
              <a:cs typeface="Calibri"/>
            </a:endParaRPr>
          </a:p>
          <a:p>
            <a:endParaRPr lang="en-US" altLang="ko-KR" dirty="0">
              <a:latin typeface="맑은 고딕"/>
              <a:ea typeface="맑은 고딕"/>
              <a:cs typeface="Calibri"/>
            </a:endParaRPr>
          </a:p>
          <a:p>
            <a:r>
              <a:rPr lang="en-US" altLang="ko-KR" dirty="0">
                <a:latin typeface="맑은 고딕"/>
                <a:ea typeface="맑은 고딕"/>
                <a:cs typeface="Calibri"/>
              </a:rPr>
              <a:t>================</a:t>
            </a:r>
          </a:p>
          <a:p>
            <a:r>
              <a:rPr lang="en-US" altLang="ko-KR" dirty="0">
                <a:latin typeface="맑은 고딕"/>
                <a:ea typeface="맑은 고딕"/>
                <a:cs typeface="Calibri"/>
              </a:rPr>
              <a:t>Mel-Frequency :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실제 주파수와 인간이 인식하는 주파수 사이의 관계를 나타내는 척도 </a:t>
            </a:r>
            <a:endParaRPr lang="en-US" altLang="ko-KR" dirty="0">
              <a:latin typeface="맑은 고딕"/>
              <a:ea typeface="맑은 고딕"/>
              <a:cs typeface="Calibri"/>
            </a:endParaRPr>
          </a:p>
          <a:p>
            <a:r>
              <a:rPr lang="ko-KR" altLang="en-US" dirty="0">
                <a:latin typeface="맑은 고딕"/>
                <a:ea typeface="맑은 고딕"/>
                <a:cs typeface="Calibri"/>
              </a:rPr>
              <a:t>오디오 신호를 인간의 청각이 인식하는 방법에 따라서 분석하고 해석하는 과정</a:t>
            </a:r>
            <a:endParaRPr lang="en-US" altLang="ko-KR" dirty="0">
              <a:latin typeface="맑은 고딕"/>
              <a:ea typeface="맑은 고딕"/>
              <a:cs typeface="Calibri"/>
            </a:endParaRPr>
          </a:p>
          <a:p>
            <a:endParaRPr lang="en-US" altLang="ko-KR" dirty="0">
              <a:latin typeface="맑은 고딕"/>
              <a:ea typeface="맑은 고딕"/>
              <a:cs typeface="Calibri"/>
            </a:endParaRPr>
          </a:p>
          <a:p>
            <a:r>
              <a:rPr lang="en-US" altLang="ko-KR" dirty="0">
                <a:latin typeface="맑은 고딕"/>
                <a:ea typeface="맑은 고딕"/>
                <a:cs typeface="Calibri"/>
              </a:rPr>
              <a:t>Cepstral :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스펙트럼에서 유래된 은어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, spec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의 글자를 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맞바꾼것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,</a:t>
            </a:r>
          </a:p>
          <a:p>
            <a:r>
              <a:rPr lang="ko-KR" altLang="en-US" dirty="0">
                <a:latin typeface="맑은 고딕"/>
                <a:ea typeface="맑은 고딕"/>
                <a:cs typeface="Calibri"/>
              </a:rPr>
              <a:t>신호의 스펙트럼에 대해 푸리에 변환을 수행한 것 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(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주파수 도메인</a:t>
            </a:r>
            <a:r>
              <a:rPr lang="en-US" altLang="ko-KR" dirty="0">
                <a:latin typeface="맑은 고딕"/>
                <a:ea typeface="맑은 고딕"/>
                <a:cs typeface="Calibri"/>
              </a:rPr>
              <a:t>) -&gt;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주파수 영역에서 주기적 패턴을 분석하는데 유용함</a:t>
            </a:r>
            <a:endParaRPr lang="en-US" altLang="ko-KR" dirty="0">
              <a:latin typeface="맑은 고딕"/>
              <a:ea typeface="맑은 고딕"/>
              <a:cs typeface="Calibri"/>
            </a:endParaRPr>
          </a:p>
          <a:p>
            <a:r>
              <a:rPr lang="ko-KR" altLang="en-US" dirty="0">
                <a:latin typeface="맑은 고딕"/>
                <a:ea typeface="맑은 고딕"/>
                <a:cs typeface="Calibri"/>
              </a:rPr>
              <a:t>복잡한 신호에서 기본적인 주기성을 추출하는데 유용함 </a:t>
            </a:r>
            <a:endParaRPr lang="en-US" altLang="ko-KR" dirty="0">
              <a:latin typeface="맑은 고딕"/>
              <a:ea typeface="맑은 고딕"/>
              <a:cs typeface="Calibri"/>
            </a:endParaRPr>
          </a:p>
          <a:p>
            <a:r>
              <a:rPr lang="en-US" altLang="ko-KR" dirty="0">
                <a:latin typeface="맑은 고딕"/>
                <a:ea typeface="맑은 고딕"/>
                <a:cs typeface="Calibri"/>
              </a:rPr>
              <a:t>Cepstral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분석이라고도 함</a:t>
            </a:r>
            <a:endParaRPr lang="en-US" altLang="ko-KR" dirty="0">
              <a:latin typeface="맑은 고딕"/>
              <a:ea typeface="맑은 고딕"/>
              <a:cs typeface="Calibri"/>
            </a:endParaRPr>
          </a:p>
          <a:p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 </a:t>
            </a:r>
            <a:endParaRPr 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75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en-US" altLang="ko-KR" dirty="0"/>
              <a:t>vocal tract</a:t>
            </a:r>
            <a:r>
              <a:rPr lang="ko-KR" altLang="en-US" dirty="0"/>
              <a:t>를 어떻게 </a:t>
            </a:r>
            <a:r>
              <a:rPr lang="ko-KR" altLang="en-US" dirty="0" err="1"/>
              <a:t>하느냐에</a:t>
            </a:r>
            <a:r>
              <a:rPr lang="ko-KR" altLang="en-US" dirty="0"/>
              <a:t> 따라서 다른 </a:t>
            </a:r>
            <a:r>
              <a:rPr lang="ko-KR" altLang="en-US" dirty="0" err="1"/>
              <a:t>포만트가</a:t>
            </a:r>
            <a:r>
              <a:rPr lang="ko-KR" altLang="en-US" dirty="0"/>
              <a:t> 생성 </a:t>
            </a:r>
            <a:r>
              <a:rPr lang="en-US" altLang="ko-KR" dirty="0"/>
              <a:t>-&gt; </a:t>
            </a:r>
            <a:r>
              <a:rPr lang="ko-KR" altLang="en-US" dirty="0"/>
              <a:t>음성의 다른 정체성이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Glottal pulse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빠르게 변화하는 정보들 </a:t>
            </a:r>
            <a:r>
              <a:rPr lang="en-US" altLang="ko-KR" dirty="0"/>
              <a:t>-&gt; Spectral detail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포만트</a:t>
            </a:r>
            <a:r>
              <a:rPr lang="en-US" altLang="ko-KR" dirty="0"/>
              <a:t>, </a:t>
            </a:r>
            <a:r>
              <a:rPr lang="ko-KR" altLang="en-US" dirty="0"/>
              <a:t>조금씩 변화하는 신호 특징들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초기의 </a:t>
            </a:r>
            <a:r>
              <a:rPr lang="en-US" altLang="ko-KR" dirty="0"/>
              <a:t>glottal pulse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피치 정보</a:t>
            </a:r>
            <a:r>
              <a:rPr lang="en-US" altLang="ko-KR" dirty="0"/>
              <a:t>, </a:t>
            </a:r>
            <a:r>
              <a:rPr lang="ko-KR" altLang="en-US" dirty="0"/>
              <a:t>주파수 정보들을 가져다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초기 음성 </a:t>
            </a:r>
            <a:r>
              <a:rPr lang="en-US" altLang="ko-KR" dirty="0"/>
              <a:t>-&gt; envelope</a:t>
            </a:r>
            <a:r>
              <a:rPr lang="ko-KR" altLang="en-US" dirty="0"/>
              <a:t>와 </a:t>
            </a:r>
            <a:r>
              <a:rPr lang="en-US" altLang="ko-KR" dirty="0"/>
              <a:t>detail</a:t>
            </a:r>
            <a:r>
              <a:rPr lang="ko-KR" altLang="en-US" dirty="0"/>
              <a:t>로 분리 가능하다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Speech =&gt; convolution</a:t>
            </a:r>
            <a:r>
              <a:rPr lang="ko-KR" altLang="en-US" dirty="0"/>
              <a:t> </a:t>
            </a:r>
            <a:r>
              <a:rPr lang="en-US" altLang="ko-KR" dirty="0"/>
              <a:t>of frequency &amp; glottal pulse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50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X(t) = E(t) * H(t) -&gt; </a:t>
            </a:r>
            <a:r>
              <a:rPr lang="ko-KR" altLang="en-US" dirty="0"/>
              <a:t>음성 신호의 스펙트럼 </a:t>
            </a:r>
            <a:r>
              <a:rPr lang="en-US" altLang="ko-KR" dirty="0"/>
              <a:t>-&gt; glottal + vocal tract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합성</a:t>
            </a:r>
            <a:endParaRPr lang="en-US" altLang="ko-KR" dirty="0"/>
          </a:p>
          <a:p>
            <a:r>
              <a:rPr lang="ko-KR" altLang="en-US" dirty="0"/>
              <a:t>각 항등식에 로그를 취함 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이 공식을 </a:t>
            </a:r>
            <a:r>
              <a:rPr lang="ko-KR" altLang="en-US" dirty="0" err="1"/>
              <a:t>피피티의</a:t>
            </a:r>
            <a:r>
              <a:rPr lang="ko-KR" altLang="en-US" dirty="0"/>
              <a:t> 공식과 같이 쓸 수 있음 </a:t>
            </a:r>
            <a:r>
              <a:rPr lang="en-US" altLang="ko-KR" dirty="0"/>
              <a:t>(</a:t>
            </a:r>
            <a:r>
              <a:rPr lang="ko-KR" altLang="en-US" dirty="0"/>
              <a:t>공식 </a:t>
            </a:r>
            <a:r>
              <a:rPr lang="ko-KR" altLang="en-US" dirty="0" err="1"/>
              <a:t>피피티</a:t>
            </a:r>
            <a:r>
              <a:rPr lang="ko-KR" altLang="en-US" dirty="0"/>
              <a:t> 가져오기</a:t>
            </a:r>
            <a:r>
              <a:rPr lang="en-US" altLang="ko-KR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/>
              <a:t>2</a:t>
            </a:r>
            <a:r>
              <a:rPr lang="ko-KR" altLang="en-US" dirty="0"/>
              <a:t>개의 요소를 분리하기 위해 </a:t>
            </a:r>
            <a:r>
              <a:rPr lang="en-US" altLang="ko-KR" dirty="0"/>
              <a:t>log</a:t>
            </a:r>
            <a:r>
              <a:rPr lang="ko-KR" altLang="en-US" dirty="0"/>
              <a:t>를 </a:t>
            </a:r>
            <a:r>
              <a:rPr lang="ko-KR" altLang="en-US" dirty="0" err="1"/>
              <a:t>가져다씀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========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분리 과정을 그림으로 </a:t>
            </a:r>
            <a:r>
              <a:rPr lang="ko-KR" altLang="en-US" dirty="0" err="1"/>
              <a:t>나타내보자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Speech -&gt; vocal + glottal pulse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원신호는 매우 지저분하다 </a:t>
            </a:r>
            <a:r>
              <a:rPr lang="en-US" altLang="ko-KR" dirty="0"/>
              <a:t>-&gt; 2</a:t>
            </a:r>
            <a:r>
              <a:rPr lang="ko-KR" altLang="en-US" dirty="0"/>
              <a:t>개의 요소로 분리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========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하지만 우리는 </a:t>
            </a:r>
            <a:r>
              <a:rPr lang="en-US" altLang="ko-KR" dirty="0"/>
              <a:t>glottal pulse</a:t>
            </a:r>
            <a:r>
              <a:rPr lang="ko-KR" altLang="en-US" dirty="0"/>
              <a:t>에 관심이 없다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우리는 사운드의 정체성에 관심이 있다</a:t>
            </a:r>
            <a:r>
              <a:rPr lang="en-US" altLang="ko-KR" dirty="0"/>
              <a:t>. -&gt; </a:t>
            </a:r>
            <a:r>
              <a:rPr lang="ko-KR" altLang="en-US" dirty="0" err="1"/>
              <a:t>포만트</a:t>
            </a:r>
            <a:r>
              <a:rPr lang="ko-KR" altLang="en-US" dirty="0"/>
              <a:t> 포함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2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** </a:t>
            </a:r>
            <a:r>
              <a:rPr lang="ko-KR" altLang="en-US" b="1" dirty="0"/>
              <a:t>주파수 도메인에서 뾰족하게 솟아오른 부분을 피크</a:t>
            </a:r>
            <a:r>
              <a:rPr lang="en-US" altLang="ko-KR" b="1" dirty="0"/>
              <a:t>(Peak) </a:t>
            </a:r>
            <a:r>
              <a:rPr lang="ko-KR" altLang="en-US" b="1" dirty="0"/>
              <a:t>라고 부름 </a:t>
            </a:r>
            <a:r>
              <a:rPr lang="en-US" altLang="ko-KR" b="1" dirty="0"/>
              <a:t>**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해당 주파수에서 신호의 강도를 뜻함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r>
              <a:rPr lang="ko-KR" altLang="en-US" dirty="0"/>
              <a:t>가로축이 </a:t>
            </a:r>
            <a:r>
              <a:rPr lang="en-US" altLang="ko-KR" dirty="0"/>
              <a:t>Hz, </a:t>
            </a:r>
            <a:r>
              <a:rPr lang="ko-KR" altLang="en-US" dirty="0"/>
              <a:t>세로축이 </a:t>
            </a:r>
            <a:r>
              <a:rPr lang="en-US" altLang="ko-KR" dirty="0"/>
              <a:t>DB</a:t>
            </a:r>
            <a:r>
              <a:rPr lang="ko-KR" altLang="en-US" dirty="0"/>
              <a:t>이라고 할 때</a:t>
            </a:r>
            <a:endParaRPr lang="en-US" altLang="ko-KR" dirty="0"/>
          </a:p>
          <a:p>
            <a:r>
              <a:rPr lang="en-US" altLang="ko-KR" dirty="0"/>
              <a:t>IDFT</a:t>
            </a:r>
            <a:r>
              <a:rPr lang="ko-KR" altLang="en-US" dirty="0"/>
              <a:t>를 적용하면</a:t>
            </a:r>
            <a:r>
              <a:rPr lang="en-US" altLang="ko-KR" dirty="0"/>
              <a:t>, FT</a:t>
            </a:r>
            <a:r>
              <a:rPr lang="ko-KR" altLang="en-US" dirty="0"/>
              <a:t>의 결과에서 피크가 </a:t>
            </a:r>
            <a:r>
              <a:rPr lang="en-US" altLang="ko-KR" dirty="0"/>
              <a:t>4</a:t>
            </a:r>
            <a:r>
              <a:rPr lang="ko-KR" altLang="en-US" dirty="0"/>
              <a:t>번 있으므로 </a:t>
            </a:r>
            <a:r>
              <a:rPr lang="en-US" altLang="ko-KR" dirty="0"/>
              <a:t>4Hz</a:t>
            </a:r>
            <a:r>
              <a:rPr lang="ko-KR" altLang="en-US" dirty="0"/>
              <a:t>라고 표현할 수 있는데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4Hz</a:t>
            </a:r>
            <a:r>
              <a:rPr lang="ko-KR" altLang="en-US" dirty="0"/>
              <a:t>는 </a:t>
            </a:r>
            <a:r>
              <a:rPr lang="en-US" altLang="ko-KR" dirty="0"/>
              <a:t>“</a:t>
            </a:r>
            <a:r>
              <a:rPr lang="ko-KR" altLang="en-US" dirty="0"/>
              <a:t>주기의 주기</a:t>
            </a:r>
            <a:r>
              <a:rPr lang="en-US" altLang="ko-KR" dirty="0"/>
              <a:t>“ </a:t>
            </a:r>
            <a:r>
              <a:rPr lang="ko-KR" altLang="en-US" dirty="0"/>
              <a:t>라고 표현할 수 있으며 이는 </a:t>
            </a:r>
            <a:r>
              <a:rPr lang="en-US" altLang="ko-KR" dirty="0"/>
              <a:t>0.25</a:t>
            </a:r>
            <a:r>
              <a:rPr lang="ko-KR" altLang="en-US" dirty="0"/>
              <a:t>초 </a:t>
            </a:r>
            <a:r>
              <a:rPr lang="en-US" altLang="ko-KR" dirty="0"/>
              <a:t>(1/4) </a:t>
            </a:r>
            <a:r>
              <a:rPr lang="ko-KR" altLang="en-US" dirty="0"/>
              <a:t>간격으로 반복되는 패턴이 있다는 것을 보여줌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quefrency </a:t>
            </a:r>
            <a:r>
              <a:rPr lang="ko-KR" altLang="en-US" dirty="0"/>
              <a:t>도메인 값은 신호에서 특정 패턴이 얼마나 자주 반복되는지</a:t>
            </a:r>
            <a:r>
              <a:rPr lang="en-US" altLang="ko-KR" dirty="0"/>
              <a:t>, </a:t>
            </a:r>
            <a:r>
              <a:rPr lang="ko-KR" altLang="en-US" dirty="0"/>
              <a:t>반복 간격의 크기를 나타냄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주파수 성분의 반복 패턴</a:t>
            </a:r>
            <a:r>
              <a:rPr lang="en-US" altLang="ko-KR" dirty="0"/>
              <a:t>, </a:t>
            </a:r>
            <a:r>
              <a:rPr lang="ko-KR" altLang="en-US" dirty="0"/>
              <a:t>반복되는 패턴의 주기를 나타냄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저주파수는 조금씩 변화하는 </a:t>
            </a:r>
            <a:r>
              <a:rPr lang="en-US" altLang="ko-KR" dirty="0"/>
              <a:t>envelope</a:t>
            </a:r>
            <a:r>
              <a:rPr lang="ko-KR" altLang="en-US" dirty="0"/>
              <a:t>를 반영함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고주파수는 빠르게 변화하는 신호를 반영함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물리적으로 </a:t>
            </a:r>
            <a:r>
              <a:rPr lang="en-US" altLang="ko-KR" dirty="0"/>
              <a:t>vocal tract, details</a:t>
            </a:r>
            <a:r>
              <a:rPr lang="ko-KR" altLang="en-US" dirty="0"/>
              <a:t>를 분리할 수 있다</a:t>
            </a:r>
            <a:r>
              <a:rPr lang="en-US" altLang="ko-KR" dirty="0"/>
              <a:t>. (</a:t>
            </a:r>
            <a:r>
              <a:rPr lang="ko-KR" altLang="en-US" dirty="0"/>
              <a:t>저주파수 </a:t>
            </a:r>
            <a:r>
              <a:rPr lang="en-US" altLang="ko-KR" dirty="0"/>
              <a:t>/ </a:t>
            </a:r>
            <a:r>
              <a:rPr lang="ko-KR" altLang="en-US" dirty="0"/>
              <a:t>고주파수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05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61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8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8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4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X(t) : </a:t>
            </a:r>
            <a:r>
              <a:rPr lang="ko-KR" altLang="en-US"/>
              <a:t>타임 도메인의 일반적인 신호</a:t>
            </a:r>
            <a:endParaRPr lang="en-US" altLang="ko-KR"/>
          </a:p>
          <a:p>
            <a:r>
              <a:rPr lang="en-US" altLang="ko-KR"/>
              <a:t>F -&gt; </a:t>
            </a:r>
            <a:r>
              <a:rPr lang="ko-KR" altLang="en-US"/>
              <a:t>푸리에 변환  </a:t>
            </a:r>
            <a:endParaRPr lang="en-US" altLang="ko-KR"/>
          </a:p>
          <a:p>
            <a:r>
              <a:rPr lang="ko-KR" altLang="en-US"/>
              <a:t>타임 도메인 </a:t>
            </a:r>
            <a:r>
              <a:rPr lang="en-US" altLang="ko-KR"/>
              <a:t>-&gt; </a:t>
            </a:r>
            <a:r>
              <a:rPr lang="ko-KR" altLang="en-US"/>
              <a:t>주파수 도메인 </a:t>
            </a:r>
            <a:r>
              <a:rPr lang="en-US" altLang="ko-KR"/>
              <a:t>: </a:t>
            </a:r>
            <a:r>
              <a:rPr lang="ko-KR" altLang="en-US"/>
              <a:t>스펙트럼 </a:t>
            </a:r>
            <a:endParaRPr lang="en-US" altLang="ko-KR"/>
          </a:p>
          <a:p>
            <a:r>
              <a:rPr lang="ko-KR" altLang="en-US"/>
              <a:t>스펙트럼에서 진폭 부분에 로그 계산을 취함 </a:t>
            </a:r>
            <a:r>
              <a:rPr lang="en-US" altLang="ko-KR"/>
              <a:t>-&gt; Log Spectrum </a:t>
            </a:r>
            <a:r>
              <a:rPr lang="ko-KR" altLang="en-US"/>
              <a:t>형성</a:t>
            </a:r>
            <a:endParaRPr lang="en-US" altLang="ko-KR"/>
          </a:p>
          <a:p>
            <a:r>
              <a:rPr lang="en-US" altLang="ko-KR"/>
              <a:t>IFF </a:t>
            </a:r>
            <a:r>
              <a:rPr lang="ko-KR" altLang="en-US"/>
              <a:t>적용 </a:t>
            </a:r>
            <a:r>
              <a:rPr lang="en-US" altLang="ko-KR"/>
              <a:t>-&gt; </a:t>
            </a:r>
            <a:r>
              <a:rPr lang="en-US" altLang="ko-KR" err="1"/>
              <a:t>Cepstrum</a:t>
            </a:r>
            <a:r>
              <a:rPr lang="en-US" altLang="ko-KR"/>
              <a:t> come</a:t>
            </a:r>
            <a:r>
              <a:rPr lang="ko-KR" altLang="en-US"/>
              <a:t> </a:t>
            </a:r>
            <a:r>
              <a:rPr lang="en-US" altLang="ko-KR"/>
              <a:t>out</a:t>
            </a:r>
          </a:p>
          <a:p>
            <a:r>
              <a:rPr lang="ko-KR" altLang="en-US"/>
              <a:t>원 신호에 푸리에 변환을 적용하여 주파수 도메인에서의 스펙트럼을 얻은 후</a:t>
            </a:r>
            <a:r>
              <a:rPr lang="en-US" altLang="ko-KR"/>
              <a:t>, </a:t>
            </a:r>
            <a:r>
              <a:rPr lang="ko-KR" altLang="en-US"/>
              <a:t>다시 </a:t>
            </a:r>
            <a:r>
              <a:rPr lang="ko-KR" altLang="en-US" err="1"/>
              <a:t>역푸리에</a:t>
            </a:r>
            <a:r>
              <a:rPr lang="ko-KR" altLang="en-US"/>
              <a:t> 변환을 하기 때문에 스펙트럼 </a:t>
            </a:r>
            <a:r>
              <a:rPr lang="en-US" altLang="ko-KR"/>
              <a:t>2</a:t>
            </a:r>
            <a:r>
              <a:rPr lang="ko-KR" altLang="en-US"/>
              <a:t>번 거침</a:t>
            </a:r>
            <a:endParaRPr lang="en-US" altLang="ko-KR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ko-KR" err="1"/>
              <a:t>Ceptsrum</a:t>
            </a:r>
            <a:r>
              <a:rPr lang="en-US" altLang="ko-KR"/>
              <a:t> =&gt; Spectrum of Spectrum 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ko-KR" altLang="en-US"/>
              <a:t>로그 함수의 이점 </a:t>
            </a:r>
            <a:r>
              <a:rPr lang="en-US" altLang="ko-KR"/>
              <a:t>: </a:t>
            </a:r>
            <a:r>
              <a:rPr lang="ko-KR" altLang="en-US"/>
              <a:t>큰 값에 대해 성장 속도가 느려지는 비선형 함수임</a:t>
            </a:r>
            <a:endParaRPr lang="en-US" altLang="ko-KR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ko-KR" altLang="en-US"/>
              <a:t>큰 진폭의 값들을 상대적으로 작은 크기로 만들고</a:t>
            </a:r>
            <a:r>
              <a:rPr lang="en-US" altLang="ko-KR"/>
              <a:t>, </a:t>
            </a:r>
            <a:r>
              <a:rPr lang="ko-KR" altLang="en-US"/>
              <a:t>작은 값들을 비교적 크게 만들어주어서 전체적인 </a:t>
            </a:r>
            <a:r>
              <a:rPr lang="en-US" altLang="ko-KR"/>
              <a:t>range</a:t>
            </a:r>
            <a:r>
              <a:rPr lang="ko-KR" altLang="en-US"/>
              <a:t>를 좁혀주는 효과 있</a:t>
            </a:r>
            <a:endParaRPr lang="en-US" altLang="ko-KR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ko-KR" altLang="en-US"/>
              <a:t>큰 진폭의 영향을 줄이고 작은 진폭 성분을 세밀하게 </a:t>
            </a:r>
            <a:r>
              <a:rPr lang="ko-KR" altLang="en-US" err="1"/>
              <a:t>분석가능함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3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약 </a:t>
            </a:r>
            <a:r>
              <a:rPr lang="en-US" altLang="ko-KR"/>
              <a:t>40ms</a:t>
            </a:r>
            <a:r>
              <a:rPr lang="ko-KR" altLang="en-US"/>
              <a:t>의 짧은 </a:t>
            </a:r>
            <a:r>
              <a:rPr lang="ko-KR" altLang="en-US" err="1"/>
              <a:t>원신호</a:t>
            </a:r>
            <a:r>
              <a:rPr lang="ko-KR" altLang="en-US"/>
              <a:t> </a:t>
            </a:r>
            <a:r>
              <a:rPr lang="en-US" altLang="ko-KR"/>
              <a:t>-&gt; DFT -&gt; Y</a:t>
            </a:r>
            <a:r>
              <a:rPr lang="ko-KR" altLang="en-US"/>
              <a:t>축은 신호의 세기</a:t>
            </a:r>
            <a:r>
              <a:rPr lang="en-US" altLang="ko-KR"/>
              <a:t>, X</a:t>
            </a:r>
            <a:r>
              <a:rPr lang="ko-KR" altLang="en-US"/>
              <a:t>축은 각 주파수</a:t>
            </a:r>
            <a:endParaRPr lang="en-US" altLang="ko-KR"/>
          </a:p>
          <a:p>
            <a:r>
              <a:rPr lang="ko-KR" altLang="en-US"/>
              <a:t>원신호에서 어떤 주파수 성분을 가지고 있으며 강도는 </a:t>
            </a:r>
            <a:r>
              <a:rPr lang="ko-KR" altLang="en-US" err="1"/>
              <a:t>어떤지</a:t>
            </a:r>
            <a:r>
              <a:rPr lang="ko-KR" altLang="en-US"/>
              <a:t> 파악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9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주파수 도메인 </a:t>
            </a:r>
            <a:r>
              <a:rPr lang="en-US" altLang="ko-KR"/>
              <a:t>-&gt; </a:t>
            </a:r>
            <a:r>
              <a:rPr lang="ko-KR" altLang="en-US"/>
              <a:t>로그 적용 </a:t>
            </a:r>
            <a:endParaRPr lang="en-US" altLang="ko-KR"/>
          </a:p>
          <a:p>
            <a:r>
              <a:rPr lang="en-US" altLang="ko-KR"/>
              <a:t>Amplitude</a:t>
            </a:r>
            <a:r>
              <a:rPr lang="ko-KR" altLang="en-US"/>
              <a:t>에 로그 취함 </a:t>
            </a:r>
            <a:r>
              <a:rPr lang="en-US" altLang="ko-KR"/>
              <a:t>-&gt; </a:t>
            </a:r>
            <a:r>
              <a:rPr lang="ko-KR" altLang="en-US"/>
              <a:t>데시벨 정보를 얻음 </a:t>
            </a:r>
            <a:endParaRPr lang="en-US" altLang="ko-KR"/>
          </a:p>
          <a:p>
            <a:r>
              <a:rPr lang="en-US" altLang="ko-KR"/>
              <a:t>Y</a:t>
            </a:r>
            <a:r>
              <a:rPr lang="ko-KR" altLang="en-US"/>
              <a:t>축만 변화됨</a:t>
            </a:r>
            <a:endParaRPr lang="en-US" altLang="ko-KR"/>
          </a:p>
          <a:p>
            <a:r>
              <a:rPr lang="ko-KR" altLang="en-US"/>
              <a:t>로그 함수를 적용했기 때문에 작은 </a:t>
            </a:r>
            <a:r>
              <a:rPr lang="en-US" altLang="ko-KR"/>
              <a:t>Power</a:t>
            </a:r>
            <a:r>
              <a:rPr lang="ko-KR" altLang="en-US"/>
              <a:t>에 대해서 보다 세밀한 정보를 얻을 수 있음 </a:t>
            </a:r>
            <a:endParaRPr lang="en-US" altLang="ko-KR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/>
              <a:t>Power</a:t>
            </a:r>
            <a:r>
              <a:rPr lang="ko-KR" altLang="en-US"/>
              <a:t>의 범위를 조정해주는 역할을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2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 Power Spectrum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주기적인 신호이다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고주파수 성분을 가지고 있</a:t>
            </a:r>
            <a:endParaRPr lang="en-US" altLang="ko-KR" dirty="0"/>
          </a:p>
          <a:p>
            <a:pPr marL="228600" indent="-228600">
              <a:buAutoNum type="arabicPeriod" startAt="3"/>
            </a:pPr>
            <a:r>
              <a:rPr lang="ko-KR" altLang="en-US" dirty="0"/>
              <a:t>푸리에 변환 </a:t>
            </a:r>
            <a:r>
              <a:rPr lang="en-US" altLang="ko-KR" dirty="0"/>
              <a:t>-&gt; </a:t>
            </a:r>
            <a:r>
              <a:rPr lang="ko-KR" altLang="en-US" dirty="0"/>
              <a:t>다양한 주파수 성분들 파악 </a:t>
            </a:r>
            <a:r>
              <a:rPr lang="en-US" altLang="ko-KR" dirty="0"/>
              <a:t>-&gt; </a:t>
            </a:r>
            <a:r>
              <a:rPr lang="ko-KR" altLang="en-US" dirty="0"/>
              <a:t>어떤 주파수 성분들 있는지 파악</a:t>
            </a:r>
            <a:endParaRPr lang="en-US" altLang="ko-KR" dirty="0"/>
          </a:p>
          <a:p>
            <a:pPr marL="228600" indent="-228600">
              <a:buAutoNum type="arabicPeriod" startAt="3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IFT -&gt; Spectrum of Spectrum </a:t>
            </a:r>
            <a:r>
              <a:rPr lang="ko-KR" altLang="en-US" dirty="0"/>
              <a:t>결과 </a:t>
            </a:r>
            <a:r>
              <a:rPr lang="en-US" altLang="ko-KR" dirty="0"/>
              <a:t>-&gt; X </a:t>
            </a:r>
            <a:r>
              <a:rPr lang="ko-KR" altLang="en-US" dirty="0"/>
              <a:t>축의 결과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주파수 도메인 </a:t>
            </a:r>
            <a:r>
              <a:rPr lang="en-US" altLang="ko-KR" dirty="0"/>
              <a:t>-&gt; </a:t>
            </a:r>
            <a:r>
              <a:rPr lang="en-US" altLang="ko-KR" dirty="0" err="1"/>
              <a:t>sudo</a:t>
            </a:r>
            <a:r>
              <a:rPr lang="en-US" altLang="ko-KR" dirty="0"/>
              <a:t>-frequency </a:t>
            </a:r>
            <a:r>
              <a:rPr lang="ko-KR" altLang="en-US" dirty="0"/>
              <a:t>축 </a:t>
            </a:r>
            <a:r>
              <a:rPr lang="en-US" altLang="ko-KR" dirty="0"/>
              <a:t>-&gt; Quefrency (</a:t>
            </a:r>
            <a:r>
              <a:rPr lang="en-US" altLang="ko-KR" dirty="0" err="1"/>
              <a:t>ms</a:t>
            </a:r>
            <a:r>
              <a:rPr lang="en-US" altLang="ko-KR" dirty="0"/>
              <a:t>) : </a:t>
            </a:r>
            <a:r>
              <a:rPr lang="ko-KR" altLang="en-US" dirty="0" err="1"/>
              <a:t>밀리세컨드</a:t>
            </a:r>
            <a:r>
              <a:rPr lang="ko-KR" altLang="en-US" dirty="0"/>
              <a:t> 또는 세컨드 단위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Why quefrency? </a:t>
            </a:r>
          </a:p>
          <a:p>
            <a:pPr marL="0" indent="0">
              <a:buNone/>
            </a:pPr>
            <a:r>
              <a:rPr lang="ko-KR" altLang="en-US" dirty="0"/>
              <a:t>주파수 도메인 </a:t>
            </a:r>
            <a:r>
              <a:rPr lang="en-US" altLang="ko-KR" dirty="0"/>
              <a:t>-&gt; </a:t>
            </a:r>
            <a:r>
              <a:rPr lang="ko-KR" altLang="en-US" dirty="0"/>
              <a:t>또 다른 </a:t>
            </a:r>
            <a:r>
              <a:rPr lang="en-US" altLang="ko-KR" dirty="0"/>
              <a:t>IFT(</a:t>
            </a:r>
            <a:r>
              <a:rPr lang="ko-KR" altLang="en-US" dirty="0"/>
              <a:t>역 푸리에</a:t>
            </a:r>
            <a:r>
              <a:rPr lang="en-US" altLang="ko-KR" dirty="0"/>
              <a:t>) -&gt; </a:t>
            </a:r>
            <a:r>
              <a:rPr lang="ko-KR" altLang="en-US" dirty="0"/>
              <a:t>다시 되돌아감 주파수 도메인과 비슷하지만 주파수 도메인이 아님 </a:t>
            </a:r>
            <a:r>
              <a:rPr lang="en-US" altLang="ko-KR" dirty="0"/>
              <a:t>-&gt; Quefrency : ~</a:t>
            </a:r>
            <a:r>
              <a:rPr lang="ko-KR" altLang="en-US" dirty="0"/>
              <a:t>와 같은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Pick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harmonics</a:t>
            </a:r>
            <a:r>
              <a:rPr lang="ko-KR" altLang="en-US" dirty="0"/>
              <a:t> 라고 부름 </a:t>
            </a:r>
            <a:r>
              <a:rPr lang="en-US" altLang="ko-KR" dirty="0"/>
              <a:t>(</a:t>
            </a:r>
            <a:r>
              <a:rPr lang="ko-KR" altLang="en-US" dirty="0"/>
              <a:t>원신호의 높은 피치를 의미함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How speech </a:t>
            </a:r>
            <a:r>
              <a:rPr lang="en-US" altLang="ko-KR" dirty="0" err="1"/>
              <a:t>proceesing</a:t>
            </a:r>
            <a:r>
              <a:rPr lang="en-US" altLang="ko-KR" dirty="0"/>
              <a:t> -&gt; </a:t>
            </a:r>
            <a:r>
              <a:rPr lang="ko-KR" altLang="en-US" dirty="0"/>
              <a:t>음성 신호 처리 과정을 알아야 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역푸리에</a:t>
            </a:r>
            <a:r>
              <a:rPr lang="ko-KR" altLang="en-US" dirty="0"/>
              <a:t> 변환의 결과로 얻은 </a:t>
            </a:r>
            <a:r>
              <a:rPr lang="en-US" altLang="ko-KR" dirty="0" err="1"/>
              <a:t>cepstrum</a:t>
            </a:r>
            <a:r>
              <a:rPr lang="ko-KR" altLang="en-US" dirty="0"/>
              <a:t>의 </a:t>
            </a:r>
            <a:r>
              <a:rPr lang="en-US" altLang="ko-KR" dirty="0"/>
              <a:t>x</a:t>
            </a:r>
            <a:r>
              <a:rPr lang="ko-KR" altLang="en-US" dirty="0"/>
              <a:t>축은 </a:t>
            </a:r>
            <a:r>
              <a:rPr lang="en-US" altLang="ko-KR" dirty="0"/>
              <a:t>quefrency</a:t>
            </a:r>
            <a:r>
              <a:rPr lang="ko-KR" altLang="en-US" dirty="0"/>
              <a:t>라고 부름 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주파수를 뒤집은 은어로 주파수 성분들 사이의 간격이나 특정 패턴을 나타내는 시간과 비슷한 개념 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실제 시간이 아니라 주파수 성분들의 주기적인 패턴 간격을 나타내는데 쓰이는 메타</a:t>
            </a:r>
            <a:r>
              <a:rPr lang="en-US" altLang="ko-KR" dirty="0"/>
              <a:t>-</a:t>
            </a:r>
            <a:r>
              <a:rPr lang="ko-KR" altLang="en-US" dirty="0"/>
              <a:t>시간 개념 </a:t>
            </a:r>
            <a:r>
              <a:rPr lang="en-US" altLang="ko-KR" dirty="0"/>
              <a:t>(</a:t>
            </a:r>
            <a:r>
              <a:rPr lang="ko-KR" altLang="en-US" dirty="0"/>
              <a:t>해당 주파수 성분이 얼마나 오래 지속되는지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6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vocal tract : </a:t>
            </a:r>
            <a:r>
              <a:rPr lang="ko-KR" altLang="en-US"/>
              <a:t>공기가 통과하는 인간의 목과 입 부분을 전체적으로 </a:t>
            </a:r>
            <a:r>
              <a:rPr lang="ko-KR" altLang="en-US" err="1"/>
              <a:t>일컫음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이 때문에 다양한 소리와 음색이 형성됨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성대의 긴장도가 공기 흐름의 속도 등을 조절하면서 </a:t>
            </a:r>
            <a:r>
              <a:rPr lang="en-US" altLang="ko-KR"/>
              <a:t>-&gt; </a:t>
            </a:r>
            <a:r>
              <a:rPr lang="ko-KR" altLang="en-US"/>
              <a:t>다양한 음의 높낮이와 소리의 크기 등을 </a:t>
            </a:r>
            <a:r>
              <a:rPr lang="ko-KR" altLang="en-US" err="1"/>
              <a:t>조절가능함</a:t>
            </a:r>
            <a:endParaRPr lang="en-US" altLang="ko-KR"/>
          </a:p>
          <a:p>
            <a:r>
              <a:rPr lang="ko-KR" altLang="en-US"/>
              <a:t>혀를 얼마나 뻗는지</a:t>
            </a:r>
            <a:r>
              <a:rPr lang="en-US" altLang="ko-KR"/>
              <a:t>, </a:t>
            </a:r>
            <a:r>
              <a:rPr lang="ko-KR" altLang="en-US"/>
              <a:t>올리는지 등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다양한 신체적 요소의 복합적인 집합 </a:t>
            </a:r>
            <a:r>
              <a:rPr lang="en-US" altLang="ko-KR"/>
              <a:t>-&gt; </a:t>
            </a:r>
            <a:r>
              <a:rPr lang="ko-KR" altLang="en-US"/>
              <a:t>혀</a:t>
            </a:r>
            <a:r>
              <a:rPr lang="en-US" altLang="ko-KR"/>
              <a:t>, </a:t>
            </a:r>
            <a:r>
              <a:rPr lang="ko-KR" altLang="en-US"/>
              <a:t>이빨</a:t>
            </a:r>
            <a:r>
              <a:rPr lang="en-US" altLang="ko-KR"/>
              <a:t>, </a:t>
            </a:r>
            <a:r>
              <a:rPr lang="ko-KR" altLang="en-US"/>
              <a:t>입천장 등의 구성들로 인해 다양한 사운드가 생성됨</a:t>
            </a:r>
            <a:endParaRPr lang="en-US" altLang="ko-KR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/>
              <a:t>다양한 모음</a:t>
            </a:r>
            <a:r>
              <a:rPr lang="en-US" altLang="ko-KR"/>
              <a:t>/ </a:t>
            </a:r>
            <a:r>
              <a:rPr lang="ko-KR" altLang="en-US"/>
              <a:t>자음 소리를 낼 수 있음</a:t>
            </a:r>
            <a:endParaRPr lang="en-US" altLang="ko-KR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4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Speech </a:t>
            </a:r>
            <a:r>
              <a:rPr lang="ko-KR" altLang="en-US"/>
              <a:t>발생 </a:t>
            </a:r>
            <a:r>
              <a:rPr lang="en-US" altLang="ko-KR"/>
              <a:t>: </a:t>
            </a:r>
            <a:r>
              <a:rPr lang="ko-KR" altLang="en-US"/>
              <a:t>파이프라인 형태와 같다</a:t>
            </a:r>
            <a:r>
              <a:rPr lang="en-US" altLang="ko-KR"/>
              <a:t>. (</a:t>
            </a:r>
            <a:r>
              <a:rPr lang="ko-KR" altLang="en-US"/>
              <a:t>음성 생산 과정이 여러 단계와 구성 요소를 연속적으로 거치면서 생산되기 때문</a:t>
            </a:r>
            <a:r>
              <a:rPr lang="en-US" altLang="ko-KR"/>
              <a:t>)</a:t>
            </a:r>
          </a:p>
          <a:p>
            <a:r>
              <a:rPr lang="en-US" altLang="ko-KR"/>
              <a:t>Ex) </a:t>
            </a:r>
            <a:r>
              <a:rPr lang="ko-KR" altLang="en-US"/>
              <a:t>공기 흡입 </a:t>
            </a:r>
            <a:r>
              <a:rPr lang="en-US" altLang="ko-KR"/>
              <a:t>-&gt; </a:t>
            </a:r>
            <a:r>
              <a:rPr lang="ko-KR" altLang="en-US"/>
              <a:t>성대의 진동 </a:t>
            </a:r>
            <a:r>
              <a:rPr lang="en-US" altLang="ko-KR"/>
              <a:t>-&gt; </a:t>
            </a:r>
            <a:r>
              <a:rPr lang="ko-KR" altLang="en-US"/>
              <a:t>보컬 </a:t>
            </a:r>
            <a:r>
              <a:rPr lang="ko-KR" altLang="en-US" err="1"/>
              <a:t>트랙트</a:t>
            </a:r>
            <a:r>
              <a:rPr lang="en-US" altLang="ko-KR"/>
              <a:t>(</a:t>
            </a:r>
            <a:r>
              <a:rPr lang="ko-KR" altLang="en-US"/>
              <a:t>인두</a:t>
            </a:r>
            <a:r>
              <a:rPr lang="en-US" altLang="ko-KR"/>
              <a:t>, </a:t>
            </a:r>
            <a:r>
              <a:rPr lang="ko-KR" altLang="en-US"/>
              <a:t>구개</a:t>
            </a:r>
            <a:r>
              <a:rPr lang="en-US" altLang="ko-KR"/>
              <a:t>, </a:t>
            </a:r>
            <a:r>
              <a:rPr lang="ko-KR" altLang="en-US"/>
              <a:t>입술</a:t>
            </a:r>
            <a:r>
              <a:rPr lang="en-US" altLang="ko-KR"/>
              <a:t>) </a:t>
            </a:r>
            <a:r>
              <a:rPr lang="ko-KR" altLang="en-US"/>
              <a:t>통과 </a:t>
            </a:r>
            <a:r>
              <a:rPr lang="en-US" altLang="ko-KR"/>
              <a:t>-&gt; </a:t>
            </a:r>
            <a:r>
              <a:rPr lang="ko-KR" altLang="en-US"/>
              <a:t>소리의 발음</a:t>
            </a:r>
            <a:r>
              <a:rPr lang="en-US" altLang="ko-KR"/>
              <a:t>/</a:t>
            </a:r>
            <a:r>
              <a:rPr lang="ko-KR" altLang="en-US"/>
              <a:t>강도 등이 조절됨 </a:t>
            </a:r>
            <a:r>
              <a:rPr lang="en-US" altLang="ko-KR"/>
              <a:t>-&gt; </a:t>
            </a:r>
            <a:r>
              <a:rPr lang="ko-KR" altLang="en-US"/>
              <a:t>음성의 방출</a:t>
            </a:r>
            <a:r>
              <a:rPr lang="en-US" altLang="ko-KR"/>
              <a:t>(</a:t>
            </a:r>
            <a:r>
              <a:rPr lang="ko-KR" altLang="en-US"/>
              <a:t>입을 통해 방출 </a:t>
            </a:r>
            <a:r>
              <a:rPr lang="en-US" altLang="ko-KR"/>
              <a:t>-&gt; </a:t>
            </a:r>
            <a:r>
              <a:rPr lang="ko-KR" altLang="en-US"/>
              <a:t>우리가 듣게 되는 소리</a:t>
            </a:r>
            <a:r>
              <a:rPr lang="en-US" altLang="ko-KR"/>
              <a:t>)</a:t>
            </a:r>
          </a:p>
          <a:p>
            <a:r>
              <a:rPr lang="en-US" altLang="ko-KR"/>
              <a:t>Glottal pulses -&gt; </a:t>
            </a:r>
            <a:r>
              <a:rPr lang="ko-KR" altLang="en-US"/>
              <a:t>감정 상태에 따라 높은 음을 발화하거나 얕은 음을 </a:t>
            </a:r>
            <a:r>
              <a:rPr lang="ko-KR" altLang="en-US" err="1"/>
              <a:t>발화하게됨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음성 발화에서 사용되는 특정한 발화 기법</a:t>
            </a:r>
            <a:endParaRPr lang="en-US" altLang="ko-KR"/>
          </a:p>
          <a:p>
            <a:r>
              <a:rPr lang="en-US" altLang="ko-KR"/>
              <a:t>Vocal tracts -&gt; </a:t>
            </a:r>
            <a:r>
              <a:rPr lang="ko-KR" altLang="en-US"/>
              <a:t>필터의 역할 </a:t>
            </a:r>
            <a:r>
              <a:rPr lang="en-US" altLang="ko-KR"/>
              <a:t>-&gt; Speech </a:t>
            </a:r>
            <a:r>
              <a:rPr lang="ko-KR" altLang="en-US"/>
              <a:t>신호 발생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가장 중요</a:t>
            </a:r>
            <a:r>
              <a:rPr lang="en-US" altLang="ko-KR"/>
              <a:t>!! </a:t>
            </a:r>
            <a:r>
              <a:rPr lang="ko-KR" altLang="en-US"/>
              <a:t>너가 어떻게 입을 </a:t>
            </a:r>
            <a:r>
              <a:rPr lang="ko-KR" altLang="en-US" err="1"/>
              <a:t>조아리느냐에</a:t>
            </a:r>
            <a:r>
              <a:rPr lang="ko-KR" altLang="en-US"/>
              <a:t> 따라 신호가 달라짐 </a:t>
            </a:r>
            <a:endParaRPr lang="en-US" altLang="ko-KR"/>
          </a:p>
          <a:p>
            <a:r>
              <a:rPr lang="ko-KR" altLang="en-US"/>
              <a:t>피치 </a:t>
            </a:r>
            <a:r>
              <a:rPr lang="en-US" altLang="ko-KR"/>
              <a:t>or </a:t>
            </a:r>
            <a:r>
              <a:rPr lang="ko-KR" altLang="en-US"/>
              <a:t>높은 주파수 등의 정보 </a:t>
            </a:r>
            <a:r>
              <a:rPr lang="en-US" altLang="ko-KR"/>
              <a:t>(glottal)</a:t>
            </a:r>
          </a:p>
          <a:p>
            <a:r>
              <a:rPr lang="ko-KR" altLang="en-US"/>
              <a:t>너가 어떻게 말하느냐 </a:t>
            </a:r>
            <a:r>
              <a:rPr lang="ko-KR" altLang="en-US" err="1"/>
              <a:t>에</a:t>
            </a:r>
            <a:r>
              <a:rPr lang="ko-KR" altLang="en-US"/>
              <a:t> 따라 달라지는 신호 정보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맨 위</a:t>
            </a:r>
            <a:r>
              <a:rPr lang="en-US" altLang="ko-KR"/>
              <a:t>) log amp </a:t>
            </a:r>
            <a:r>
              <a:rPr lang="ko-KR" altLang="en-US"/>
              <a:t>스펙트럼 </a:t>
            </a:r>
            <a:r>
              <a:rPr lang="en-US" altLang="ko-KR"/>
              <a:t>-&gt; </a:t>
            </a:r>
            <a:r>
              <a:rPr lang="ko-KR" altLang="en-US"/>
              <a:t>복잡한 신호들을 더 부드럽게 할 수 있다</a:t>
            </a:r>
            <a:r>
              <a:rPr lang="en-US" altLang="ko-KR"/>
              <a:t>.</a:t>
            </a:r>
          </a:p>
          <a:p>
            <a:r>
              <a:rPr lang="ko-KR" altLang="en-US"/>
              <a:t>중간 </a:t>
            </a:r>
            <a:r>
              <a:rPr lang="en-US" altLang="ko-KR"/>
              <a:t>) envelope </a:t>
            </a:r>
            <a:r>
              <a:rPr lang="ko-KR" altLang="en-US"/>
              <a:t>부드러운 곡선으로 표현</a:t>
            </a:r>
            <a:endParaRPr lang="en-US" altLang="ko-KR"/>
          </a:p>
          <a:p>
            <a:r>
              <a:rPr lang="en-US" altLang="ko-KR"/>
              <a:t>Envelope </a:t>
            </a:r>
            <a:r>
              <a:rPr lang="ko-KR" altLang="en-US"/>
              <a:t>가장 높게 자리잡은 피치</a:t>
            </a:r>
            <a:r>
              <a:rPr lang="en-US" altLang="ko-KR"/>
              <a:t>(</a:t>
            </a:r>
            <a:r>
              <a:rPr lang="ko-KR" altLang="en-US"/>
              <a:t>강도</a:t>
            </a:r>
            <a:r>
              <a:rPr lang="en-US" altLang="ko-KR"/>
              <a:t>) </a:t>
            </a:r>
          </a:p>
          <a:p>
            <a:r>
              <a:rPr lang="en-US" altLang="ko-KR"/>
              <a:t>Formant</a:t>
            </a:r>
            <a:r>
              <a:rPr lang="ko-KR" altLang="en-US"/>
              <a:t>에 따라 들리는 신호들이 달라진다</a:t>
            </a:r>
            <a:r>
              <a:rPr lang="en-US" altLang="ko-KR"/>
              <a:t>. -&gt; </a:t>
            </a:r>
            <a:r>
              <a:rPr lang="ko-KR" altLang="en-US"/>
              <a:t>음성 신호의 다른 독립된 특징들을 알려줌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이 특징들을 우리가 독립시켜서 알아볼 것이기 때문에 중요함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4501D-F024-4A62-922E-A8F87A57B01B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3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A1F7-3386-FF19-9B83-33DAE7D4C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874BE5-1FDD-3BB8-3714-B8BE593B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D0330-1201-1D4C-6E50-42F479A1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2A3-27D5-4E44-BC42-35170C4ADEC7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A11F3-96D3-F9C2-75DC-D974F081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5F775-C7FB-A76F-443E-BD089FB6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3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FE320-B450-DCE0-026E-5B518571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77A71-4D24-1995-FDF7-A7045D322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D6792-0B81-DF46-DCEA-880262D7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6BDD-12CC-4EBD-85C6-6F0D0846C525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9E919-AEB3-4276-C26E-D8D107DB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3F3A4-0C99-3739-4ABB-7114DABE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76FDF2-129E-AEC3-CEBB-2B0DADB99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179531-26BD-58E0-405A-85683D483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34228-FAA0-BD7B-A5F9-EEE02CEA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BBB7-63BC-4F02-A27D-3F9CEE75B9C6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7E50-2267-6B78-316B-3E4274D9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C9FB9-66EB-89E6-CE73-6DB46993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1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1920E-EDE8-4E40-1236-FF3A44D2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D4647-A2A3-83A4-7961-31841A5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81302-C0F1-0181-D99A-426E0736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EF62-8701-4D15-8E83-79EE0A0DFC77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1C9E3-AF91-21AB-7FDF-87759266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A7B32-24AE-9A62-2C51-50D5FE1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6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2FB9-91A1-BBE6-0C61-A3E062AF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48E95-20DD-5252-1046-1E1AC15F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C7B40-41FC-3711-13A9-FD9E1A3D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08CB-FDF9-4E01-9924-FA01D46B5B93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22280-8456-0673-F7D3-A5B082DC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96191-9FAF-693A-24B1-4922D2F0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7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48A05-A015-4194-F727-6DCEDF9D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1CD3A-F7C4-6C7E-5E0B-34FDC4712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1B57F-2DEA-A742-2855-05A49A2B0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15CEA-D8D7-5FAE-0413-9442B46B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827A-9A8B-4424-89DB-C5AF538DF7F4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71420-FE10-470B-596B-7FA630AE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8EE16-17A6-2579-89D3-69D043E0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8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A7244-4D1B-0107-6552-9FB7726B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6B993-CBA1-9C7B-C383-1132595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B22BD-8C31-B02C-72BD-6167E8C9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4AFF33-2FB9-3951-68C1-1F2DFDEB8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69F0F-7F9A-5F20-113E-A2D9BD2D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B12B8-03D5-4D28-7D25-2140D4B3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98B8-3638-4E6F-9314-17CF527BA5F4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70C1BD-A835-7BBF-4F09-BDCFEC1D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D27BF-1174-B824-5CB8-54303621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3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DCD7D-22A1-1C83-F7CE-46E29F7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DDBFAF-90C6-660F-4E99-19C1FA97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898E-CD4A-4537-8DC6-3B8E61D3482F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52334B-15C7-FF1A-4FB2-B74EFB04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9DF768-5674-16BA-249B-FC1E455C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8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4C3EF2-8846-220D-0B09-6CE56758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34BB-E4A3-4A8A-A139-A85BEB1AD0F3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AE899-4993-6A65-0184-BF6BF7FE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8BBC2E-4296-58B4-4925-B3B237B2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D9D1D-4BF2-6B30-7AD3-0BDFA60F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5876A-FB3D-078B-6CC4-215FD5F6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AE86E-2B96-6503-659E-BDD433CF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E21B5-8D8C-E369-4D92-115FD4C6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3FC3-9D7D-48D1-B88B-955436FE3BB4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DA7A2-D5E3-750A-37B0-D5E16DF7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F1286-78A8-4BF0-3A8C-2483BB7A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0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9D0DB-96FC-FBCE-9481-DACCBB5D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C1AB72-6F3C-FFD9-C8D4-196090F87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01222-E681-EF8D-5AF5-92F98D5F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4A8FC-EA80-A574-28FB-471ADA98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8353-DADD-4800-9477-F6AA8A26FB46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81BBD-DC72-27E7-D8FC-2D013A05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9CE97-D027-01EB-9BD1-2FA4D97B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3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1E6A4-9B22-D438-4592-2A6605A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17FFE-033E-018D-FAB7-0AC2FE08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F84A8-6C7D-4456-ED98-FF747455E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5473-325C-4ED1-B23B-2BECD1495EFD}" type="datetime1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2D4AC-3C02-2983-3F43-1CE1AB26C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BDC20-6073-F3F9-F526-8BDA0607D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42B4-3353-4183-93F0-7A065CEA7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ikalkemist/AudioSignalProcessingForML/tree/master/19-%20MFCCs%20Explained%20Easil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yunlee103.tistory.com/46" TargetMode="External"/><Relationship Id="rId4" Type="http://schemas.openxmlformats.org/officeDocument/2006/relationships/hyperlink" Target="https://www.youtube.com/watch?v=4_SH2nfbQZ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FB300-3979-69FF-2148-B0A5E389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700" y="2272660"/>
            <a:ext cx="7086600" cy="13501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a typeface="맑은 고딕"/>
              </a:rPr>
              <a:t>Mel-Frequency Cepstral Coefficients</a:t>
            </a:r>
            <a:endParaRPr lang="ko-KR" altLang="en-US" b="1" dirty="0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979E2F-2CDE-7938-43E0-2C4EC55E3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898"/>
            <a:ext cx="9144000" cy="1655762"/>
          </a:xfrm>
        </p:spPr>
        <p:txBody>
          <a:bodyPr/>
          <a:lstStyle/>
          <a:p>
            <a:r>
              <a:rPr lang="ko-KR" altLang="en-US" b="1" dirty="0"/>
              <a:t>거북이조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E153C0-D4C9-DA65-984D-EC16F4BFACEA}"/>
              </a:ext>
            </a:extLst>
          </p:cNvPr>
          <p:cNvSpPr/>
          <p:nvPr/>
        </p:nvSpPr>
        <p:spPr>
          <a:xfrm>
            <a:off x="289719" y="288356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3BCE0-CBEC-51BC-358B-D1BDA98C839F}"/>
              </a:ext>
            </a:extLst>
          </p:cNvPr>
          <p:cNvSpPr/>
          <p:nvPr/>
        </p:nvSpPr>
        <p:spPr>
          <a:xfrm>
            <a:off x="289719" y="6569644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E0B8845-2DDC-0116-C2F9-3B29DF0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8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5D0E3A-B69A-5072-96B7-5DB141DFD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0" y="355942"/>
            <a:ext cx="11213025" cy="594093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18D012-6B16-021D-C52E-310B87E2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A8155-02FF-1361-2AEB-7B1F6CCB90AD}"/>
              </a:ext>
            </a:extLst>
          </p:cNvPr>
          <p:cNvSpPr txBox="1"/>
          <p:nvPr/>
        </p:nvSpPr>
        <p:spPr>
          <a:xfrm>
            <a:off x="22020" y="6151202"/>
            <a:ext cx="105549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ea typeface="맑은 고딕"/>
              </a:rPr>
              <a:t>* Formants : </a:t>
            </a:r>
            <a:r>
              <a:rPr lang="ko-KR" altLang="en-US" b="1">
                <a:ea typeface="맑은 고딕"/>
              </a:rPr>
              <a:t>모음 발음 시 목구멍</a:t>
            </a:r>
            <a:r>
              <a:rPr lang="en-US" altLang="ko-KR" b="1">
                <a:ea typeface="맑은 고딕"/>
              </a:rPr>
              <a:t>, </a:t>
            </a:r>
            <a:r>
              <a:rPr lang="ko-KR" altLang="en-US" b="1">
                <a:ea typeface="맑은 고딕"/>
              </a:rPr>
              <a:t>입</a:t>
            </a:r>
            <a:r>
              <a:rPr lang="en-US" altLang="ko-KR" b="1">
                <a:ea typeface="맑은 고딕"/>
              </a:rPr>
              <a:t>, </a:t>
            </a:r>
            <a:r>
              <a:rPr lang="ko-KR" altLang="en-US" b="1">
                <a:ea typeface="맑은 고딕"/>
              </a:rPr>
              <a:t>코에 의해 특정 주파수에서 소리의 울림</a:t>
            </a:r>
            <a:r>
              <a:rPr lang="en-US" altLang="ko-KR" b="1">
                <a:ea typeface="맑은 고딕"/>
              </a:rPr>
              <a:t>(</a:t>
            </a:r>
            <a:r>
              <a:rPr lang="ko-KR" altLang="en-US" b="1">
                <a:ea typeface="맑은 고딕"/>
              </a:rPr>
              <a:t>공명</a:t>
            </a:r>
            <a:r>
              <a:rPr lang="en-US" altLang="ko-KR" b="1">
                <a:ea typeface="맑은 고딕"/>
              </a:rPr>
              <a:t>)</a:t>
            </a:r>
            <a:r>
              <a:rPr lang="ko-KR" altLang="en-US" b="1">
                <a:ea typeface="맑은 고딕"/>
              </a:rPr>
              <a:t>이 일어나는데        이 때 강조되는 주파수들을 의미함</a:t>
            </a:r>
          </a:p>
        </p:txBody>
      </p:sp>
    </p:spTree>
    <p:extLst>
      <p:ext uri="{BB962C8B-B14F-4D97-AF65-F5344CB8AC3E}">
        <p14:creationId xmlns:p14="http://schemas.microsoft.com/office/powerpoint/2010/main" val="339235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5C8417-9831-B9F9-2D0F-1D6602233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0" y="136525"/>
            <a:ext cx="11280760" cy="603973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8BA73B-53B2-8515-FC75-DE55076A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A8F62-5638-4717-67F4-04CFD3FCDC0B}"/>
              </a:ext>
            </a:extLst>
          </p:cNvPr>
          <p:cNvSpPr txBox="1"/>
          <p:nvPr/>
        </p:nvSpPr>
        <p:spPr>
          <a:xfrm>
            <a:off x="838200" y="6176259"/>
            <a:ext cx="8009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400" b="1" dirty="0"/>
              <a:t>Speech =&gt; convolution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 frequency &amp; glottal pulse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DB77D4-92C4-4BD4-2EBE-4D1FCB431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67" y="5508599"/>
            <a:ext cx="3674534" cy="5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5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297462-900D-BB60-1906-60E61F2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5" y="297873"/>
            <a:ext cx="11652010" cy="6096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56FAB3-C29A-C3D4-18DA-C73932DE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8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26468F-F60A-2C54-9DB4-0D3793ADF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4" y="288371"/>
            <a:ext cx="11353853" cy="60061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B10B4-3F0D-7E6E-985B-92FCA5065238}"/>
              </a:ext>
            </a:extLst>
          </p:cNvPr>
          <p:cNvSpPr txBox="1"/>
          <p:nvPr/>
        </p:nvSpPr>
        <p:spPr>
          <a:xfrm>
            <a:off x="1010420" y="1569566"/>
            <a:ext cx="117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 Hz</a:t>
            </a:r>
            <a:endParaRPr lang="ko-KR" altLang="en-US" sz="2400" b="1"/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5BEF1B7B-ACB8-AC12-42A1-70C4DF7CEBBC}"/>
              </a:ext>
            </a:extLst>
          </p:cNvPr>
          <p:cNvSpPr/>
          <p:nvPr/>
        </p:nvSpPr>
        <p:spPr>
          <a:xfrm>
            <a:off x="7630426" y="3513220"/>
            <a:ext cx="454795" cy="372979"/>
          </a:xfrm>
          <a:prstGeom prst="donut">
            <a:avLst>
              <a:gd name="adj" fmla="val 753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C23D130B-E8DC-EC68-C1D4-9601EA4073DD}"/>
              </a:ext>
            </a:extLst>
          </p:cNvPr>
          <p:cNvSpPr/>
          <p:nvPr/>
        </p:nvSpPr>
        <p:spPr>
          <a:xfrm>
            <a:off x="8169441" y="3513220"/>
            <a:ext cx="454795" cy="372979"/>
          </a:xfrm>
          <a:prstGeom prst="donut">
            <a:avLst>
              <a:gd name="adj" fmla="val 753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851048FA-0DAA-8274-C3B3-8647867A5756}"/>
              </a:ext>
            </a:extLst>
          </p:cNvPr>
          <p:cNvSpPr/>
          <p:nvPr/>
        </p:nvSpPr>
        <p:spPr>
          <a:xfrm>
            <a:off x="8867199" y="3513221"/>
            <a:ext cx="454795" cy="372978"/>
          </a:xfrm>
          <a:prstGeom prst="donut">
            <a:avLst>
              <a:gd name="adj" fmla="val 753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F82F9B9D-6A09-591D-9C61-9517A875D1DE}"/>
              </a:ext>
            </a:extLst>
          </p:cNvPr>
          <p:cNvSpPr/>
          <p:nvPr/>
        </p:nvSpPr>
        <p:spPr>
          <a:xfrm>
            <a:off x="9861009" y="3782728"/>
            <a:ext cx="454795" cy="372978"/>
          </a:xfrm>
          <a:prstGeom prst="donut">
            <a:avLst>
              <a:gd name="adj" fmla="val 753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E49CE-84DF-EE22-A0E8-AB3C99AD117A}"/>
              </a:ext>
            </a:extLst>
          </p:cNvPr>
          <p:cNvSpPr txBox="1"/>
          <p:nvPr/>
        </p:nvSpPr>
        <p:spPr>
          <a:xfrm>
            <a:off x="4023127" y="1569566"/>
            <a:ext cx="137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100 Hz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E9A13-B694-43B9-E376-2F79BC79DD96}"/>
              </a:ext>
            </a:extLst>
          </p:cNvPr>
          <p:cNvSpPr txBox="1"/>
          <p:nvPr/>
        </p:nvSpPr>
        <p:spPr>
          <a:xfrm>
            <a:off x="2464067" y="5813659"/>
            <a:ext cx="197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Glottal Pulse</a:t>
            </a:r>
            <a:endParaRPr lang="ko-KR" alt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ED6D8-695D-5172-1A7B-2ED832FCB341}"/>
              </a:ext>
            </a:extLst>
          </p:cNvPr>
          <p:cNvSpPr txBox="1"/>
          <p:nvPr/>
        </p:nvSpPr>
        <p:spPr>
          <a:xfrm>
            <a:off x="4413183" y="5813659"/>
            <a:ext cx="1973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Vocal Tract frequency response</a:t>
            </a:r>
            <a:endParaRPr lang="ko-KR" altLang="en-US" sz="2000" b="1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A96B151-6104-6077-8F21-A2A3C2B7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2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82F963-FBE9-A8E4-5279-F6125DC5B34C}"/>
              </a:ext>
            </a:extLst>
          </p:cNvPr>
          <p:cNvSpPr txBox="1"/>
          <p:nvPr/>
        </p:nvSpPr>
        <p:spPr>
          <a:xfrm>
            <a:off x="579411" y="1198381"/>
            <a:ext cx="1150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Mel Filter Bank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24E649-F4D7-9727-B121-EC2D99286461}"/>
              </a:ext>
            </a:extLst>
          </p:cNvPr>
          <p:cNvSpPr/>
          <p:nvPr/>
        </p:nvSpPr>
        <p:spPr>
          <a:xfrm>
            <a:off x="377031" y="915811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886FC-9C75-390D-453D-583F80A9A2BA}"/>
              </a:ext>
            </a:extLst>
          </p:cNvPr>
          <p:cNvSpPr txBox="1"/>
          <p:nvPr/>
        </p:nvSpPr>
        <p:spPr>
          <a:xfrm>
            <a:off x="377031" y="261938"/>
            <a:ext cx="11608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맑은 고딕"/>
              </a:rPr>
              <a:t>Mel</a:t>
            </a:r>
            <a:r>
              <a:rPr lang="ko-KR" altLang="en-US" sz="3200" b="1">
                <a:ea typeface="맑은 고딕"/>
              </a:rPr>
              <a:t> </a:t>
            </a:r>
            <a:r>
              <a:rPr lang="en-US" altLang="ko-KR" sz="3200" b="1">
                <a:ea typeface="맑은 고딕"/>
              </a:rPr>
              <a:t>Filter</a:t>
            </a:r>
            <a:r>
              <a:rPr lang="ko-KR" altLang="en-US" sz="3200" b="1">
                <a:ea typeface="맑은 고딕"/>
              </a:rPr>
              <a:t> </a:t>
            </a:r>
            <a:r>
              <a:rPr lang="en-US" altLang="ko-KR" sz="3200" b="1">
                <a:ea typeface="맑은 고딕"/>
              </a:rPr>
              <a:t>Banks</a:t>
            </a:r>
            <a:r>
              <a:rPr lang="ko-KR" altLang="en-US" sz="3200" b="1">
                <a:ea typeface="맑은 고딕"/>
              </a:rPr>
              <a:t> </a:t>
            </a:r>
            <a:endParaRPr lang="ko-KR" sz="32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29A2D-5987-78DB-5B7D-34CB73F2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23092B-3EEA-0664-8F04-A2B33346E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/>
          <a:stretch/>
        </p:blipFill>
        <p:spPr>
          <a:xfrm>
            <a:off x="289719" y="1739749"/>
            <a:ext cx="11612562" cy="45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6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82F963-FBE9-A8E4-5279-F6125DC5B34C}"/>
              </a:ext>
            </a:extLst>
          </p:cNvPr>
          <p:cNvSpPr txBox="1"/>
          <p:nvPr/>
        </p:nvSpPr>
        <p:spPr>
          <a:xfrm>
            <a:off x="685288" y="1180255"/>
            <a:ext cx="1150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Mel Scale triangular filter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사람의 청각기관은 고주파수보다 </a:t>
            </a:r>
            <a:r>
              <a:rPr lang="ko-KR" altLang="en-US" b="1" dirty="0"/>
              <a:t>저주파수 대역에서 더 예민함</a:t>
            </a:r>
            <a:endParaRPr lang="en-US" altLang="ko-KR" b="1" dirty="0"/>
          </a:p>
          <a:p>
            <a:r>
              <a:rPr lang="en-US" altLang="ko-KR" dirty="0"/>
              <a:t>    </a:t>
            </a:r>
            <a:r>
              <a:rPr lang="ko-KR" altLang="en-US" dirty="0"/>
              <a:t>사람의 청각 특성을 반영해</a:t>
            </a:r>
            <a:r>
              <a:rPr lang="ko-KR" altLang="en-US" b="1" dirty="0"/>
              <a:t> 사람이 인식하는 주파수의 관계</a:t>
            </a:r>
            <a:r>
              <a:rPr lang="ko-KR" altLang="en-US" dirty="0"/>
              <a:t>를 표현한 것 </a:t>
            </a:r>
            <a:r>
              <a:rPr lang="en-US" altLang="ko-KR" dirty="0"/>
              <a:t>[</a:t>
            </a:r>
            <a:r>
              <a:rPr lang="ko-KR" altLang="en-US" dirty="0"/>
              <a:t>위키피디아</a:t>
            </a:r>
            <a:r>
              <a:rPr lang="en-US" altLang="ko-KR" dirty="0"/>
              <a:t>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24E649-F4D7-9727-B121-EC2D99286461}"/>
              </a:ext>
            </a:extLst>
          </p:cNvPr>
          <p:cNvSpPr/>
          <p:nvPr/>
        </p:nvSpPr>
        <p:spPr>
          <a:xfrm>
            <a:off x="377031" y="915811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886FC-9C75-390D-453D-583F80A9A2BA}"/>
              </a:ext>
            </a:extLst>
          </p:cNvPr>
          <p:cNvSpPr txBox="1"/>
          <p:nvPr/>
        </p:nvSpPr>
        <p:spPr>
          <a:xfrm>
            <a:off x="377031" y="261938"/>
            <a:ext cx="11608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맑은 고딕"/>
              </a:rPr>
              <a:t>Mel</a:t>
            </a:r>
            <a:r>
              <a:rPr lang="ko-KR" altLang="en-US" sz="3200" b="1">
                <a:ea typeface="맑은 고딕"/>
              </a:rPr>
              <a:t> </a:t>
            </a:r>
            <a:r>
              <a:rPr lang="en-US" altLang="ko-KR" sz="3200" b="1">
                <a:ea typeface="맑은 고딕"/>
              </a:rPr>
              <a:t>Filter</a:t>
            </a:r>
            <a:r>
              <a:rPr lang="ko-KR" altLang="en-US" sz="3200" b="1">
                <a:ea typeface="맑은 고딕"/>
              </a:rPr>
              <a:t> </a:t>
            </a:r>
            <a:r>
              <a:rPr lang="en-US" altLang="ko-KR" sz="3200" b="1">
                <a:ea typeface="맑은 고딕"/>
              </a:rPr>
              <a:t>Banks</a:t>
            </a:r>
            <a:r>
              <a:rPr lang="ko-KR" altLang="en-US" sz="3200" b="1">
                <a:ea typeface="맑은 고딕"/>
              </a:rPr>
              <a:t> </a:t>
            </a:r>
            <a:endParaRPr lang="ko-KR" sz="32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29A2D-5987-78DB-5B7D-34CB73F2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20DEEE-E623-BEF9-0DD2-E51AECFDD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5" y="2129694"/>
            <a:ext cx="9545052" cy="354805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5C1F1C0-31A1-44D2-3BBF-85DF46AED152}"/>
              </a:ext>
            </a:extLst>
          </p:cNvPr>
          <p:cNvCxnSpPr>
            <a:cxnSpLocks/>
          </p:cNvCxnSpPr>
          <p:nvPr/>
        </p:nvCxnSpPr>
        <p:spPr>
          <a:xfrm>
            <a:off x="1901371" y="5406570"/>
            <a:ext cx="21844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258E7-E672-5B18-B100-FC14D2580902}"/>
              </a:ext>
            </a:extLst>
          </p:cNvPr>
          <p:cNvSpPr txBox="1"/>
          <p:nvPr/>
        </p:nvSpPr>
        <p:spPr>
          <a:xfrm>
            <a:off x="2253342" y="5519188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선형적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A52580-8440-202D-97B4-67B17A63408B}"/>
              </a:ext>
            </a:extLst>
          </p:cNvPr>
          <p:cNvCxnSpPr>
            <a:cxnSpLocks/>
          </p:cNvCxnSpPr>
          <p:nvPr/>
        </p:nvCxnSpPr>
        <p:spPr>
          <a:xfrm>
            <a:off x="7307946" y="5425619"/>
            <a:ext cx="301171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8B7B3E-A874-B929-49C5-75148CF4CC6F}"/>
              </a:ext>
            </a:extLst>
          </p:cNvPr>
          <p:cNvSpPr txBox="1"/>
          <p:nvPr/>
        </p:nvSpPr>
        <p:spPr>
          <a:xfrm>
            <a:off x="7921174" y="5577237"/>
            <a:ext cx="201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대수적으로 중가 </a:t>
            </a:r>
          </a:p>
        </p:txBody>
      </p:sp>
    </p:spTree>
    <p:extLst>
      <p:ext uri="{BB962C8B-B14F-4D97-AF65-F5344CB8AC3E}">
        <p14:creationId xmlns:p14="http://schemas.microsoft.com/office/powerpoint/2010/main" val="136334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452E8-6032-9E3E-3C86-313BB4D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17B2E-14BB-6665-F089-A609E6DD9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" y="68580"/>
            <a:ext cx="12062460" cy="5966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88676-1C76-052D-9561-824277044808}"/>
              </a:ext>
            </a:extLst>
          </p:cNvPr>
          <p:cNvSpPr txBox="1"/>
          <p:nvPr/>
        </p:nvSpPr>
        <p:spPr>
          <a:xfrm>
            <a:off x="6202680" y="136525"/>
            <a:ext cx="585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Instead of Inverse Fourier Transform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5AD5E9-8E4A-F26E-7194-02CC34F47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54" y="4178175"/>
            <a:ext cx="6578865" cy="2445471"/>
          </a:xfrm>
          <a:prstGeom prst="rect">
            <a:avLst/>
          </a:prstGeom>
        </p:spPr>
      </p:pic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068F408-D3A1-B474-820F-C846353DDFF5}"/>
              </a:ext>
            </a:extLst>
          </p:cNvPr>
          <p:cNvSpPr/>
          <p:nvPr/>
        </p:nvSpPr>
        <p:spPr>
          <a:xfrm>
            <a:off x="3375660" y="5479579"/>
            <a:ext cx="693420" cy="716280"/>
          </a:xfrm>
          <a:prstGeom prst="donut">
            <a:avLst>
              <a:gd name="adj" fmla="val 107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960F11-221F-8A34-DC4D-5F74A8F5E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14" y="4188432"/>
            <a:ext cx="6578865" cy="2445471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92B2C241-735A-F123-5B99-9ABDE223FF85}"/>
              </a:ext>
            </a:extLst>
          </p:cNvPr>
          <p:cNvSpPr/>
          <p:nvPr/>
        </p:nvSpPr>
        <p:spPr>
          <a:xfrm>
            <a:off x="3192780" y="5479579"/>
            <a:ext cx="693420" cy="716280"/>
          </a:xfrm>
          <a:prstGeom prst="donut">
            <a:avLst>
              <a:gd name="adj" fmla="val 107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0B8C3FB7-81AF-3C4F-CB07-A3B84033AD13}"/>
              </a:ext>
            </a:extLst>
          </p:cNvPr>
          <p:cNvSpPr/>
          <p:nvPr/>
        </p:nvSpPr>
        <p:spPr>
          <a:xfrm>
            <a:off x="3825240" y="5479579"/>
            <a:ext cx="693420" cy="716280"/>
          </a:xfrm>
          <a:prstGeom prst="donut">
            <a:avLst>
              <a:gd name="adj" fmla="val 107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2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7E9C2EFD-74C5-9E89-0D96-76F6D042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3" y="2504122"/>
            <a:ext cx="11336655" cy="31451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AE6917-25BF-7ECB-E1B2-D3F85EE46962}"/>
              </a:ext>
            </a:extLst>
          </p:cNvPr>
          <p:cNvSpPr/>
          <p:nvPr/>
        </p:nvSpPr>
        <p:spPr>
          <a:xfrm>
            <a:off x="525780" y="2506980"/>
            <a:ext cx="182879" cy="205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01EE12-91FA-0426-FA65-0428C2B20876}"/>
              </a:ext>
            </a:extLst>
          </p:cNvPr>
          <p:cNvSpPr/>
          <p:nvPr/>
        </p:nvSpPr>
        <p:spPr>
          <a:xfrm>
            <a:off x="796327" y="2503798"/>
            <a:ext cx="700743" cy="227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CF899-77BD-88CA-EDAF-D4C48A33CDB8}"/>
              </a:ext>
            </a:extLst>
          </p:cNvPr>
          <p:cNvSpPr/>
          <p:nvPr/>
        </p:nvSpPr>
        <p:spPr>
          <a:xfrm>
            <a:off x="1624909" y="2503798"/>
            <a:ext cx="782121" cy="23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C6413A-1915-5F51-6A3D-47B9EE68AACA}"/>
              </a:ext>
            </a:extLst>
          </p:cNvPr>
          <p:cNvSpPr/>
          <p:nvPr/>
        </p:nvSpPr>
        <p:spPr>
          <a:xfrm>
            <a:off x="2497880" y="2511196"/>
            <a:ext cx="700743" cy="227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F6E4A1-C520-3C1E-00A2-B90C16B2B41D}"/>
              </a:ext>
            </a:extLst>
          </p:cNvPr>
          <p:cNvSpPr/>
          <p:nvPr/>
        </p:nvSpPr>
        <p:spPr>
          <a:xfrm>
            <a:off x="3304268" y="2511196"/>
            <a:ext cx="811713" cy="220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6673AD-B104-5911-A701-16877789400E}"/>
              </a:ext>
            </a:extLst>
          </p:cNvPr>
          <p:cNvSpPr/>
          <p:nvPr/>
        </p:nvSpPr>
        <p:spPr>
          <a:xfrm>
            <a:off x="4243822" y="2503798"/>
            <a:ext cx="811713" cy="23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4D2479-9DE4-4827-8223-1D6E815E5552}"/>
              </a:ext>
            </a:extLst>
          </p:cNvPr>
          <p:cNvSpPr/>
          <p:nvPr/>
        </p:nvSpPr>
        <p:spPr>
          <a:xfrm>
            <a:off x="5161181" y="2511195"/>
            <a:ext cx="804315" cy="23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DDDEA8-B93F-368C-5B63-365EFD0DBE19}"/>
              </a:ext>
            </a:extLst>
          </p:cNvPr>
          <p:cNvSpPr/>
          <p:nvPr/>
        </p:nvSpPr>
        <p:spPr>
          <a:xfrm>
            <a:off x="6093336" y="2511195"/>
            <a:ext cx="782121" cy="220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890F82-E38E-9A8C-D5D4-F9F1EACC4CBD}"/>
              </a:ext>
            </a:extLst>
          </p:cNvPr>
          <p:cNvSpPr/>
          <p:nvPr/>
        </p:nvSpPr>
        <p:spPr>
          <a:xfrm>
            <a:off x="6966307" y="2511195"/>
            <a:ext cx="848704" cy="24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EF11D0-9CB0-A2AF-3786-5B247DD850CE}"/>
              </a:ext>
            </a:extLst>
          </p:cNvPr>
          <p:cNvSpPr/>
          <p:nvPr/>
        </p:nvSpPr>
        <p:spPr>
          <a:xfrm>
            <a:off x="7913258" y="2503797"/>
            <a:ext cx="700743" cy="257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902CF3-FE6C-61A3-6898-56FF4E769CA3}"/>
              </a:ext>
            </a:extLst>
          </p:cNvPr>
          <p:cNvSpPr/>
          <p:nvPr/>
        </p:nvSpPr>
        <p:spPr>
          <a:xfrm>
            <a:off x="8697452" y="2518593"/>
            <a:ext cx="700743" cy="227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E8C4DD-2685-148B-6C46-5877A1FE03C1}"/>
              </a:ext>
            </a:extLst>
          </p:cNvPr>
          <p:cNvSpPr/>
          <p:nvPr/>
        </p:nvSpPr>
        <p:spPr>
          <a:xfrm>
            <a:off x="9503841" y="2525992"/>
            <a:ext cx="826509" cy="227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D42D9-E670-4C81-66CE-B79ED4ABC5B7}"/>
              </a:ext>
            </a:extLst>
          </p:cNvPr>
          <p:cNvSpPr/>
          <p:nvPr/>
        </p:nvSpPr>
        <p:spPr>
          <a:xfrm>
            <a:off x="10443395" y="2525992"/>
            <a:ext cx="804315" cy="227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8A932-FA6C-E1B2-A334-EDE3D765CB15}"/>
              </a:ext>
            </a:extLst>
          </p:cNvPr>
          <p:cNvSpPr txBox="1"/>
          <p:nvPr/>
        </p:nvSpPr>
        <p:spPr>
          <a:xfrm>
            <a:off x="0" y="1845816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latin typeface="Malgun Gothic"/>
                <a:ea typeface="맑은 고딕"/>
              </a:rPr>
              <a:t>인덱스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8B6C8-8569-E42B-83CE-36D7B7859832}"/>
              </a:ext>
            </a:extLst>
          </p:cNvPr>
          <p:cNvSpPr txBox="1"/>
          <p:nvPr/>
        </p:nvSpPr>
        <p:spPr>
          <a:xfrm>
            <a:off x="10372078" y="1838418"/>
            <a:ext cx="8618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mfcc12</a:t>
            </a:r>
            <a:endParaRPr 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5D9A08-9385-1E4E-D658-939C574C243C}"/>
              </a:ext>
            </a:extLst>
          </p:cNvPr>
          <p:cNvSpPr txBox="1"/>
          <p:nvPr/>
        </p:nvSpPr>
        <p:spPr>
          <a:xfrm>
            <a:off x="784194" y="1845816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>
                <a:latin typeface="Malgun Gothic"/>
                <a:ea typeface="맑은 고딕"/>
              </a:rPr>
              <a:t>mfcc1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8F22C-C9B5-D42E-656C-628555878366}"/>
              </a:ext>
            </a:extLst>
          </p:cNvPr>
          <p:cNvSpPr txBox="1"/>
          <p:nvPr/>
        </p:nvSpPr>
        <p:spPr>
          <a:xfrm>
            <a:off x="1620175" y="1838417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mfcc2</a:t>
            </a:r>
            <a:endParaRPr 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3D1616-0C5D-8246-1A6B-7D0311FC0585}"/>
              </a:ext>
            </a:extLst>
          </p:cNvPr>
          <p:cNvSpPr txBox="1"/>
          <p:nvPr/>
        </p:nvSpPr>
        <p:spPr>
          <a:xfrm>
            <a:off x="4246485" y="1845816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mfcc5</a:t>
            </a:r>
            <a:endParaRPr lang="ko-K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38BED-F8B9-771F-F87E-B3BEDF5D25D6}"/>
              </a:ext>
            </a:extLst>
          </p:cNvPr>
          <p:cNvSpPr txBox="1"/>
          <p:nvPr/>
        </p:nvSpPr>
        <p:spPr>
          <a:xfrm>
            <a:off x="3284737" y="1838418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mfcc4</a:t>
            </a:r>
            <a:endParaRPr lang="ko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B5B2A-2C24-8721-64D5-751E50307A9B}"/>
              </a:ext>
            </a:extLst>
          </p:cNvPr>
          <p:cNvSpPr txBox="1"/>
          <p:nvPr/>
        </p:nvSpPr>
        <p:spPr>
          <a:xfrm>
            <a:off x="9476912" y="1838418"/>
            <a:ext cx="8988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mfcc11</a:t>
            </a:r>
            <a:endParaRPr lang="ko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6E06C-1CF3-A0F3-A1A0-52AC83C80449}"/>
              </a:ext>
            </a:extLst>
          </p:cNvPr>
          <p:cNvSpPr txBox="1"/>
          <p:nvPr/>
        </p:nvSpPr>
        <p:spPr>
          <a:xfrm>
            <a:off x="8611340" y="1853214"/>
            <a:ext cx="8618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mfcc10</a:t>
            </a:r>
            <a:endParaRPr lang="ko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57AE1C-685E-5BFB-0AF1-A981E9CD4794}"/>
              </a:ext>
            </a:extLst>
          </p:cNvPr>
          <p:cNvSpPr txBox="1"/>
          <p:nvPr/>
        </p:nvSpPr>
        <p:spPr>
          <a:xfrm>
            <a:off x="7827145" y="1845815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mfcc9</a:t>
            </a:r>
            <a:endParaRPr lang="ko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BE27A0-4A44-001F-9BC5-CE60F4275B86}"/>
              </a:ext>
            </a:extLst>
          </p:cNvPr>
          <p:cNvSpPr txBox="1"/>
          <p:nvPr/>
        </p:nvSpPr>
        <p:spPr>
          <a:xfrm>
            <a:off x="6872796" y="1845815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mfcc8</a:t>
            </a:r>
            <a:endParaRPr lang="ko-K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180A5-7A2F-D100-F59B-1F69AE5FBD26}"/>
              </a:ext>
            </a:extLst>
          </p:cNvPr>
          <p:cNvSpPr txBox="1"/>
          <p:nvPr/>
        </p:nvSpPr>
        <p:spPr>
          <a:xfrm>
            <a:off x="6095999" y="1845815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mfcc7</a:t>
            </a:r>
            <a:endParaRPr lang="ko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F760D0-5E03-81E0-BD66-D9DE6E013897}"/>
              </a:ext>
            </a:extLst>
          </p:cNvPr>
          <p:cNvSpPr txBox="1"/>
          <p:nvPr/>
        </p:nvSpPr>
        <p:spPr>
          <a:xfrm>
            <a:off x="5163844" y="1838417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mfcc6</a:t>
            </a:r>
            <a:endParaRPr lang="ko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A9800-4FF2-41BB-478E-F4BEEDE4EBD5}"/>
              </a:ext>
            </a:extLst>
          </p:cNvPr>
          <p:cNvSpPr txBox="1"/>
          <p:nvPr/>
        </p:nvSpPr>
        <p:spPr>
          <a:xfrm>
            <a:off x="2500543" y="1838417"/>
            <a:ext cx="7804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400" b="1">
                <a:latin typeface="Malgun Gothic"/>
                <a:ea typeface="Malgun Gothic"/>
              </a:rPr>
              <a:t>mfcc3</a:t>
            </a:r>
            <a:endParaRPr lang="ko-KR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F418374-F38F-39D5-E552-ADEDAED3385E}"/>
              </a:ext>
            </a:extLst>
          </p:cNvPr>
          <p:cNvCxnSpPr/>
          <p:nvPr/>
        </p:nvCxnSpPr>
        <p:spPr>
          <a:xfrm>
            <a:off x="344009" y="2086251"/>
            <a:ext cx="199747" cy="3920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47BC2D-B729-B223-DA7E-69DC180BC490}"/>
              </a:ext>
            </a:extLst>
          </p:cNvPr>
          <p:cNvCxnSpPr>
            <a:cxnSpLocks/>
          </p:cNvCxnSpPr>
          <p:nvPr/>
        </p:nvCxnSpPr>
        <p:spPr>
          <a:xfrm>
            <a:off x="1083814" y="2078854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A3D1FBF-396E-A7D1-DA29-86C008165E71}"/>
              </a:ext>
            </a:extLst>
          </p:cNvPr>
          <p:cNvCxnSpPr>
            <a:cxnSpLocks/>
          </p:cNvCxnSpPr>
          <p:nvPr/>
        </p:nvCxnSpPr>
        <p:spPr>
          <a:xfrm>
            <a:off x="1978979" y="2086252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CAEC1F-6DC5-756B-BD85-22FA5B9FC30C}"/>
              </a:ext>
            </a:extLst>
          </p:cNvPr>
          <p:cNvCxnSpPr>
            <a:cxnSpLocks/>
          </p:cNvCxnSpPr>
          <p:nvPr/>
        </p:nvCxnSpPr>
        <p:spPr>
          <a:xfrm>
            <a:off x="2881542" y="2093650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D6946E-7A7F-1DD3-AC1E-F8909144AD70}"/>
              </a:ext>
            </a:extLst>
          </p:cNvPr>
          <p:cNvCxnSpPr>
            <a:cxnSpLocks/>
          </p:cNvCxnSpPr>
          <p:nvPr/>
        </p:nvCxnSpPr>
        <p:spPr>
          <a:xfrm>
            <a:off x="3658338" y="2071455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EEE756-BB4A-9A0D-4227-FEFE58082E16}"/>
              </a:ext>
            </a:extLst>
          </p:cNvPr>
          <p:cNvCxnSpPr>
            <a:cxnSpLocks/>
          </p:cNvCxnSpPr>
          <p:nvPr/>
        </p:nvCxnSpPr>
        <p:spPr>
          <a:xfrm>
            <a:off x="4612688" y="2071455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CD209D-F4F8-5146-0A03-894261535628}"/>
              </a:ext>
            </a:extLst>
          </p:cNvPr>
          <p:cNvCxnSpPr>
            <a:cxnSpLocks/>
          </p:cNvCxnSpPr>
          <p:nvPr/>
        </p:nvCxnSpPr>
        <p:spPr>
          <a:xfrm>
            <a:off x="5559639" y="2071455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E9016D3-E6A7-BAD1-0FDE-21E4BCD06BEB}"/>
              </a:ext>
            </a:extLst>
          </p:cNvPr>
          <p:cNvCxnSpPr>
            <a:cxnSpLocks/>
          </p:cNvCxnSpPr>
          <p:nvPr/>
        </p:nvCxnSpPr>
        <p:spPr>
          <a:xfrm>
            <a:off x="6521386" y="2071455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437D339-37E8-036F-3E68-E22DF3A790BC}"/>
              </a:ext>
            </a:extLst>
          </p:cNvPr>
          <p:cNvCxnSpPr>
            <a:cxnSpLocks/>
          </p:cNvCxnSpPr>
          <p:nvPr/>
        </p:nvCxnSpPr>
        <p:spPr>
          <a:xfrm>
            <a:off x="7305580" y="2071455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5ED0B76-BDFA-EF9E-5BB1-04D332A21147}"/>
              </a:ext>
            </a:extLst>
          </p:cNvPr>
          <p:cNvCxnSpPr>
            <a:cxnSpLocks/>
          </p:cNvCxnSpPr>
          <p:nvPr/>
        </p:nvCxnSpPr>
        <p:spPr>
          <a:xfrm>
            <a:off x="8222940" y="2078853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383D7E0-2C7E-BC14-1DEC-1B42AF646E36}"/>
              </a:ext>
            </a:extLst>
          </p:cNvPr>
          <p:cNvCxnSpPr>
            <a:cxnSpLocks/>
          </p:cNvCxnSpPr>
          <p:nvPr/>
        </p:nvCxnSpPr>
        <p:spPr>
          <a:xfrm>
            <a:off x="9007134" y="2071455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E6EC2B-F83B-EC36-8990-E0327066D058}"/>
              </a:ext>
            </a:extLst>
          </p:cNvPr>
          <p:cNvCxnSpPr>
            <a:cxnSpLocks/>
          </p:cNvCxnSpPr>
          <p:nvPr/>
        </p:nvCxnSpPr>
        <p:spPr>
          <a:xfrm>
            <a:off x="9917095" y="2071455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9A5DC1A-4ABA-2BE0-D89A-A4FEC59565D9}"/>
              </a:ext>
            </a:extLst>
          </p:cNvPr>
          <p:cNvCxnSpPr>
            <a:cxnSpLocks/>
          </p:cNvCxnSpPr>
          <p:nvPr/>
        </p:nvCxnSpPr>
        <p:spPr>
          <a:xfrm>
            <a:off x="10841852" y="2071454"/>
            <a:ext cx="0" cy="421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512032-5113-34AA-60BE-ECD30C83425F}"/>
              </a:ext>
            </a:extLst>
          </p:cNvPr>
          <p:cNvSpPr txBox="1"/>
          <p:nvPr/>
        </p:nvSpPr>
        <p:spPr>
          <a:xfrm>
            <a:off x="289039" y="301566"/>
            <a:ext cx="11608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맑은 고딕"/>
              </a:rPr>
              <a:t>MFCC</a:t>
            </a:r>
            <a:r>
              <a:rPr lang="ko-KR" altLang="en-US" sz="3200" b="1">
                <a:ea typeface="맑은 고딕"/>
              </a:rPr>
              <a:t> 벡터 추출 결과값 </a:t>
            </a:r>
            <a:endParaRPr lang="ko-KR" sz="3200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14DC1A-D90B-DBCC-FAEB-42F56A72DF55}"/>
              </a:ext>
            </a:extLst>
          </p:cNvPr>
          <p:cNvSpPr/>
          <p:nvPr/>
        </p:nvSpPr>
        <p:spPr>
          <a:xfrm>
            <a:off x="285070" y="1012189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72911B02-C432-DE42-75EE-C841CA50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6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7BED3C-9D4A-7E72-42B0-69BF6DF3730C}"/>
              </a:ext>
            </a:extLst>
          </p:cNvPr>
          <p:cNvSpPr txBox="1"/>
          <p:nvPr/>
        </p:nvSpPr>
        <p:spPr>
          <a:xfrm>
            <a:off x="595585" y="1844095"/>
            <a:ext cx="11175318" cy="33627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 </a:t>
            </a: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MFCC1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음성 신호의 전반적인 에너지 수준을 </a:t>
            </a:r>
            <a:r>
              <a:rPr lang="ko-KR" altLang="en-US" b="1">
                <a:highlight>
                  <a:srgbClr val="FFFFFF"/>
                </a:highlight>
                <a:latin typeface="Söhne"/>
                <a:ea typeface="맑은 고딕"/>
              </a:rPr>
              <a:t>반영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함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 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→ 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음성신호의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 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변동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(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감정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 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상태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, 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강조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 등)을 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측정함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endParaRPr lang="en-US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rgbClr val="0D0D0D"/>
              </a:solidFill>
              <a:highlight>
                <a:srgbClr val="FFFFFF"/>
              </a:highlight>
              <a:latin typeface="Söhne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2. MFCC2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음성의 </a:t>
            </a:r>
            <a:r>
              <a:rPr lang="ko-KR" altLang="en-US" b="1">
                <a:highlight>
                  <a:srgbClr val="FFFFFF"/>
                </a:highlight>
                <a:latin typeface="Söhne"/>
                <a:ea typeface="맑은 고딕"/>
              </a:rPr>
              <a:t>스펙트럼</a:t>
            </a:r>
            <a:r>
              <a:rPr lang="ko-KR" altLang="en-US" b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을</a:t>
            </a:r>
            <a:r>
              <a:rPr lang="ko-KR" alt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 </a:t>
            </a:r>
            <a:r>
              <a:rPr lang="ko-KR" altLang="en-US" b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중심으로</a:t>
            </a:r>
            <a:r>
              <a:rPr lang="ko-KR" alt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 </a:t>
            </a:r>
            <a:r>
              <a:rPr lang="ko-KR" altLang="en-US" b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나타냄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 </a:t>
            </a:r>
            <a:endParaRPr lang="en-US" altLang="ko-KR">
              <a:solidFill>
                <a:srgbClr val="0D0D0D"/>
              </a:solidFill>
              <a:highlight>
                <a:srgbClr val="FFFFFF"/>
              </a:highlight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→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음성의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높이변화를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 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포착하고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, 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발화자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특징을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 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유추하는데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유용함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.</a:t>
            </a:r>
            <a:endParaRPr lang="en-US" altLang="ko-KR">
              <a:solidFill>
                <a:srgbClr val="0D0D0D"/>
              </a:solidFill>
              <a:highlight>
                <a:srgbClr val="FFFFFF"/>
              </a:highlight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rgbClr val="0D0D0D"/>
              </a:solidFill>
              <a:highlight>
                <a:srgbClr val="FFFFFF"/>
              </a:highlight>
              <a:latin typeface="Söhne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3. MFCC3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음성의 특정 발음 특성을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반영하여 특정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 모음의 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발음 방식을 </a:t>
            </a:r>
            <a:r>
              <a:rPr lang="ko-KR" altLang="en-US" b="1">
                <a:highlight>
                  <a:srgbClr val="FFFFFF"/>
                </a:highlight>
                <a:latin typeface="Söhne"/>
                <a:ea typeface="맑은 고딕"/>
              </a:rPr>
              <a:t>포착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함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→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발음의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정확성, 언어의 변형 등을 분석함.</a:t>
            </a:r>
            <a:endParaRPr lang="en-US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156333-27C8-7050-CFBB-B704F83C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16FB2-0B10-A010-BAAC-1D68D7A16C97}"/>
              </a:ext>
            </a:extLst>
          </p:cNvPr>
          <p:cNvSpPr/>
          <p:nvPr/>
        </p:nvSpPr>
        <p:spPr>
          <a:xfrm>
            <a:off x="377031" y="915811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65CF-8AE7-2060-8F24-B8635689F83A}"/>
              </a:ext>
            </a:extLst>
          </p:cNvPr>
          <p:cNvSpPr txBox="1"/>
          <p:nvPr/>
        </p:nvSpPr>
        <p:spPr>
          <a:xfrm>
            <a:off x="377031" y="261938"/>
            <a:ext cx="11608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맑은 고딕"/>
              </a:rPr>
              <a:t>MFCC </a:t>
            </a:r>
            <a:r>
              <a:rPr lang="en-US" altLang="ko-KR" sz="3200" b="1" err="1">
                <a:ea typeface="맑은 고딕"/>
              </a:rPr>
              <a:t>낮은</a:t>
            </a:r>
            <a:r>
              <a:rPr lang="en-US" altLang="ko-KR" sz="3200" b="1">
                <a:ea typeface="맑은 고딕"/>
              </a:rPr>
              <a:t> </a:t>
            </a:r>
            <a:r>
              <a:rPr lang="en-US" altLang="ko-KR" sz="3200" b="1" err="1">
                <a:ea typeface="맑은 고딕"/>
              </a:rPr>
              <a:t>계수들</a:t>
            </a:r>
            <a:r>
              <a:rPr lang="ko-KR" altLang="en-US" sz="3200" b="1">
                <a:ea typeface="맑은 고딕"/>
              </a:rPr>
              <a:t> </a:t>
            </a:r>
            <a:endParaRPr lang="ko-KR" sz="3200" b="1"/>
          </a:p>
        </p:txBody>
      </p:sp>
    </p:spTree>
    <p:extLst>
      <p:ext uri="{BB962C8B-B14F-4D97-AF65-F5344CB8AC3E}">
        <p14:creationId xmlns:p14="http://schemas.microsoft.com/office/powerpoint/2010/main" val="145951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10FCE7-82AB-8357-0F9D-7765BECB340E}"/>
              </a:ext>
            </a:extLst>
          </p:cNvPr>
          <p:cNvSpPr txBox="1"/>
          <p:nvPr/>
        </p:nvSpPr>
        <p:spPr>
          <a:xfrm>
            <a:off x="377031" y="1442114"/>
            <a:ext cx="11891291" cy="42021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4. MFCC4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음성의 중간 </a:t>
            </a:r>
            <a:r>
              <a:rPr lang="ko-KR" altLang="en-US" b="1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주파수 </a:t>
            </a:r>
            <a:r>
              <a:rPr lang="ko-KR" altLang="en-US" b="1" dirty="0">
                <a:highlight>
                  <a:srgbClr val="FFFFFF"/>
                </a:highlight>
                <a:latin typeface="Söhne"/>
                <a:ea typeface="맑은 고딕"/>
              </a:rPr>
              <a:t>대역에서</a:t>
            </a:r>
            <a:r>
              <a:rPr lang="ko-KR" altLang="en-US" b="1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 복잡성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을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나타냄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 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5. MFCC5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음성의 중주파수 범위에서의 세부적인 특성을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잡아냄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 </a:t>
            </a:r>
            <a:endParaRPr lang="en-US" altLang="ko-KR" dirty="0">
              <a:solidFill>
                <a:srgbClr val="000000"/>
              </a:solidFill>
              <a:latin typeface="맑은 고딕" panose="020F0502020204030204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→ </a:t>
            </a:r>
            <a:r>
              <a:rPr lang="ko-KR" altLang="en-US" b="1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발음의 섬세함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이나 </a:t>
            </a:r>
            <a:r>
              <a:rPr lang="ko-KR" altLang="en-US" b="1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발화의 독특함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을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알 수 있음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endParaRPr lang="en-US" dirty="0">
              <a:ea typeface="맑은 고딕" panose="020F0502020204030204"/>
            </a:endParaRPr>
          </a:p>
          <a:p>
            <a:pPr algn="l">
              <a:lnSpc>
                <a:spcPct val="150000"/>
              </a:lnSpc>
            </a:pP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6. MFCC6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음성 신호에서 더 미세한 중주파수 세부사항을 포착하며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주로 </a:t>
            </a:r>
            <a:r>
              <a:rPr lang="ko-KR" altLang="en-US" b="1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발음의 연결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이나 </a:t>
            </a:r>
            <a:r>
              <a:rPr lang="ko-KR" altLang="en-US" b="1" i="0" dirty="0">
                <a:effectLst/>
                <a:highlight>
                  <a:srgbClr val="FFFFFF"/>
                </a:highlight>
                <a:latin typeface="Söhne"/>
                <a:ea typeface="맑은 고딕"/>
              </a:rPr>
              <a:t>음절 간의 변화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를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나타냄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 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7. MFCC7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중간 주파수 대역의 최고 세부사항을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나타내며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,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특히 </a:t>
            </a:r>
            <a:r>
              <a:rPr lang="ko-KR" altLang="en-US" b="1" dirty="0">
                <a:highlight>
                  <a:srgbClr val="FFFFFF"/>
                </a:highlight>
                <a:latin typeface="Söhne"/>
                <a:ea typeface="맑은 고딕"/>
              </a:rPr>
              <a:t>발음의 미묘한 변화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를 포착함.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 </a:t>
            </a:r>
            <a:endParaRPr lang="en-US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→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 발화자의 감정이나 강조표현을 알 수 있음.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B9AE9B-045C-95D7-CC63-448C2AE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98B1-3E0B-25FD-A295-E646D5CB13AF}"/>
              </a:ext>
            </a:extLst>
          </p:cNvPr>
          <p:cNvSpPr txBox="1"/>
          <p:nvPr/>
        </p:nvSpPr>
        <p:spPr>
          <a:xfrm>
            <a:off x="377031" y="261938"/>
            <a:ext cx="11608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맑은 고딕"/>
              </a:rPr>
              <a:t>MFCC </a:t>
            </a:r>
            <a:r>
              <a:rPr lang="en-US" altLang="ko-KR" sz="3200" b="1" err="1">
                <a:ea typeface="맑은 고딕"/>
              </a:rPr>
              <a:t>중간</a:t>
            </a: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 err="1">
                <a:ea typeface="맑은 고딕"/>
              </a:rPr>
              <a:t>계수들</a:t>
            </a:r>
            <a:r>
              <a:rPr lang="ko-KR" altLang="en-US" sz="3200" b="1">
                <a:ea typeface="맑은 고딕"/>
              </a:rPr>
              <a:t> </a:t>
            </a:r>
            <a:endParaRPr lang="ko-KR" sz="32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432FEE-5EE4-C606-63AA-0710375DAC98}"/>
              </a:ext>
            </a:extLst>
          </p:cNvPr>
          <p:cNvSpPr/>
          <p:nvPr/>
        </p:nvSpPr>
        <p:spPr>
          <a:xfrm>
            <a:off x="377031" y="915811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8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E22B72-7F14-49B9-7810-347B6A29CF8A}"/>
              </a:ext>
            </a:extLst>
          </p:cNvPr>
          <p:cNvSpPr txBox="1"/>
          <p:nvPr/>
        </p:nvSpPr>
        <p:spPr>
          <a:xfrm>
            <a:off x="377031" y="261938"/>
            <a:ext cx="11608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err="1">
                <a:ea typeface="맑은 고딕"/>
              </a:rPr>
              <a:t>What</a:t>
            </a:r>
            <a:r>
              <a:rPr lang="ko-KR" altLang="en-US" sz="3200" b="1">
                <a:ea typeface="맑은 고딕"/>
              </a:rPr>
              <a:t> </a:t>
            </a:r>
            <a:r>
              <a:rPr lang="ko-KR" altLang="en-US" sz="3200" b="1" err="1">
                <a:ea typeface="맑은 고딕"/>
              </a:rPr>
              <a:t>is</a:t>
            </a:r>
            <a:r>
              <a:rPr lang="ko-KR" altLang="en-US" sz="3200" b="1">
                <a:ea typeface="맑은 고딕"/>
              </a:rPr>
              <a:t> MFCC ? </a:t>
            </a:r>
            <a:endParaRPr lang="ko-KR" sz="32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F9828-7380-868E-4EBF-F94C934C048C}"/>
              </a:ext>
            </a:extLst>
          </p:cNvPr>
          <p:cNvSpPr/>
          <p:nvPr/>
        </p:nvSpPr>
        <p:spPr>
          <a:xfrm>
            <a:off x="377031" y="952500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B58CD-A80C-9B77-5B62-5D45968628FB}"/>
              </a:ext>
            </a:extLst>
          </p:cNvPr>
          <p:cNvSpPr txBox="1"/>
          <p:nvPr/>
        </p:nvSpPr>
        <p:spPr>
          <a:xfrm>
            <a:off x="448468" y="1986756"/>
            <a:ext cx="11743532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 err="1">
                <a:ea typeface="맑은 고딕"/>
              </a:rPr>
              <a:t>Mel-Frequency</a:t>
            </a:r>
            <a:r>
              <a:rPr lang="ko-KR" altLang="en-US" sz="3600" b="1" dirty="0">
                <a:ea typeface="맑은 고딕"/>
              </a:rPr>
              <a:t> – </a:t>
            </a:r>
            <a:r>
              <a:rPr lang="ko-KR" altLang="en-US" sz="2800" b="1" dirty="0">
                <a:ea typeface="맑은 고딕"/>
              </a:rPr>
              <a:t>인간의 청각 인식을 기반으로 한 주파수 척도 </a:t>
            </a:r>
          </a:p>
          <a:p>
            <a:endParaRPr lang="ko-KR" altLang="en-US" sz="3600" b="1" dirty="0">
              <a:ea typeface="맑은 고딕"/>
            </a:endParaRPr>
          </a:p>
          <a:p>
            <a:r>
              <a:rPr lang="ko-KR" altLang="en-US" sz="3600" b="1" dirty="0" err="1">
                <a:ea typeface="맑은 고딕"/>
              </a:rPr>
              <a:t>Cepstral</a:t>
            </a:r>
            <a:r>
              <a:rPr lang="ko-KR" altLang="en-US" sz="3600" b="1" dirty="0">
                <a:ea typeface="맑은 고딕"/>
              </a:rPr>
              <a:t> </a:t>
            </a:r>
            <a:r>
              <a:rPr lang="en-US" altLang="ko-KR" sz="3600" b="1" dirty="0">
                <a:ea typeface="맑은 고딕"/>
              </a:rPr>
              <a:t>– </a:t>
            </a:r>
            <a:r>
              <a:rPr lang="en-US" altLang="ko-KR" sz="2800" b="1" dirty="0">
                <a:ea typeface="맑은 고딕"/>
              </a:rPr>
              <a:t>Spectrum</a:t>
            </a:r>
            <a:r>
              <a:rPr lang="ko-KR" altLang="en-US" sz="2800" b="1" dirty="0">
                <a:ea typeface="맑은 고딕"/>
              </a:rPr>
              <a:t>에 로그를 취하고 </a:t>
            </a:r>
            <a:r>
              <a:rPr lang="ko-KR" altLang="en-US" sz="2800" b="1" dirty="0" err="1">
                <a:ea typeface="맑은 고딕"/>
              </a:rPr>
              <a:t>역푸리에</a:t>
            </a:r>
            <a:r>
              <a:rPr lang="ko-KR" altLang="en-US" sz="2800" b="1" dirty="0">
                <a:ea typeface="맑은 고딕"/>
              </a:rPr>
              <a:t> 변환을 적용한 결과</a:t>
            </a:r>
            <a:r>
              <a:rPr lang="en-US" altLang="ko-KR" sz="2800" b="1" dirty="0">
                <a:ea typeface="맑은 고딕"/>
              </a:rPr>
              <a:t>, </a:t>
            </a:r>
          </a:p>
          <a:p>
            <a:r>
              <a:rPr lang="en-US" altLang="ko-KR" sz="2800" b="1" dirty="0">
                <a:ea typeface="맑은 고딕"/>
              </a:rPr>
              <a:t>		    </a:t>
            </a:r>
            <a:r>
              <a:rPr lang="en-US" altLang="ko-KR" sz="2800" b="1" dirty="0">
                <a:solidFill>
                  <a:srgbClr val="FF0000"/>
                </a:solidFill>
                <a:ea typeface="맑은 고딕"/>
              </a:rPr>
              <a:t>Spec</a:t>
            </a:r>
            <a:r>
              <a:rPr lang="en-US" altLang="ko-KR" sz="2800" b="1" dirty="0">
                <a:ea typeface="맑은 고딕"/>
              </a:rPr>
              <a:t>trum -&gt; </a:t>
            </a:r>
            <a:r>
              <a:rPr lang="en-US" altLang="ko-KR" sz="2800" b="1" dirty="0" err="1">
                <a:solidFill>
                  <a:srgbClr val="FF0000"/>
                </a:solidFill>
                <a:ea typeface="맑은 고딕"/>
              </a:rPr>
              <a:t>Ceps</a:t>
            </a:r>
            <a:r>
              <a:rPr lang="en-US" altLang="ko-KR" sz="2800" b="1" dirty="0" err="1">
                <a:ea typeface="맑은 고딕"/>
              </a:rPr>
              <a:t>trum</a:t>
            </a:r>
            <a:endParaRPr lang="ko-KR" altLang="en-US" sz="2800" b="1" dirty="0">
              <a:ea typeface="맑은 고딕"/>
            </a:endParaRPr>
          </a:p>
          <a:p>
            <a:endParaRPr lang="ko-KR" altLang="en-US" sz="3600" b="1" dirty="0">
              <a:ea typeface="맑은 고딕"/>
            </a:endParaRPr>
          </a:p>
          <a:p>
            <a:r>
              <a:rPr lang="ko-KR" altLang="en-US" sz="3600" b="1" dirty="0" err="1">
                <a:ea typeface="맑은 고딕"/>
              </a:rPr>
              <a:t>Coeffic</a:t>
            </a:r>
            <a:r>
              <a:rPr lang="en-US" altLang="ko-KR" sz="3600" b="1" dirty="0" err="1">
                <a:ea typeface="맑은 고딕"/>
              </a:rPr>
              <a:t>i</a:t>
            </a:r>
            <a:r>
              <a:rPr lang="ko-KR" altLang="en-US" sz="3600" b="1" dirty="0" err="1">
                <a:ea typeface="맑은 고딕"/>
              </a:rPr>
              <a:t>ents</a:t>
            </a:r>
            <a:r>
              <a:rPr lang="ko-KR" altLang="en-US" sz="3600" b="1" dirty="0">
                <a:ea typeface="맑은 고딕"/>
              </a:rPr>
              <a:t> </a:t>
            </a:r>
            <a:r>
              <a:rPr lang="en-US" altLang="ko-KR" sz="3600" b="1" dirty="0">
                <a:ea typeface="맑은 고딕"/>
              </a:rPr>
              <a:t>– </a:t>
            </a:r>
            <a:r>
              <a:rPr lang="ko-KR" altLang="en-US" sz="2800" b="1" dirty="0">
                <a:ea typeface="맑은 고딕"/>
              </a:rPr>
              <a:t>음성 신호의 특징들을 나타내는 계수들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3BAB5F-91DD-0B52-3872-418F68BE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4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F954B-B79B-1C1B-81EB-C95689D23241}"/>
              </a:ext>
            </a:extLst>
          </p:cNvPr>
          <p:cNvSpPr txBox="1"/>
          <p:nvPr/>
        </p:nvSpPr>
        <p:spPr>
          <a:xfrm>
            <a:off x="376148" y="1530164"/>
            <a:ext cx="11699151" cy="46176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8. MFCC8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고주파수 대역에서의 세부 변화를 포착하며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특히 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발음의 </a:t>
            </a:r>
            <a:r>
              <a:rPr lang="ko-KR" altLang="en-US" b="1">
                <a:highlight>
                  <a:srgbClr val="FFFFFF"/>
                </a:highlight>
                <a:latin typeface="Söhne"/>
                <a:ea typeface="맑은 고딕"/>
              </a:rPr>
              <a:t>빠르기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를 나타냄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 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→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입술과 혀의 빠른 움직임이나 미세한 발음의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변화를 반영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endParaRPr lang="en-US">
              <a:ea typeface="맑은 고딕" panose="020F0502020204030204"/>
            </a:endParaRPr>
          </a:p>
          <a:p>
            <a:pPr algn="l">
              <a:lnSpc>
                <a:spcPct val="150000"/>
              </a:lnSpc>
            </a:pPr>
            <a:endParaRPr lang="en-US" altLang="ko-KR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9. MFCC9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음성의 매우 높은 주파수 영역에서의 변화를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감지함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endParaRPr lang="en-US" altLang="ko-KR">
              <a:solidFill>
                <a:srgbClr val="0D0D0D"/>
              </a:solidFill>
              <a:highlight>
                <a:srgbClr val="FFFFFF"/>
              </a:highlight>
              <a:latin typeface="Söhne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highlight>
                  <a:srgbClr val="FFFFFF"/>
                </a:highlight>
                <a:latin typeface="Söhne"/>
                <a:ea typeface="맑은 고딕"/>
              </a:rPr>
              <a:t>→ </a:t>
            </a:r>
            <a:r>
              <a:rPr lang="ko-KR" altLang="en-US" b="1">
                <a:highlight>
                  <a:srgbClr val="FFFFFF"/>
                </a:highlight>
                <a:latin typeface="Söhne"/>
                <a:ea typeface="맑은 고딕"/>
              </a:rPr>
              <a:t>발음의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 끝맺음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 또는 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강세의 위치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와 관련이 있을 수 있으며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, MFCC9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의 높은 값은 발음의 섬세함을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의미함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endParaRPr lang="en-US">
              <a:ea typeface="맑은 고딕" panose="020F0502020204030204"/>
            </a:endParaRPr>
          </a:p>
          <a:p>
            <a:pPr algn="l">
              <a:lnSpc>
                <a:spcPct val="150000"/>
              </a:lnSpc>
            </a:pPr>
            <a:endParaRPr lang="en-US" altLang="ko-KR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10. MFCC10</a:t>
            </a: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, MFCC11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계수들은 음성의 가장 미세한 주파수 변화를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포착함.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>
                <a:highlight>
                  <a:srgbClr val="FFFFFF"/>
                </a:highlight>
                <a:latin typeface="Söhne"/>
                <a:ea typeface="맑은 고딕"/>
              </a:rPr>
              <a:t>→</a:t>
            </a:r>
            <a:r>
              <a:rPr lang="ko-KR" altLang="en-US" b="1">
                <a:highlight>
                  <a:srgbClr val="FFFFFF"/>
                </a:highlight>
                <a:latin typeface="Söhne"/>
                <a:ea typeface="맑은 고딕"/>
              </a:rPr>
              <a:t> 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높은 </a:t>
            </a:r>
            <a:r>
              <a:rPr lang="ko-KR" altLang="en-US" b="1">
                <a:highlight>
                  <a:srgbClr val="FFFFFF"/>
                </a:highlight>
                <a:latin typeface="Söhne"/>
                <a:ea typeface="맑은 고딕"/>
              </a:rPr>
              <a:t>음역대에서의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 발음 세부사항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을 잘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나타냄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r>
              <a:rPr lang="en-US" altLang="ko-KR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 </a:t>
            </a:r>
            <a:endParaRPr lang="en-US"/>
          </a:p>
          <a:p>
            <a:pPr>
              <a:lnSpc>
                <a:spcPct val="150000"/>
              </a:lnSpc>
            </a:pPr>
            <a:endParaRPr lang="en-US" altLang="ko-KR">
              <a:solidFill>
                <a:srgbClr val="0D0D0D"/>
              </a:solidFill>
              <a:highlight>
                <a:srgbClr val="FFFFFF"/>
              </a:highlight>
              <a:latin typeface="Söhne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11. MFCC12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이 계수는 음성의 가장 높은 주파수에서의 세밀한 특징을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포착함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endParaRPr lang="en-US" altLang="ko-KR">
              <a:solidFill>
                <a:srgbClr val="0D0D0D"/>
              </a:solidFill>
              <a:highlight>
                <a:srgbClr val="FFFFFF"/>
              </a:highlight>
              <a:latin typeface="Söhne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>
                <a:solidFill>
                  <a:srgbClr val="0D0D0D"/>
                </a:solidFill>
                <a:highlight>
                  <a:srgbClr val="FFFFFF"/>
                </a:highlight>
                <a:ea typeface="+mn-lt"/>
                <a:cs typeface="+mn-lt"/>
              </a:rPr>
              <a:t>→ </a:t>
            </a:r>
            <a:r>
              <a:rPr lang="ko-KR" altLang="en-US" b="1">
                <a:highlight>
                  <a:srgbClr val="FFFFFF"/>
                </a:highlight>
                <a:latin typeface="Söhne"/>
                <a:ea typeface="맑은 고딕"/>
              </a:rPr>
              <a:t>음성의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 질감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미세한 </a:t>
            </a:r>
            <a:r>
              <a:rPr lang="ko-KR" altLang="en-US" b="1" i="0">
                <a:effectLst/>
                <a:highlight>
                  <a:srgbClr val="FFFFFF"/>
                </a:highlight>
                <a:latin typeface="Söhne"/>
                <a:ea typeface="맑은 고딕"/>
              </a:rPr>
              <a:t>발음의 변화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그리고 발음의 매우 섬세한 부분을 </a:t>
            </a:r>
            <a:r>
              <a:rPr lang="ko-KR" alt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맑은 고딕"/>
              </a:rPr>
              <a:t>포착함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맑은 고딕"/>
              </a:rPr>
              <a:t>.</a:t>
            </a:r>
            <a:endParaRPr lang="en-US"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A8D131-52F7-8840-3B4F-79CDCE71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517DC-46C7-D139-023E-183D891EE942}"/>
              </a:ext>
            </a:extLst>
          </p:cNvPr>
          <p:cNvSpPr txBox="1"/>
          <p:nvPr/>
        </p:nvSpPr>
        <p:spPr>
          <a:xfrm>
            <a:off x="377031" y="261938"/>
            <a:ext cx="11608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맑은 고딕"/>
              </a:rPr>
              <a:t>MFCC </a:t>
            </a:r>
            <a:r>
              <a:rPr lang="en-US" altLang="ko-KR" sz="3200" b="1" err="1">
                <a:ea typeface="맑은 고딕"/>
              </a:rPr>
              <a:t>높은</a:t>
            </a:r>
            <a:r>
              <a:rPr lang="en-US" altLang="ko-KR" sz="3200" b="1">
                <a:ea typeface="맑은 고딕"/>
              </a:rPr>
              <a:t> </a:t>
            </a:r>
            <a:r>
              <a:rPr lang="en-US" altLang="ko-KR" sz="3200" b="1" err="1">
                <a:ea typeface="맑은 고딕"/>
              </a:rPr>
              <a:t>계수들</a:t>
            </a:r>
            <a:r>
              <a:rPr lang="ko-KR" altLang="en-US" sz="3200" b="1">
                <a:ea typeface="맑은 고딕"/>
              </a:rPr>
              <a:t> </a:t>
            </a:r>
            <a:endParaRPr lang="ko-KR" sz="32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FB9D-FB5F-84DE-F1FC-11DF72DB0B3D}"/>
              </a:ext>
            </a:extLst>
          </p:cNvPr>
          <p:cNvSpPr/>
          <p:nvPr/>
        </p:nvSpPr>
        <p:spPr>
          <a:xfrm>
            <a:off x="377031" y="915811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4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EAB26B-DF3E-0B97-183B-2C4C4C281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4" y="276162"/>
            <a:ext cx="11128340" cy="5937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4AE82-4B45-89A5-68D7-47627BD635F3}"/>
              </a:ext>
            </a:extLst>
          </p:cNvPr>
          <p:cNvSpPr txBox="1"/>
          <p:nvPr/>
        </p:nvSpPr>
        <p:spPr>
          <a:xfrm>
            <a:off x="1356258" y="3277111"/>
            <a:ext cx="116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7B0237-42A8-918E-EE1D-FF8E20C6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0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A8D131-52F7-8840-3B4F-79CDCE71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517DC-46C7-D139-023E-183D891EE942}"/>
              </a:ext>
            </a:extLst>
          </p:cNvPr>
          <p:cNvSpPr txBox="1"/>
          <p:nvPr/>
        </p:nvSpPr>
        <p:spPr>
          <a:xfrm>
            <a:off x="377031" y="261938"/>
            <a:ext cx="11608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/>
              <a:t>참고 자료 </a:t>
            </a:r>
            <a:endParaRPr lang="ko-KR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FB9D-FB5F-84DE-F1FC-11DF72DB0B3D}"/>
              </a:ext>
            </a:extLst>
          </p:cNvPr>
          <p:cNvSpPr/>
          <p:nvPr/>
        </p:nvSpPr>
        <p:spPr>
          <a:xfrm>
            <a:off x="377031" y="915811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7EA49-BF9C-3FC7-BBBF-7159153DEAA4}"/>
              </a:ext>
            </a:extLst>
          </p:cNvPr>
          <p:cNvSpPr txBox="1"/>
          <p:nvPr/>
        </p:nvSpPr>
        <p:spPr>
          <a:xfrm>
            <a:off x="377031" y="1215189"/>
            <a:ext cx="11522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i="0" u="none" strike="noStrike" baseline="0" dirty="0">
                <a:latin typeface="ArialMT"/>
              </a:rPr>
              <a:t>Valerio </a:t>
            </a:r>
            <a:r>
              <a:rPr lang="en-US" altLang="ko-KR" sz="1800" b="1" i="0" u="none" strike="noStrike" baseline="0" dirty="0" err="1">
                <a:latin typeface="ArialMT"/>
              </a:rPr>
              <a:t>Velardo</a:t>
            </a:r>
            <a:r>
              <a:rPr lang="en-US" altLang="ko-KR" b="1" dirty="0">
                <a:latin typeface="ArialMT"/>
              </a:rPr>
              <a:t> (The sound of AI) </a:t>
            </a:r>
            <a:r>
              <a:rPr lang="en-US" altLang="ko-KR" sz="1800" b="1" i="0" u="none" strike="noStrike" baseline="0" dirty="0">
                <a:latin typeface="ArialMT"/>
              </a:rPr>
              <a:t>, Mel-Frequency Cepstral Coefficients Explained Easily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https://github.com/musikalkemist/AudioSignalProcessingForML/tree/master/19-%20MFCCs%20Explained%20Easily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https://www.youtube.com/watch?v=4_SH2nfbQZ8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Slide</a:t>
            </a:r>
            <a:r>
              <a:rPr lang="ko-KR" altLang="en-US" b="1" dirty="0"/>
              <a:t> </a:t>
            </a:r>
            <a:r>
              <a:rPr lang="en-US" altLang="ko-KR" b="1" dirty="0"/>
              <a:t>14,</a:t>
            </a:r>
            <a:r>
              <a:rPr lang="ko-KR" altLang="en-US" b="1" dirty="0"/>
              <a:t> </a:t>
            </a:r>
            <a:r>
              <a:rPr lang="en-US" altLang="ko-KR" b="1" dirty="0"/>
              <a:t>Mel Filter Bank </a:t>
            </a:r>
            <a:r>
              <a:rPr lang="ko-KR" altLang="en-US" b="1" dirty="0"/>
              <a:t>사진 자료 및 개념 참고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https://hyunlee103.tistory.com/46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파이썬으로</a:t>
            </a:r>
            <a:r>
              <a:rPr lang="ko-KR" altLang="en-US" b="1" dirty="0"/>
              <a:t> 배우는 음성인식</a:t>
            </a:r>
            <a:r>
              <a:rPr lang="en-US" altLang="ko-KR" b="1" dirty="0"/>
              <a:t>, </a:t>
            </a:r>
            <a:r>
              <a:rPr lang="ko-KR" altLang="en-US" b="1" dirty="0" err="1"/>
              <a:t>다카시마</a:t>
            </a:r>
            <a:r>
              <a:rPr lang="ko-KR" altLang="en-US" b="1" dirty="0"/>
              <a:t> </a:t>
            </a:r>
            <a:r>
              <a:rPr lang="ko-KR" altLang="en-US" b="1" dirty="0" err="1"/>
              <a:t>료이치</a:t>
            </a:r>
            <a:r>
              <a:rPr lang="ko-KR" altLang="en-US" b="1"/>
              <a:t> 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6983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E8705D-C4FC-6808-7D10-53024301C779}"/>
              </a:ext>
            </a:extLst>
          </p:cNvPr>
          <p:cNvSpPr txBox="1"/>
          <p:nvPr/>
        </p:nvSpPr>
        <p:spPr>
          <a:xfrm>
            <a:off x="400298" y="201726"/>
            <a:ext cx="49131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b="1">
                <a:ea typeface="맑은 고딕"/>
              </a:rPr>
              <a:t>MFCC </a:t>
            </a:r>
            <a:r>
              <a:rPr lang="ko-KR" altLang="en-US" sz="3200" b="1">
                <a:ea typeface="맑은 고딕"/>
              </a:rPr>
              <a:t>추출 과정 도식화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3F254F-7446-A556-3B4F-B7F9ACF6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16D25-23E9-30CF-381C-09F060601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4" y="1139552"/>
            <a:ext cx="10621805" cy="53009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2772B5-B6CC-5157-4981-E7082F178EAA}"/>
              </a:ext>
            </a:extLst>
          </p:cNvPr>
          <p:cNvSpPr/>
          <p:nvPr/>
        </p:nvSpPr>
        <p:spPr>
          <a:xfrm>
            <a:off x="397084" y="792079"/>
            <a:ext cx="11612562" cy="47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F0A1C-281F-86E5-DA60-5C154B949120}"/>
              </a:ext>
            </a:extLst>
          </p:cNvPr>
          <p:cNvSpPr txBox="1"/>
          <p:nvPr/>
        </p:nvSpPr>
        <p:spPr>
          <a:xfrm>
            <a:off x="10040257" y="2504160"/>
            <a:ext cx="178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spectrum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FA870-AB51-96FD-CFF3-2D7750C35F59}"/>
              </a:ext>
            </a:extLst>
          </p:cNvPr>
          <p:cNvSpPr txBox="1"/>
          <p:nvPr/>
        </p:nvSpPr>
        <p:spPr>
          <a:xfrm>
            <a:off x="7868685" y="5541710"/>
            <a:ext cx="178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cepstrum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BD86A-7CA1-65DF-3BBE-F92DB5CCFA77}"/>
              </a:ext>
            </a:extLst>
          </p:cNvPr>
          <p:cNvSpPr txBox="1"/>
          <p:nvPr/>
        </p:nvSpPr>
        <p:spPr>
          <a:xfrm>
            <a:off x="6797929" y="5517191"/>
            <a:ext cx="136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Discrete</a:t>
            </a:r>
          </a:p>
          <a:p>
            <a:r>
              <a:rPr lang="en-US" altLang="ko-KR" b="1" dirty="0"/>
              <a:t>Cosine</a:t>
            </a:r>
          </a:p>
          <a:p>
            <a:r>
              <a:rPr lang="en-US" altLang="ko-KR" b="1" dirty="0"/>
              <a:t>Transform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D0421-D11A-7C27-AFC9-86261635AF62}"/>
              </a:ext>
            </a:extLst>
          </p:cNvPr>
          <p:cNvSpPr txBox="1"/>
          <p:nvPr/>
        </p:nvSpPr>
        <p:spPr>
          <a:xfrm>
            <a:off x="8447314" y="1923928"/>
            <a:ext cx="136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Fast</a:t>
            </a:r>
          </a:p>
          <a:p>
            <a:r>
              <a:rPr lang="en-US" altLang="ko-KR" b="1" dirty="0"/>
              <a:t>Fourier</a:t>
            </a:r>
          </a:p>
          <a:p>
            <a:r>
              <a:rPr lang="en-US" altLang="ko-KR" b="1" dirty="0"/>
              <a:t>Transform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4921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E9994C-4A66-9931-8646-8D486C821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200558"/>
            <a:ext cx="11993880" cy="5926388"/>
          </a:xfrm>
          <a:prstGeom prst="rect">
            <a:avLst/>
          </a:prstGeom>
        </p:spPr>
      </p:pic>
      <p:sp>
        <p:nvSpPr>
          <p:cNvPr id="6" name="AutoShape 2" descr="로그함수 - 나무위키">
            <a:extLst>
              <a:ext uri="{FF2B5EF4-FFF2-40B4-BE49-F238E27FC236}">
                <a16:creationId xmlns:a16="http://schemas.microsoft.com/office/drawing/2014/main" id="{3C1C3B41-60EF-0667-311F-E7101522C6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로그함수 - 나무위키">
            <a:extLst>
              <a:ext uri="{FF2B5EF4-FFF2-40B4-BE49-F238E27FC236}">
                <a16:creationId xmlns:a16="http://schemas.microsoft.com/office/drawing/2014/main" id="{400FFD57-F700-2F46-0F2F-08CA80EBA7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510514-39A9-DEFE-75DA-17514F156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" y="4456095"/>
            <a:ext cx="2956560" cy="2295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A0D332-CC2E-81CA-9229-3BC4A9AC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22B05-4A7D-CC30-AAF2-351732F40A2F}"/>
              </a:ext>
            </a:extLst>
          </p:cNvPr>
          <p:cNvSpPr txBox="1"/>
          <p:nvPr/>
        </p:nvSpPr>
        <p:spPr>
          <a:xfrm>
            <a:off x="3055620" y="6352143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함수 </a:t>
            </a:r>
            <a:r>
              <a:rPr lang="en-US" altLang="ko-KR" dirty="0"/>
              <a:t>-&gt; </a:t>
            </a:r>
            <a:r>
              <a:rPr lang="ko-KR" altLang="en-US" dirty="0"/>
              <a:t>진폭의 전체적인 </a:t>
            </a:r>
            <a:r>
              <a:rPr lang="en-US" altLang="ko-KR" dirty="0"/>
              <a:t>range</a:t>
            </a:r>
            <a:r>
              <a:rPr lang="ko-KR" altLang="en-US" dirty="0"/>
              <a:t>를 </a:t>
            </a:r>
            <a:r>
              <a:rPr lang="ko-KR" altLang="en-US" dirty="0" err="1"/>
              <a:t>줄여줌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26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BB117C-C46C-77BE-FF09-B01D5119F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410947"/>
            <a:ext cx="11961217" cy="5830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28A72-C744-7D58-EF3F-6E8CE349D24B}"/>
              </a:ext>
            </a:extLst>
          </p:cNvPr>
          <p:cNvSpPr txBox="1"/>
          <p:nvPr/>
        </p:nvSpPr>
        <p:spPr>
          <a:xfrm>
            <a:off x="5028177" y="2403042"/>
            <a:ext cx="2135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Discrete</a:t>
            </a:r>
          </a:p>
          <a:p>
            <a:pPr algn="ctr"/>
            <a:r>
              <a:rPr lang="en-US" altLang="ko-KR" b="1"/>
              <a:t>Fourier Transform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C3EB5-6312-F774-A71B-1035FBED866D}"/>
              </a:ext>
            </a:extLst>
          </p:cNvPr>
          <p:cNvSpPr txBox="1"/>
          <p:nvPr/>
        </p:nvSpPr>
        <p:spPr>
          <a:xfrm>
            <a:off x="2190983" y="6003026"/>
            <a:ext cx="21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시간 도메인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3AD1A-B35A-F6FF-1E47-E06E6D1E4198}"/>
              </a:ext>
            </a:extLst>
          </p:cNvPr>
          <p:cNvSpPr txBox="1"/>
          <p:nvPr/>
        </p:nvSpPr>
        <p:spPr>
          <a:xfrm>
            <a:off x="8235734" y="5994387"/>
            <a:ext cx="21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주파수 도메인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93E18D-A3C7-FB98-6B30-7E3706FE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1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1F2A43-8DA2-AEA1-6FB3-60BE121F7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9" y="135012"/>
            <a:ext cx="11658146" cy="6081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E856E-FD35-00B0-5F4A-78CFC6EE065D}"/>
              </a:ext>
            </a:extLst>
          </p:cNvPr>
          <p:cNvSpPr txBox="1"/>
          <p:nvPr/>
        </p:nvSpPr>
        <p:spPr>
          <a:xfrm>
            <a:off x="6976427" y="5511029"/>
            <a:ext cx="16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</a:t>
            </a:r>
            <a:r>
              <a:rPr lang="ko-KR" altLang="en-US" b="1" dirty="0"/>
              <a:t>축 </a:t>
            </a:r>
            <a:r>
              <a:rPr lang="en-US" altLang="ko-KR" b="1" dirty="0"/>
              <a:t>: </a:t>
            </a:r>
            <a:r>
              <a:rPr lang="ko-KR" altLang="en-US" b="1" dirty="0"/>
              <a:t>데시벨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음성의 세기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59D9E9-A227-94D2-BCBB-67844A11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9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F679A8-E7BC-2E7A-B5EB-CF32AC75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3" y="124825"/>
            <a:ext cx="11616225" cy="6073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4DFA3-9655-8B98-26F0-02E2949C1422}"/>
              </a:ext>
            </a:extLst>
          </p:cNvPr>
          <p:cNvSpPr txBox="1"/>
          <p:nvPr/>
        </p:nvSpPr>
        <p:spPr>
          <a:xfrm>
            <a:off x="5471581" y="4027797"/>
            <a:ext cx="136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Inverse</a:t>
            </a:r>
          </a:p>
          <a:p>
            <a:r>
              <a:rPr lang="en-US" altLang="ko-KR" b="1"/>
              <a:t>Fourier Transform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FC246-5CA0-2BF7-E031-E2916A6F424A}"/>
              </a:ext>
            </a:extLst>
          </p:cNvPr>
          <p:cNvSpPr txBox="1"/>
          <p:nvPr/>
        </p:nvSpPr>
        <p:spPr>
          <a:xfrm>
            <a:off x="4370223" y="5607454"/>
            <a:ext cx="741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x</a:t>
            </a:r>
            <a:r>
              <a:rPr lang="ko-KR" altLang="en-US" b="1"/>
              <a:t>축 </a:t>
            </a:r>
            <a:r>
              <a:rPr lang="en-US" altLang="ko-KR" b="1"/>
              <a:t>: </a:t>
            </a:r>
            <a:r>
              <a:rPr lang="ko-KR" altLang="en-US" b="1"/>
              <a:t>주파수 도메인에서의 주기성을 시간</a:t>
            </a:r>
            <a:r>
              <a:rPr lang="en-US" altLang="ko-KR" b="1"/>
              <a:t>-</a:t>
            </a:r>
            <a:r>
              <a:rPr lang="ko-KR" altLang="en-US" b="1"/>
              <a:t>유사 도메인에서 나타냄 </a:t>
            </a:r>
            <a:endParaRPr lang="en-US" altLang="ko-KR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F489E-F3C3-883C-8D36-1252ACCF9D9D}"/>
              </a:ext>
            </a:extLst>
          </p:cNvPr>
          <p:cNvSpPr txBox="1"/>
          <p:nvPr/>
        </p:nvSpPr>
        <p:spPr>
          <a:xfrm>
            <a:off x="4370223" y="5976786"/>
            <a:ext cx="510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y</a:t>
            </a:r>
            <a:r>
              <a:rPr lang="ko-KR" altLang="en-US" b="1"/>
              <a:t>축 </a:t>
            </a:r>
            <a:r>
              <a:rPr lang="en-US" altLang="ko-KR" b="1"/>
              <a:t>: </a:t>
            </a:r>
            <a:r>
              <a:rPr lang="ko-KR" altLang="en-US" b="1"/>
              <a:t>신호의 강도</a:t>
            </a:r>
            <a:r>
              <a:rPr lang="en-US" altLang="ko-KR" b="1"/>
              <a:t>(</a:t>
            </a:r>
            <a:r>
              <a:rPr lang="ko-KR" altLang="en-US" b="1"/>
              <a:t>세기</a:t>
            </a:r>
            <a:r>
              <a:rPr lang="en-US" altLang="ko-KR" b="1"/>
              <a:t>)</a:t>
            </a:r>
            <a:r>
              <a:rPr lang="ko-KR" altLang="en-US" b="1"/>
              <a:t>를 절댓값으로 표현 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E4933CCD-575A-2D13-7AB8-12EE94C0B311}"/>
              </a:ext>
            </a:extLst>
          </p:cNvPr>
          <p:cNvSpPr/>
          <p:nvPr/>
        </p:nvSpPr>
        <p:spPr>
          <a:xfrm>
            <a:off x="8245134" y="3179173"/>
            <a:ext cx="678180" cy="579120"/>
          </a:xfrm>
          <a:prstGeom prst="donut">
            <a:avLst>
              <a:gd name="adj" fmla="val 128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CCB55-B85F-1859-611A-0F54B9CF9544}"/>
              </a:ext>
            </a:extLst>
          </p:cNvPr>
          <p:cNvSpPr txBox="1"/>
          <p:nvPr/>
        </p:nvSpPr>
        <p:spPr>
          <a:xfrm>
            <a:off x="7672647" y="2734887"/>
            <a:ext cx="177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FF0000"/>
                </a:solidFill>
              </a:rPr>
              <a:t>Harmonics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492809-A85C-66C2-5C56-09FEB446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8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EE931D-7FC8-6011-157E-460B792F6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5" y="392762"/>
            <a:ext cx="11393765" cy="588744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23A513-E9FD-52DE-4407-F66C1827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9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9BE754-6B33-5336-6509-90FD5AF84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7" y="496640"/>
            <a:ext cx="11264138" cy="5636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F7B896-9F11-1C42-8CF4-DD50C60231E1}"/>
              </a:ext>
            </a:extLst>
          </p:cNvPr>
          <p:cNvSpPr txBox="1"/>
          <p:nvPr/>
        </p:nvSpPr>
        <p:spPr>
          <a:xfrm>
            <a:off x="4663440" y="78324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=&gt; pipeline form</a:t>
            </a:r>
            <a:endParaRPr lang="ko-KR" altLang="en-US" sz="3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6909D8-16A8-C92C-7AF3-43F45961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442B4-3353-4183-93F0-7A065CEA7A3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4F281-E54B-0138-31EA-014B7EAA6BF8}"/>
              </a:ext>
            </a:extLst>
          </p:cNvPr>
          <p:cNvSpPr txBox="1"/>
          <p:nvPr/>
        </p:nvSpPr>
        <p:spPr>
          <a:xfrm>
            <a:off x="144780" y="6053510"/>
            <a:ext cx="1107253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ea typeface="맑은 고딕"/>
              </a:rPr>
              <a:t>Glottal Pulses : </a:t>
            </a:r>
            <a:r>
              <a:rPr lang="ko-KR" altLang="en-US" b="1" dirty="0">
                <a:ea typeface="맑은 고딕"/>
              </a:rPr>
              <a:t>성대가 열리고 닫히면서 발생하는 소리 파동을 의미함</a:t>
            </a:r>
            <a:endParaRPr lang="en-US" altLang="ko-KR" b="1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ea typeface="맑은 고딕"/>
              </a:rPr>
              <a:t>음성의 높낮이나 음색을 결정하는데 기여하는 중요한 요소</a:t>
            </a:r>
          </a:p>
        </p:txBody>
      </p:sp>
    </p:spTree>
    <p:extLst>
      <p:ext uri="{BB962C8B-B14F-4D97-AF65-F5344CB8AC3E}">
        <p14:creationId xmlns:p14="http://schemas.microsoft.com/office/powerpoint/2010/main" val="244880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1588</Words>
  <Application>Microsoft Office PowerPoint</Application>
  <PresentationFormat>와이드스크린</PresentationFormat>
  <Paragraphs>247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ArialMT</vt:lpstr>
      <vt:lpstr>Söhne</vt:lpstr>
      <vt:lpstr>맑은 고딕</vt:lpstr>
      <vt:lpstr>맑은 고딕</vt:lpstr>
      <vt:lpstr>Arial</vt:lpstr>
      <vt:lpstr>Calibri</vt:lpstr>
      <vt:lpstr>Wingdings</vt:lpstr>
      <vt:lpstr>Office 테마</vt:lpstr>
      <vt:lpstr>Mel-Frequency Cepstral Coefficients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박소희</cp:lastModifiedBy>
  <cp:revision>12</cp:revision>
  <dcterms:created xsi:type="dcterms:W3CDTF">2024-04-24T16:41:32Z</dcterms:created>
  <dcterms:modified xsi:type="dcterms:W3CDTF">2024-05-03T14:25:37Z</dcterms:modified>
</cp:coreProperties>
</file>