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9B111D-6DD1-4C4C-BD0D-E7A325B839A9}" type="doc">
      <dgm:prSet loTypeId="urn:microsoft.com/office/officeart/2005/8/layout/hierarchy1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12C315D-1E7D-4D7D-A498-6CEFDB507FEB}">
      <dgm:prSet phldrT="[文本]"/>
      <dgm:spPr/>
      <dgm:t>
        <a:bodyPr/>
        <a:lstStyle/>
        <a:p>
          <a:r>
            <a:rPr lang="zh-CN" altLang="en-US" dirty="0"/>
            <a:t>文件管理系统</a:t>
          </a:r>
        </a:p>
      </dgm:t>
    </dgm:pt>
    <dgm:pt modelId="{6C10E11D-EBD2-4627-AAE6-4C3D5406FF19}" type="parTrans" cxnId="{1B64643D-E542-4F96-AC28-4715C0E6C79C}">
      <dgm:prSet/>
      <dgm:spPr/>
      <dgm:t>
        <a:bodyPr/>
        <a:lstStyle/>
        <a:p>
          <a:endParaRPr lang="zh-CN" altLang="en-US"/>
        </a:p>
      </dgm:t>
    </dgm:pt>
    <dgm:pt modelId="{E34B19CE-35DF-4044-89E9-273E911C8DED}" type="sibTrans" cxnId="{1B64643D-E542-4F96-AC28-4715C0E6C79C}">
      <dgm:prSet/>
      <dgm:spPr/>
      <dgm:t>
        <a:bodyPr/>
        <a:lstStyle/>
        <a:p>
          <a:endParaRPr lang="zh-CN" altLang="en-US"/>
        </a:p>
      </dgm:t>
    </dgm:pt>
    <dgm:pt modelId="{457661D8-0FEB-4E70-AE81-E3DAC7B271EE}">
      <dgm:prSet phldrT="[文本]"/>
      <dgm:spPr/>
      <dgm:t>
        <a:bodyPr/>
        <a:lstStyle/>
        <a:p>
          <a:r>
            <a:rPr lang="zh-CN" altLang="en-US" dirty="0"/>
            <a:t>客户端</a:t>
          </a:r>
        </a:p>
      </dgm:t>
    </dgm:pt>
    <dgm:pt modelId="{95F112CA-1CB8-45B7-A31D-1919A128C038}" type="parTrans" cxnId="{E0B7918F-BCC5-46CE-8F16-9A8534F6C87A}">
      <dgm:prSet/>
      <dgm:spPr/>
      <dgm:t>
        <a:bodyPr/>
        <a:lstStyle/>
        <a:p>
          <a:endParaRPr lang="zh-CN" altLang="en-US"/>
        </a:p>
      </dgm:t>
    </dgm:pt>
    <dgm:pt modelId="{C8D8012B-2C3A-4C08-A291-03C33C07F06C}" type="sibTrans" cxnId="{E0B7918F-BCC5-46CE-8F16-9A8534F6C87A}">
      <dgm:prSet/>
      <dgm:spPr/>
      <dgm:t>
        <a:bodyPr/>
        <a:lstStyle/>
        <a:p>
          <a:endParaRPr lang="zh-CN" altLang="en-US"/>
        </a:p>
      </dgm:t>
    </dgm:pt>
    <dgm:pt modelId="{D1BA379B-EC4B-4345-A5CD-A449B48F450B}">
      <dgm:prSet phldrT="[文本]"/>
      <dgm:spPr/>
      <dgm:t>
        <a:bodyPr/>
        <a:lstStyle/>
        <a:p>
          <a:r>
            <a:rPr lang="zh-CN" altLang="en-US" dirty="0"/>
            <a:t>文件目录浏览</a:t>
          </a:r>
        </a:p>
      </dgm:t>
    </dgm:pt>
    <dgm:pt modelId="{A1C5E8AF-BC32-4281-AA59-48D4CF47A2CA}" type="parTrans" cxnId="{6B6EA77C-8FBC-4188-AA72-D79E28EABAA7}">
      <dgm:prSet/>
      <dgm:spPr/>
      <dgm:t>
        <a:bodyPr/>
        <a:lstStyle/>
        <a:p>
          <a:endParaRPr lang="zh-CN" altLang="en-US"/>
        </a:p>
      </dgm:t>
    </dgm:pt>
    <dgm:pt modelId="{2F59B086-451D-43E4-8D96-4E28F12B59AD}" type="sibTrans" cxnId="{6B6EA77C-8FBC-4188-AA72-D79E28EABAA7}">
      <dgm:prSet/>
      <dgm:spPr/>
      <dgm:t>
        <a:bodyPr/>
        <a:lstStyle/>
        <a:p>
          <a:endParaRPr lang="zh-CN" altLang="en-US"/>
        </a:p>
      </dgm:t>
    </dgm:pt>
    <dgm:pt modelId="{8C541919-3EF5-4AE4-885E-EC56CC1A9211}">
      <dgm:prSet phldrT="[文本]"/>
      <dgm:spPr/>
      <dgm:t>
        <a:bodyPr/>
        <a:lstStyle/>
        <a:p>
          <a:r>
            <a:rPr lang="zh-CN" altLang="en-US" dirty="0"/>
            <a:t>文档文件浏览</a:t>
          </a:r>
        </a:p>
      </dgm:t>
    </dgm:pt>
    <dgm:pt modelId="{2BDC13B0-94AA-4A8C-AD18-0B07C00E781D}" type="parTrans" cxnId="{DE3C598C-4EB9-4959-8855-E9E7BC12E77C}">
      <dgm:prSet/>
      <dgm:spPr/>
      <dgm:t>
        <a:bodyPr/>
        <a:lstStyle/>
        <a:p>
          <a:endParaRPr lang="zh-CN" altLang="en-US"/>
        </a:p>
      </dgm:t>
    </dgm:pt>
    <dgm:pt modelId="{07BE8200-219C-4809-8233-7CD2EFB7343A}" type="sibTrans" cxnId="{DE3C598C-4EB9-4959-8855-E9E7BC12E77C}">
      <dgm:prSet/>
      <dgm:spPr/>
      <dgm:t>
        <a:bodyPr/>
        <a:lstStyle/>
        <a:p>
          <a:endParaRPr lang="zh-CN" altLang="en-US"/>
        </a:p>
      </dgm:t>
    </dgm:pt>
    <dgm:pt modelId="{BFE693CF-BA90-4BA1-9F58-98A025D47573}">
      <dgm:prSet phldrT="[文本]"/>
      <dgm:spPr/>
      <dgm:t>
        <a:bodyPr/>
        <a:lstStyle/>
        <a:p>
          <a:r>
            <a:rPr lang="zh-CN" altLang="en-US" dirty="0"/>
            <a:t>服务器端</a:t>
          </a:r>
        </a:p>
      </dgm:t>
    </dgm:pt>
    <dgm:pt modelId="{1D005929-8F2E-4BEA-B01A-193FCF4C788B}" type="parTrans" cxnId="{DEA6A1BC-0E9E-4286-ADF7-143C05CF3147}">
      <dgm:prSet/>
      <dgm:spPr/>
      <dgm:t>
        <a:bodyPr/>
        <a:lstStyle/>
        <a:p>
          <a:endParaRPr lang="zh-CN" altLang="en-US"/>
        </a:p>
      </dgm:t>
    </dgm:pt>
    <dgm:pt modelId="{7A0C72C2-B336-4005-B089-BB7E056873CB}" type="sibTrans" cxnId="{DEA6A1BC-0E9E-4286-ADF7-143C05CF3147}">
      <dgm:prSet/>
      <dgm:spPr/>
      <dgm:t>
        <a:bodyPr/>
        <a:lstStyle/>
        <a:p>
          <a:endParaRPr lang="zh-CN" altLang="en-US"/>
        </a:p>
      </dgm:t>
    </dgm:pt>
    <dgm:pt modelId="{C2DE4EB8-6A38-458D-90DC-C7378BCEBDE0}">
      <dgm:prSet phldrT="[文本]"/>
      <dgm:spPr/>
      <dgm:t>
        <a:bodyPr/>
        <a:lstStyle/>
        <a:p>
          <a:r>
            <a:rPr lang="zh-CN" altLang="en-US" dirty="0"/>
            <a:t>接收文件</a:t>
          </a:r>
        </a:p>
      </dgm:t>
    </dgm:pt>
    <dgm:pt modelId="{B32E4091-0FCB-4705-9190-F76C0359BE0A}" type="parTrans" cxnId="{6AF92CCE-CB78-4702-B4BE-AD1628D63565}">
      <dgm:prSet/>
      <dgm:spPr/>
      <dgm:t>
        <a:bodyPr/>
        <a:lstStyle/>
        <a:p>
          <a:endParaRPr lang="zh-CN" altLang="en-US"/>
        </a:p>
      </dgm:t>
    </dgm:pt>
    <dgm:pt modelId="{BE03487D-9C87-40D0-B448-CA3B267C0F36}" type="sibTrans" cxnId="{6AF92CCE-CB78-4702-B4BE-AD1628D63565}">
      <dgm:prSet/>
      <dgm:spPr/>
      <dgm:t>
        <a:bodyPr/>
        <a:lstStyle/>
        <a:p>
          <a:endParaRPr lang="zh-CN" altLang="en-US"/>
        </a:p>
      </dgm:t>
    </dgm:pt>
    <dgm:pt modelId="{035AA316-43F8-4F71-BAD3-8AFD8F759EF8}">
      <dgm:prSet phldrT="[文本]"/>
      <dgm:spPr/>
      <dgm:t>
        <a:bodyPr/>
        <a:lstStyle/>
        <a:p>
          <a:r>
            <a:rPr lang="zh-CN" altLang="en-US" dirty="0"/>
            <a:t>文档文件编辑和保存</a:t>
          </a:r>
        </a:p>
      </dgm:t>
    </dgm:pt>
    <dgm:pt modelId="{2319A451-540F-4709-816A-897DE9FAD7DA}" type="parTrans" cxnId="{2FB120E2-3765-4F8B-A611-71EA6FF0993C}">
      <dgm:prSet/>
      <dgm:spPr/>
      <dgm:t>
        <a:bodyPr/>
        <a:lstStyle/>
        <a:p>
          <a:endParaRPr lang="zh-CN" altLang="en-US"/>
        </a:p>
      </dgm:t>
    </dgm:pt>
    <dgm:pt modelId="{9F8D405A-CBF4-4B80-B741-6E8DAC7CA4BB}" type="sibTrans" cxnId="{2FB120E2-3765-4F8B-A611-71EA6FF0993C}">
      <dgm:prSet/>
      <dgm:spPr/>
      <dgm:t>
        <a:bodyPr/>
        <a:lstStyle/>
        <a:p>
          <a:endParaRPr lang="zh-CN" altLang="en-US"/>
        </a:p>
      </dgm:t>
    </dgm:pt>
    <dgm:pt modelId="{B7AB41EB-86A4-48D4-897E-DB69F37636BC}">
      <dgm:prSet phldrT="[文本]"/>
      <dgm:spPr/>
      <dgm:t>
        <a:bodyPr/>
        <a:lstStyle/>
        <a:p>
          <a:r>
            <a:rPr lang="en-US" altLang="zh-CN" dirty="0"/>
            <a:t>  </a:t>
          </a:r>
          <a:r>
            <a:rPr lang="zh-CN" altLang="en-US" dirty="0"/>
            <a:t>响应客户端请求</a:t>
          </a:r>
        </a:p>
      </dgm:t>
    </dgm:pt>
    <dgm:pt modelId="{FB7774FB-9EB2-4A92-91BE-0EB2089F1604}" type="parTrans" cxnId="{C9ECF9FC-D963-4574-B979-152A4C665A37}">
      <dgm:prSet/>
      <dgm:spPr/>
      <dgm:t>
        <a:bodyPr/>
        <a:lstStyle/>
        <a:p>
          <a:endParaRPr lang="zh-CN" altLang="en-US"/>
        </a:p>
      </dgm:t>
    </dgm:pt>
    <dgm:pt modelId="{DEAE7943-6050-45C3-B87D-BAE74D00F02C}" type="sibTrans" cxnId="{C9ECF9FC-D963-4574-B979-152A4C665A37}">
      <dgm:prSet/>
      <dgm:spPr/>
      <dgm:t>
        <a:bodyPr/>
        <a:lstStyle/>
        <a:p>
          <a:endParaRPr lang="zh-CN" altLang="en-US"/>
        </a:p>
      </dgm:t>
    </dgm:pt>
    <dgm:pt modelId="{C654967B-7C7B-4247-A42F-AA3D2AEAC310}" type="pres">
      <dgm:prSet presAssocID="{009B111D-6DD1-4C4C-BD0D-E7A325B839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DFF9B06-3FDC-467B-9338-7E6C8EA0CF3A}" type="pres">
      <dgm:prSet presAssocID="{812C315D-1E7D-4D7D-A498-6CEFDB507FEB}" presName="hierRoot1" presStyleCnt="0"/>
      <dgm:spPr/>
    </dgm:pt>
    <dgm:pt modelId="{080513ED-0647-46DC-85B0-4DDDA23C8763}" type="pres">
      <dgm:prSet presAssocID="{812C315D-1E7D-4D7D-A498-6CEFDB507FEB}" presName="composite" presStyleCnt="0"/>
      <dgm:spPr/>
    </dgm:pt>
    <dgm:pt modelId="{43143031-7525-4939-BC4F-184F6EA43C6F}" type="pres">
      <dgm:prSet presAssocID="{812C315D-1E7D-4D7D-A498-6CEFDB507FEB}" presName="background" presStyleLbl="node0" presStyleIdx="0" presStyleCnt="1"/>
      <dgm:spPr/>
    </dgm:pt>
    <dgm:pt modelId="{25AFF7B2-97F4-43E4-997E-C472A636FA77}" type="pres">
      <dgm:prSet presAssocID="{812C315D-1E7D-4D7D-A498-6CEFDB507FEB}" presName="text" presStyleLbl="fgAcc0" presStyleIdx="0" presStyleCnt="1">
        <dgm:presLayoutVars>
          <dgm:chPref val="3"/>
        </dgm:presLayoutVars>
      </dgm:prSet>
      <dgm:spPr/>
    </dgm:pt>
    <dgm:pt modelId="{94D5B8B2-AAE1-4FD6-B40A-B5814302C1E4}" type="pres">
      <dgm:prSet presAssocID="{812C315D-1E7D-4D7D-A498-6CEFDB507FEB}" presName="hierChild2" presStyleCnt="0"/>
      <dgm:spPr/>
    </dgm:pt>
    <dgm:pt modelId="{1BABDEC5-2007-4FCD-BE70-AF3C7EBA8CBA}" type="pres">
      <dgm:prSet presAssocID="{95F112CA-1CB8-45B7-A31D-1919A128C038}" presName="Name10" presStyleLbl="parChTrans1D2" presStyleIdx="0" presStyleCnt="2"/>
      <dgm:spPr/>
    </dgm:pt>
    <dgm:pt modelId="{E0FC3B36-411E-40D1-A7EA-675EDAF5EB71}" type="pres">
      <dgm:prSet presAssocID="{457661D8-0FEB-4E70-AE81-E3DAC7B271EE}" presName="hierRoot2" presStyleCnt="0"/>
      <dgm:spPr/>
    </dgm:pt>
    <dgm:pt modelId="{475E90C5-7F7A-4415-840E-AEA30DC7D987}" type="pres">
      <dgm:prSet presAssocID="{457661D8-0FEB-4E70-AE81-E3DAC7B271EE}" presName="composite2" presStyleCnt="0"/>
      <dgm:spPr/>
    </dgm:pt>
    <dgm:pt modelId="{5A00F792-B959-4319-9FA3-94298E68FC23}" type="pres">
      <dgm:prSet presAssocID="{457661D8-0FEB-4E70-AE81-E3DAC7B271EE}" presName="background2" presStyleLbl="node2" presStyleIdx="0" presStyleCnt="2"/>
      <dgm:spPr/>
    </dgm:pt>
    <dgm:pt modelId="{C040C9A0-6484-4564-8188-FB7EDB83AA32}" type="pres">
      <dgm:prSet presAssocID="{457661D8-0FEB-4E70-AE81-E3DAC7B271EE}" presName="text2" presStyleLbl="fgAcc2" presStyleIdx="0" presStyleCnt="2">
        <dgm:presLayoutVars>
          <dgm:chPref val="3"/>
        </dgm:presLayoutVars>
      </dgm:prSet>
      <dgm:spPr/>
    </dgm:pt>
    <dgm:pt modelId="{9C4CD0AB-40FB-4DF3-8C1C-4EAD173284DE}" type="pres">
      <dgm:prSet presAssocID="{457661D8-0FEB-4E70-AE81-E3DAC7B271EE}" presName="hierChild3" presStyleCnt="0"/>
      <dgm:spPr/>
    </dgm:pt>
    <dgm:pt modelId="{3511E085-E09D-489E-A8BB-8FE25E847125}" type="pres">
      <dgm:prSet presAssocID="{A1C5E8AF-BC32-4281-AA59-48D4CF47A2CA}" presName="Name17" presStyleLbl="parChTrans1D3" presStyleIdx="0" presStyleCnt="5"/>
      <dgm:spPr/>
    </dgm:pt>
    <dgm:pt modelId="{256734B7-88AD-4E79-9E10-D6C996A8DD3D}" type="pres">
      <dgm:prSet presAssocID="{D1BA379B-EC4B-4345-A5CD-A449B48F450B}" presName="hierRoot3" presStyleCnt="0"/>
      <dgm:spPr/>
    </dgm:pt>
    <dgm:pt modelId="{0D21C15F-3077-47AA-B839-4F8E570F81BF}" type="pres">
      <dgm:prSet presAssocID="{D1BA379B-EC4B-4345-A5CD-A449B48F450B}" presName="composite3" presStyleCnt="0"/>
      <dgm:spPr/>
    </dgm:pt>
    <dgm:pt modelId="{3C51C69D-38BA-4945-8DEE-A0CEC8154E73}" type="pres">
      <dgm:prSet presAssocID="{D1BA379B-EC4B-4345-A5CD-A449B48F450B}" presName="background3" presStyleLbl="node3" presStyleIdx="0" presStyleCnt="5"/>
      <dgm:spPr/>
    </dgm:pt>
    <dgm:pt modelId="{373BACC9-0533-4854-970D-1773CD789A67}" type="pres">
      <dgm:prSet presAssocID="{D1BA379B-EC4B-4345-A5CD-A449B48F450B}" presName="text3" presStyleLbl="fgAcc3" presStyleIdx="0" presStyleCnt="5">
        <dgm:presLayoutVars>
          <dgm:chPref val="3"/>
        </dgm:presLayoutVars>
      </dgm:prSet>
      <dgm:spPr/>
    </dgm:pt>
    <dgm:pt modelId="{900656B6-919B-4AA9-9F49-09C588A379DD}" type="pres">
      <dgm:prSet presAssocID="{D1BA379B-EC4B-4345-A5CD-A449B48F450B}" presName="hierChild4" presStyleCnt="0"/>
      <dgm:spPr/>
    </dgm:pt>
    <dgm:pt modelId="{67EB61A7-9E22-4083-95DB-BC9ABDC04881}" type="pres">
      <dgm:prSet presAssocID="{2BDC13B0-94AA-4A8C-AD18-0B07C00E781D}" presName="Name17" presStyleLbl="parChTrans1D3" presStyleIdx="1" presStyleCnt="5"/>
      <dgm:spPr/>
    </dgm:pt>
    <dgm:pt modelId="{08922FEF-51EB-4511-81AA-413A4683DA2F}" type="pres">
      <dgm:prSet presAssocID="{8C541919-3EF5-4AE4-885E-EC56CC1A9211}" presName="hierRoot3" presStyleCnt="0"/>
      <dgm:spPr/>
    </dgm:pt>
    <dgm:pt modelId="{4AB095A3-40CF-44EF-8083-C32A92710E4C}" type="pres">
      <dgm:prSet presAssocID="{8C541919-3EF5-4AE4-885E-EC56CC1A9211}" presName="composite3" presStyleCnt="0"/>
      <dgm:spPr/>
    </dgm:pt>
    <dgm:pt modelId="{4344EE07-0A83-490E-96A3-4A95BAA8D6E6}" type="pres">
      <dgm:prSet presAssocID="{8C541919-3EF5-4AE4-885E-EC56CC1A9211}" presName="background3" presStyleLbl="node3" presStyleIdx="1" presStyleCnt="5"/>
      <dgm:spPr/>
    </dgm:pt>
    <dgm:pt modelId="{CA8BCF49-AE52-41A0-8128-7D50FAB6B224}" type="pres">
      <dgm:prSet presAssocID="{8C541919-3EF5-4AE4-885E-EC56CC1A9211}" presName="text3" presStyleLbl="fgAcc3" presStyleIdx="1" presStyleCnt="5">
        <dgm:presLayoutVars>
          <dgm:chPref val="3"/>
        </dgm:presLayoutVars>
      </dgm:prSet>
      <dgm:spPr/>
    </dgm:pt>
    <dgm:pt modelId="{20B9216E-E34E-41D4-96D7-E7840302F9F7}" type="pres">
      <dgm:prSet presAssocID="{8C541919-3EF5-4AE4-885E-EC56CC1A9211}" presName="hierChild4" presStyleCnt="0"/>
      <dgm:spPr/>
    </dgm:pt>
    <dgm:pt modelId="{4CD92BF6-2040-4F1A-B30F-A50FB59DEEAD}" type="pres">
      <dgm:prSet presAssocID="{2319A451-540F-4709-816A-897DE9FAD7DA}" presName="Name17" presStyleLbl="parChTrans1D3" presStyleIdx="2" presStyleCnt="5"/>
      <dgm:spPr/>
    </dgm:pt>
    <dgm:pt modelId="{3FC39B13-381C-4821-9D41-AA190E181E5A}" type="pres">
      <dgm:prSet presAssocID="{035AA316-43F8-4F71-BAD3-8AFD8F759EF8}" presName="hierRoot3" presStyleCnt="0"/>
      <dgm:spPr/>
    </dgm:pt>
    <dgm:pt modelId="{D8BBAF10-A01B-473F-9A9E-B353D09B05FC}" type="pres">
      <dgm:prSet presAssocID="{035AA316-43F8-4F71-BAD3-8AFD8F759EF8}" presName="composite3" presStyleCnt="0"/>
      <dgm:spPr/>
    </dgm:pt>
    <dgm:pt modelId="{E244B516-2610-4C46-A36E-B5B8D4C050C9}" type="pres">
      <dgm:prSet presAssocID="{035AA316-43F8-4F71-BAD3-8AFD8F759EF8}" presName="background3" presStyleLbl="node3" presStyleIdx="2" presStyleCnt="5"/>
      <dgm:spPr/>
    </dgm:pt>
    <dgm:pt modelId="{268B94CD-17FE-4850-9A37-CF149B77F277}" type="pres">
      <dgm:prSet presAssocID="{035AA316-43F8-4F71-BAD3-8AFD8F759EF8}" presName="text3" presStyleLbl="fgAcc3" presStyleIdx="2" presStyleCnt="5">
        <dgm:presLayoutVars>
          <dgm:chPref val="3"/>
        </dgm:presLayoutVars>
      </dgm:prSet>
      <dgm:spPr/>
    </dgm:pt>
    <dgm:pt modelId="{F7040A68-3D9D-4B8C-8246-C6739A6716E2}" type="pres">
      <dgm:prSet presAssocID="{035AA316-43F8-4F71-BAD3-8AFD8F759EF8}" presName="hierChild4" presStyleCnt="0"/>
      <dgm:spPr/>
    </dgm:pt>
    <dgm:pt modelId="{DC96DFA4-2E2E-43CA-9F0A-35786015799F}" type="pres">
      <dgm:prSet presAssocID="{1D005929-8F2E-4BEA-B01A-193FCF4C788B}" presName="Name10" presStyleLbl="parChTrans1D2" presStyleIdx="1" presStyleCnt="2"/>
      <dgm:spPr/>
    </dgm:pt>
    <dgm:pt modelId="{42413A26-3BC0-4C62-8C32-F159C230A0BB}" type="pres">
      <dgm:prSet presAssocID="{BFE693CF-BA90-4BA1-9F58-98A025D47573}" presName="hierRoot2" presStyleCnt="0"/>
      <dgm:spPr/>
    </dgm:pt>
    <dgm:pt modelId="{C93D46D5-DD1B-466A-BE32-48754DC38B1A}" type="pres">
      <dgm:prSet presAssocID="{BFE693CF-BA90-4BA1-9F58-98A025D47573}" presName="composite2" presStyleCnt="0"/>
      <dgm:spPr/>
    </dgm:pt>
    <dgm:pt modelId="{4BFABC1C-9CF1-4F57-8BBB-6F4DBD71ADDD}" type="pres">
      <dgm:prSet presAssocID="{BFE693CF-BA90-4BA1-9F58-98A025D47573}" presName="background2" presStyleLbl="node2" presStyleIdx="1" presStyleCnt="2"/>
      <dgm:spPr/>
    </dgm:pt>
    <dgm:pt modelId="{E12BD2C4-DED4-47B3-9CEE-686C45308F54}" type="pres">
      <dgm:prSet presAssocID="{BFE693CF-BA90-4BA1-9F58-98A025D47573}" presName="text2" presStyleLbl="fgAcc2" presStyleIdx="1" presStyleCnt="2">
        <dgm:presLayoutVars>
          <dgm:chPref val="3"/>
        </dgm:presLayoutVars>
      </dgm:prSet>
      <dgm:spPr/>
    </dgm:pt>
    <dgm:pt modelId="{8897F101-7238-48EA-9C0D-B931A2099758}" type="pres">
      <dgm:prSet presAssocID="{BFE693CF-BA90-4BA1-9F58-98A025D47573}" presName="hierChild3" presStyleCnt="0"/>
      <dgm:spPr/>
    </dgm:pt>
    <dgm:pt modelId="{A24B5118-18CE-41AD-BC85-95CABD93B9BB}" type="pres">
      <dgm:prSet presAssocID="{B32E4091-0FCB-4705-9190-F76C0359BE0A}" presName="Name17" presStyleLbl="parChTrans1D3" presStyleIdx="3" presStyleCnt="5"/>
      <dgm:spPr/>
    </dgm:pt>
    <dgm:pt modelId="{8BC13EB9-1B35-4967-B2CD-1CDD7BFA3950}" type="pres">
      <dgm:prSet presAssocID="{C2DE4EB8-6A38-458D-90DC-C7378BCEBDE0}" presName="hierRoot3" presStyleCnt="0"/>
      <dgm:spPr/>
    </dgm:pt>
    <dgm:pt modelId="{5FD54817-6C06-4B7C-8DF7-0987DEC3C9C0}" type="pres">
      <dgm:prSet presAssocID="{C2DE4EB8-6A38-458D-90DC-C7378BCEBDE0}" presName="composite3" presStyleCnt="0"/>
      <dgm:spPr/>
    </dgm:pt>
    <dgm:pt modelId="{DF806184-CF53-467D-BFB9-DEFB72E566D8}" type="pres">
      <dgm:prSet presAssocID="{C2DE4EB8-6A38-458D-90DC-C7378BCEBDE0}" presName="background3" presStyleLbl="node3" presStyleIdx="3" presStyleCnt="5"/>
      <dgm:spPr/>
    </dgm:pt>
    <dgm:pt modelId="{6611F17C-937D-4796-B07F-191BF191ED79}" type="pres">
      <dgm:prSet presAssocID="{C2DE4EB8-6A38-458D-90DC-C7378BCEBDE0}" presName="text3" presStyleLbl="fgAcc3" presStyleIdx="3" presStyleCnt="5">
        <dgm:presLayoutVars>
          <dgm:chPref val="3"/>
        </dgm:presLayoutVars>
      </dgm:prSet>
      <dgm:spPr/>
    </dgm:pt>
    <dgm:pt modelId="{F710EBFC-8A68-40A3-8FE4-AFD70D6D510A}" type="pres">
      <dgm:prSet presAssocID="{C2DE4EB8-6A38-458D-90DC-C7378BCEBDE0}" presName="hierChild4" presStyleCnt="0"/>
      <dgm:spPr/>
    </dgm:pt>
    <dgm:pt modelId="{1C4E8861-9F7F-4617-A00D-8EBB1FCDED3E}" type="pres">
      <dgm:prSet presAssocID="{FB7774FB-9EB2-4A92-91BE-0EB2089F1604}" presName="Name17" presStyleLbl="parChTrans1D3" presStyleIdx="4" presStyleCnt="5"/>
      <dgm:spPr/>
    </dgm:pt>
    <dgm:pt modelId="{61040C7C-6185-4C4D-9DAC-81AF31190834}" type="pres">
      <dgm:prSet presAssocID="{B7AB41EB-86A4-48D4-897E-DB69F37636BC}" presName="hierRoot3" presStyleCnt="0"/>
      <dgm:spPr/>
    </dgm:pt>
    <dgm:pt modelId="{2645AE21-8828-4909-8CEA-4EFC46D07899}" type="pres">
      <dgm:prSet presAssocID="{B7AB41EB-86A4-48D4-897E-DB69F37636BC}" presName="composite3" presStyleCnt="0"/>
      <dgm:spPr/>
    </dgm:pt>
    <dgm:pt modelId="{A0652F71-4C82-4342-855D-B26C1C52BA8A}" type="pres">
      <dgm:prSet presAssocID="{B7AB41EB-86A4-48D4-897E-DB69F37636BC}" presName="background3" presStyleLbl="node3" presStyleIdx="4" presStyleCnt="5"/>
      <dgm:spPr/>
    </dgm:pt>
    <dgm:pt modelId="{E5434759-18E2-459B-B6EF-1105A9FD9E38}" type="pres">
      <dgm:prSet presAssocID="{B7AB41EB-86A4-48D4-897E-DB69F37636BC}" presName="text3" presStyleLbl="fgAcc3" presStyleIdx="4" presStyleCnt="5">
        <dgm:presLayoutVars>
          <dgm:chPref val="3"/>
        </dgm:presLayoutVars>
      </dgm:prSet>
      <dgm:spPr/>
    </dgm:pt>
    <dgm:pt modelId="{2761E60C-235A-4306-ACF0-E541CEF1BBF9}" type="pres">
      <dgm:prSet presAssocID="{B7AB41EB-86A4-48D4-897E-DB69F37636BC}" presName="hierChild4" presStyleCnt="0"/>
      <dgm:spPr/>
    </dgm:pt>
  </dgm:ptLst>
  <dgm:cxnLst>
    <dgm:cxn modelId="{2A27CE00-79C8-4097-94C2-26B1B68BFD22}" type="presOf" srcId="{B32E4091-0FCB-4705-9190-F76C0359BE0A}" destId="{A24B5118-18CE-41AD-BC85-95CABD93B9BB}" srcOrd="0" destOrd="0" presId="urn:microsoft.com/office/officeart/2005/8/layout/hierarchy1"/>
    <dgm:cxn modelId="{C7AE4604-5F41-4EDE-BD75-FE4F23252AF9}" type="presOf" srcId="{8C541919-3EF5-4AE4-885E-EC56CC1A9211}" destId="{CA8BCF49-AE52-41A0-8128-7D50FAB6B224}" srcOrd="0" destOrd="0" presId="urn:microsoft.com/office/officeart/2005/8/layout/hierarchy1"/>
    <dgm:cxn modelId="{BAE0B017-1AA5-48EE-A7E8-05A865AD9215}" type="presOf" srcId="{812C315D-1E7D-4D7D-A498-6CEFDB507FEB}" destId="{25AFF7B2-97F4-43E4-997E-C472A636FA77}" srcOrd="0" destOrd="0" presId="urn:microsoft.com/office/officeart/2005/8/layout/hierarchy1"/>
    <dgm:cxn modelId="{8AE4862A-E5F9-4FFF-BA5B-1AB50719B4A5}" type="presOf" srcId="{95F112CA-1CB8-45B7-A31D-1919A128C038}" destId="{1BABDEC5-2007-4FCD-BE70-AF3C7EBA8CBA}" srcOrd="0" destOrd="0" presId="urn:microsoft.com/office/officeart/2005/8/layout/hierarchy1"/>
    <dgm:cxn modelId="{E9F3FC2A-6293-4B6C-9A09-5EEF906BA00D}" type="presOf" srcId="{2BDC13B0-94AA-4A8C-AD18-0B07C00E781D}" destId="{67EB61A7-9E22-4083-95DB-BC9ABDC04881}" srcOrd="0" destOrd="0" presId="urn:microsoft.com/office/officeart/2005/8/layout/hierarchy1"/>
    <dgm:cxn modelId="{98404734-A8F3-45A1-8EAB-41429B1D4A94}" type="presOf" srcId="{009B111D-6DD1-4C4C-BD0D-E7A325B839A9}" destId="{C654967B-7C7B-4247-A42F-AA3D2AEAC310}" srcOrd="0" destOrd="0" presId="urn:microsoft.com/office/officeart/2005/8/layout/hierarchy1"/>
    <dgm:cxn modelId="{1B64643D-E542-4F96-AC28-4715C0E6C79C}" srcId="{009B111D-6DD1-4C4C-BD0D-E7A325B839A9}" destId="{812C315D-1E7D-4D7D-A498-6CEFDB507FEB}" srcOrd="0" destOrd="0" parTransId="{6C10E11D-EBD2-4627-AAE6-4C3D5406FF19}" sibTransId="{E34B19CE-35DF-4044-89E9-273E911C8DED}"/>
    <dgm:cxn modelId="{76883169-CC2F-4F13-B43F-34E5141D3463}" type="presOf" srcId="{C2DE4EB8-6A38-458D-90DC-C7378BCEBDE0}" destId="{6611F17C-937D-4796-B07F-191BF191ED79}" srcOrd="0" destOrd="0" presId="urn:microsoft.com/office/officeart/2005/8/layout/hierarchy1"/>
    <dgm:cxn modelId="{3CD5D749-66FE-4574-89F5-AD085FB702C8}" type="presOf" srcId="{2319A451-540F-4709-816A-897DE9FAD7DA}" destId="{4CD92BF6-2040-4F1A-B30F-A50FB59DEEAD}" srcOrd="0" destOrd="0" presId="urn:microsoft.com/office/officeart/2005/8/layout/hierarchy1"/>
    <dgm:cxn modelId="{971C576B-28DA-4BEC-8EC8-BD925A39C687}" type="presOf" srcId="{1D005929-8F2E-4BEA-B01A-193FCF4C788B}" destId="{DC96DFA4-2E2E-43CA-9F0A-35786015799F}" srcOrd="0" destOrd="0" presId="urn:microsoft.com/office/officeart/2005/8/layout/hierarchy1"/>
    <dgm:cxn modelId="{E9CB4C74-80E1-45D6-BAD0-AC6BCF35BA2B}" type="presOf" srcId="{B7AB41EB-86A4-48D4-897E-DB69F37636BC}" destId="{E5434759-18E2-459B-B6EF-1105A9FD9E38}" srcOrd="0" destOrd="0" presId="urn:microsoft.com/office/officeart/2005/8/layout/hierarchy1"/>
    <dgm:cxn modelId="{B6C48558-A11D-491E-AFBB-E1726FFB0247}" type="presOf" srcId="{FB7774FB-9EB2-4A92-91BE-0EB2089F1604}" destId="{1C4E8861-9F7F-4617-A00D-8EBB1FCDED3E}" srcOrd="0" destOrd="0" presId="urn:microsoft.com/office/officeart/2005/8/layout/hierarchy1"/>
    <dgm:cxn modelId="{6B6EA77C-8FBC-4188-AA72-D79E28EABAA7}" srcId="{457661D8-0FEB-4E70-AE81-E3DAC7B271EE}" destId="{D1BA379B-EC4B-4345-A5CD-A449B48F450B}" srcOrd="0" destOrd="0" parTransId="{A1C5E8AF-BC32-4281-AA59-48D4CF47A2CA}" sibTransId="{2F59B086-451D-43E4-8D96-4E28F12B59AD}"/>
    <dgm:cxn modelId="{DE3C598C-4EB9-4959-8855-E9E7BC12E77C}" srcId="{457661D8-0FEB-4E70-AE81-E3DAC7B271EE}" destId="{8C541919-3EF5-4AE4-885E-EC56CC1A9211}" srcOrd="1" destOrd="0" parTransId="{2BDC13B0-94AA-4A8C-AD18-0B07C00E781D}" sibTransId="{07BE8200-219C-4809-8233-7CD2EFB7343A}"/>
    <dgm:cxn modelId="{E0B7918F-BCC5-46CE-8F16-9A8534F6C87A}" srcId="{812C315D-1E7D-4D7D-A498-6CEFDB507FEB}" destId="{457661D8-0FEB-4E70-AE81-E3DAC7B271EE}" srcOrd="0" destOrd="0" parTransId="{95F112CA-1CB8-45B7-A31D-1919A128C038}" sibTransId="{C8D8012B-2C3A-4C08-A291-03C33C07F06C}"/>
    <dgm:cxn modelId="{0F71CE92-12F4-4DFC-B969-8AC04572EAF1}" type="presOf" srcId="{A1C5E8AF-BC32-4281-AA59-48D4CF47A2CA}" destId="{3511E085-E09D-489E-A8BB-8FE25E847125}" srcOrd="0" destOrd="0" presId="urn:microsoft.com/office/officeart/2005/8/layout/hierarchy1"/>
    <dgm:cxn modelId="{37017C99-B661-45AF-AD09-463E6082592C}" type="presOf" srcId="{035AA316-43F8-4F71-BAD3-8AFD8F759EF8}" destId="{268B94CD-17FE-4850-9A37-CF149B77F277}" srcOrd="0" destOrd="0" presId="urn:microsoft.com/office/officeart/2005/8/layout/hierarchy1"/>
    <dgm:cxn modelId="{DEA6A1BC-0E9E-4286-ADF7-143C05CF3147}" srcId="{812C315D-1E7D-4D7D-A498-6CEFDB507FEB}" destId="{BFE693CF-BA90-4BA1-9F58-98A025D47573}" srcOrd="1" destOrd="0" parTransId="{1D005929-8F2E-4BEA-B01A-193FCF4C788B}" sibTransId="{7A0C72C2-B336-4005-B089-BB7E056873CB}"/>
    <dgm:cxn modelId="{57D63DC9-2DF0-4E34-8697-7483A349CF0B}" type="presOf" srcId="{BFE693CF-BA90-4BA1-9F58-98A025D47573}" destId="{E12BD2C4-DED4-47B3-9CEE-686C45308F54}" srcOrd="0" destOrd="0" presId="urn:microsoft.com/office/officeart/2005/8/layout/hierarchy1"/>
    <dgm:cxn modelId="{6AF92CCE-CB78-4702-B4BE-AD1628D63565}" srcId="{BFE693CF-BA90-4BA1-9F58-98A025D47573}" destId="{C2DE4EB8-6A38-458D-90DC-C7378BCEBDE0}" srcOrd="0" destOrd="0" parTransId="{B32E4091-0FCB-4705-9190-F76C0359BE0A}" sibTransId="{BE03487D-9C87-40D0-B448-CA3B267C0F36}"/>
    <dgm:cxn modelId="{48363AE0-A340-4BF8-83A6-E7B81AF5B4B5}" type="presOf" srcId="{457661D8-0FEB-4E70-AE81-E3DAC7B271EE}" destId="{C040C9A0-6484-4564-8188-FB7EDB83AA32}" srcOrd="0" destOrd="0" presId="urn:microsoft.com/office/officeart/2005/8/layout/hierarchy1"/>
    <dgm:cxn modelId="{2FB120E2-3765-4F8B-A611-71EA6FF0993C}" srcId="{457661D8-0FEB-4E70-AE81-E3DAC7B271EE}" destId="{035AA316-43F8-4F71-BAD3-8AFD8F759EF8}" srcOrd="2" destOrd="0" parTransId="{2319A451-540F-4709-816A-897DE9FAD7DA}" sibTransId="{9F8D405A-CBF4-4B80-B741-6E8DAC7CA4BB}"/>
    <dgm:cxn modelId="{CE9A74FC-7B4E-4A53-BBF2-1F6C7FD9B272}" type="presOf" srcId="{D1BA379B-EC4B-4345-A5CD-A449B48F450B}" destId="{373BACC9-0533-4854-970D-1773CD789A67}" srcOrd="0" destOrd="0" presId="urn:microsoft.com/office/officeart/2005/8/layout/hierarchy1"/>
    <dgm:cxn modelId="{C9ECF9FC-D963-4574-B979-152A4C665A37}" srcId="{BFE693CF-BA90-4BA1-9F58-98A025D47573}" destId="{B7AB41EB-86A4-48D4-897E-DB69F37636BC}" srcOrd="1" destOrd="0" parTransId="{FB7774FB-9EB2-4A92-91BE-0EB2089F1604}" sibTransId="{DEAE7943-6050-45C3-B87D-BAE74D00F02C}"/>
    <dgm:cxn modelId="{E7666827-DB64-4405-8A48-C96277784ABB}" type="presParOf" srcId="{C654967B-7C7B-4247-A42F-AA3D2AEAC310}" destId="{ADFF9B06-3FDC-467B-9338-7E6C8EA0CF3A}" srcOrd="0" destOrd="0" presId="urn:microsoft.com/office/officeart/2005/8/layout/hierarchy1"/>
    <dgm:cxn modelId="{39C9915E-8F8C-486B-B219-6C8B09A380E8}" type="presParOf" srcId="{ADFF9B06-3FDC-467B-9338-7E6C8EA0CF3A}" destId="{080513ED-0647-46DC-85B0-4DDDA23C8763}" srcOrd="0" destOrd="0" presId="urn:microsoft.com/office/officeart/2005/8/layout/hierarchy1"/>
    <dgm:cxn modelId="{201673F5-783D-484A-9968-17D5C52D2371}" type="presParOf" srcId="{080513ED-0647-46DC-85B0-4DDDA23C8763}" destId="{43143031-7525-4939-BC4F-184F6EA43C6F}" srcOrd="0" destOrd="0" presId="urn:microsoft.com/office/officeart/2005/8/layout/hierarchy1"/>
    <dgm:cxn modelId="{E56BD91A-C5C8-48EA-B1A8-24F64881E023}" type="presParOf" srcId="{080513ED-0647-46DC-85B0-4DDDA23C8763}" destId="{25AFF7B2-97F4-43E4-997E-C472A636FA77}" srcOrd="1" destOrd="0" presId="urn:microsoft.com/office/officeart/2005/8/layout/hierarchy1"/>
    <dgm:cxn modelId="{19EACE69-0393-4BD1-B8F9-CD710A57F313}" type="presParOf" srcId="{ADFF9B06-3FDC-467B-9338-7E6C8EA0CF3A}" destId="{94D5B8B2-AAE1-4FD6-B40A-B5814302C1E4}" srcOrd="1" destOrd="0" presId="urn:microsoft.com/office/officeart/2005/8/layout/hierarchy1"/>
    <dgm:cxn modelId="{0870A247-6E35-4780-BEF3-1034567E6AA3}" type="presParOf" srcId="{94D5B8B2-AAE1-4FD6-B40A-B5814302C1E4}" destId="{1BABDEC5-2007-4FCD-BE70-AF3C7EBA8CBA}" srcOrd="0" destOrd="0" presId="urn:microsoft.com/office/officeart/2005/8/layout/hierarchy1"/>
    <dgm:cxn modelId="{9AA8BD7F-F5AB-402C-BAB0-ED5ABB9907DF}" type="presParOf" srcId="{94D5B8B2-AAE1-4FD6-B40A-B5814302C1E4}" destId="{E0FC3B36-411E-40D1-A7EA-675EDAF5EB71}" srcOrd="1" destOrd="0" presId="urn:microsoft.com/office/officeart/2005/8/layout/hierarchy1"/>
    <dgm:cxn modelId="{1452F3C3-BF69-4D9F-B748-E69DBE9B7D99}" type="presParOf" srcId="{E0FC3B36-411E-40D1-A7EA-675EDAF5EB71}" destId="{475E90C5-7F7A-4415-840E-AEA30DC7D987}" srcOrd="0" destOrd="0" presId="urn:microsoft.com/office/officeart/2005/8/layout/hierarchy1"/>
    <dgm:cxn modelId="{2605EECE-9A47-4E2E-9BA5-13A052ED33C5}" type="presParOf" srcId="{475E90C5-7F7A-4415-840E-AEA30DC7D987}" destId="{5A00F792-B959-4319-9FA3-94298E68FC23}" srcOrd="0" destOrd="0" presId="urn:microsoft.com/office/officeart/2005/8/layout/hierarchy1"/>
    <dgm:cxn modelId="{ADCB3EC0-95BB-4DBE-8E28-8AA93FC22F70}" type="presParOf" srcId="{475E90C5-7F7A-4415-840E-AEA30DC7D987}" destId="{C040C9A0-6484-4564-8188-FB7EDB83AA32}" srcOrd="1" destOrd="0" presId="urn:microsoft.com/office/officeart/2005/8/layout/hierarchy1"/>
    <dgm:cxn modelId="{617AC060-29B4-439B-9F69-0F272D5E7C5A}" type="presParOf" srcId="{E0FC3B36-411E-40D1-A7EA-675EDAF5EB71}" destId="{9C4CD0AB-40FB-4DF3-8C1C-4EAD173284DE}" srcOrd="1" destOrd="0" presId="urn:microsoft.com/office/officeart/2005/8/layout/hierarchy1"/>
    <dgm:cxn modelId="{08FC6B36-2845-472C-AECB-A6DFA8896D65}" type="presParOf" srcId="{9C4CD0AB-40FB-4DF3-8C1C-4EAD173284DE}" destId="{3511E085-E09D-489E-A8BB-8FE25E847125}" srcOrd="0" destOrd="0" presId="urn:microsoft.com/office/officeart/2005/8/layout/hierarchy1"/>
    <dgm:cxn modelId="{73A40422-D77C-4DFA-A945-0B9F956F955C}" type="presParOf" srcId="{9C4CD0AB-40FB-4DF3-8C1C-4EAD173284DE}" destId="{256734B7-88AD-4E79-9E10-D6C996A8DD3D}" srcOrd="1" destOrd="0" presId="urn:microsoft.com/office/officeart/2005/8/layout/hierarchy1"/>
    <dgm:cxn modelId="{9C9C1F92-2C14-4AB1-8493-98B18209DA4A}" type="presParOf" srcId="{256734B7-88AD-4E79-9E10-D6C996A8DD3D}" destId="{0D21C15F-3077-47AA-B839-4F8E570F81BF}" srcOrd="0" destOrd="0" presId="urn:microsoft.com/office/officeart/2005/8/layout/hierarchy1"/>
    <dgm:cxn modelId="{4CCC4166-44E5-4052-9DB0-3EA3C9E1051A}" type="presParOf" srcId="{0D21C15F-3077-47AA-B839-4F8E570F81BF}" destId="{3C51C69D-38BA-4945-8DEE-A0CEC8154E73}" srcOrd="0" destOrd="0" presId="urn:microsoft.com/office/officeart/2005/8/layout/hierarchy1"/>
    <dgm:cxn modelId="{EB1FC49A-A1D5-4C76-9122-9E3C6BF8D0D0}" type="presParOf" srcId="{0D21C15F-3077-47AA-B839-4F8E570F81BF}" destId="{373BACC9-0533-4854-970D-1773CD789A67}" srcOrd="1" destOrd="0" presId="urn:microsoft.com/office/officeart/2005/8/layout/hierarchy1"/>
    <dgm:cxn modelId="{8FED8561-FF0D-44C0-A11C-4F6BC4CDF3D7}" type="presParOf" srcId="{256734B7-88AD-4E79-9E10-D6C996A8DD3D}" destId="{900656B6-919B-4AA9-9F49-09C588A379DD}" srcOrd="1" destOrd="0" presId="urn:microsoft.com/office/officeart/2005/8/layout/hierarchy1"/>
    <dgm:cxn modelId="{92E3C648-7608-4D21-ABC6-CAA35E18B16B}" type="presParOf" srcId="{9C4CD0AB-40FB-4DF3-8C1C-4EAD173284DE}" destId="{67EB61A7-9E22-4083-95DB-BC9ABDC04881}" srcOrd="2" destOrd="0" presId="urn:microsoft.com/office/officeart/2005/8/layout/hierarchy1"/>
    <dgm:cxn modelId="{57670A1B-F345-4E47-A7DA-FDDBDA9FA4E7}" type="presParOf" srcId="{9C4CD0AB-40FB-4DF3-8C1C-4EAD173284DE}" destId="{08922FEF-51EB-4511-81AA-413A4683DA2F}" srcOrd="3" destOrd="0" presId="urn:microsoft.com/office/officeart/2005/8/layout/hierarchy1"/>
    <dgm:cxn modelId="{E3C0D1D3-F9C7-4F01-A989-7DF4F92BA471}" type="presParOf" srcId="{08922FEF-51EB-4511-81AA-413A4683DA2F}" destId="{4AB095A3-40CF-44EF-8083-C32A92710E4C}" srcOrd="0" destOrd="0" presId="urn:microsoft.com/office/officeart/2005/8/layout/hierarchy1"/>
    <dgm:cxn modelId="{07E1745A-BD56-45E2-B55E-97C89EE95849}" type="presParOf" srcId="{4AB095A3-40CF-44EF-8083-C32A92710E4C}" destId="{4344EE07-0A83-490E-96A3-4A95BAA8D6E6}" srcOrd="0" destOrd="0" presId="urn:microsoft.com/office/officeart/2005/8/layout/hierarchy1"/>
    <dgm:cxn modelId="{41C9FC7C-0091-478E-B758-AF87E495DBFC}" type="presParOf" srcId="{4AB095A3-40CF-44EF-8083-C32A92710E4C}" destId="{CA8BCF49-AE52-41A0-8128-7D50FAB6B224}" srcOrd="1" destOrd="0" presId="urn:microsoft.com/office/officeart/2005/8/layout/hierarchy1"/>
    <dgm:cxn modelId="{26E6FB6C-71B2-4436-ABE1-F6CE1F54B861}" type="presParOf" srcId="{08922FEF-51EB-4511-81AA-413A4683DA2F}" destId="{20B9216E-E34E-41D4-96D7-E7840302F9F7}" srcOrd="1" destOrd="0" presId="urn:microsoft.com/office/officeart/2005/8/layout/hierarchy1"/>
    <dgm:cxn modelId="{7386612B-0903-4423-9D40-2D7FB3859664}" type="presParOf" srcId="{9C4CD0AB-40FB-4DF3-8C1C-4EAD173284DE}" destId="{4CD92BF6-2040-4F1A-B30F-A50FB59DEEAD}" srcOrd="4" destOrd="0" presId="urn:microsoft.com/office/officeart/2005/8/layout/hierarchy1"/>
    <dgm:cxn modelId="{F07BAC8B-0749-4360-9F0A-F26542DE7461}" type="presParOf" srcId="{9C4CD0AB-40FB-4DF3-8C1C-4EAD173284DE}" destId="{3FC39B13-381C-4821-9D41-AA190E181E5A}" srcOrd="5" destOrd="0" presId="urn:microsoft.com/office/officeart/2005/8/layout/hierarchy1"/>
    <dgm:cxn modelId="{97A00AE9-DC3A-4738-B8FA-CC75DE989D40}" type="presParOf" srcId="{3FC39B13-381C-4821-9D41-AA190E181E5A}" destId="{D8BBAF10-A01B-473F-9A9E-B353D09B05FC}" srcOrd="0" destOrd="0" presId="urn:microsoft.com/office/officeart/2005/8/layout/hierarchy1"/>
    <dgm:cxn modelId="{3D7C5A9B-E04A-4203-9B57-E3608106086B}" type="presParOf" srcId="{D8BBAF10-A01B-473F-9A9E-B353D09B05FC}" destId="{E244B516-2610-4C46-A36E-B5B8D4C050C9}" srcOrd="0" destOrd="0" presId="urn:microsoft.com/office/officeart/2005/8/layout/hierarchy1"/>
    <dgm:cxn modelId="{0797FADF-AF6B-4271-A8BE-354127F607AC}" type="presParOf" srcId="{D8BBAF10-A01B-473F-9A9E-B353D09B05FC}" destId="{268B94CD-17FE-4850-9A37-CF149B77F277}" srcOrd="1" destOrd="0" presId="urn:microsoft.com/office/officeart/2005/8/layout/hierarchy1"/>
    <dgm:cxn modelId="{9213AC6B-4883-4E39-A414-A1B8B0B85E51}" type="presParOf" srcId="{3FC39B13-381C-4821-9D41-AA190E181E5A}" destId="{F7040A68-3D9D-4B8C-8246-C6739A6716E2}" srcOrd="1" destOrd="0" presId="urn:microsoft.com/office/officeart/2005/8/layout/hierarchy1"/>
    <dgm:cxn modelId="{8B06E125-B3A3-407B-BC51-8C3BC7870532}" type="presParOf" srcId="{94D5B8B2-AAE1-4FD6-B40A-B5814302C1E4}" destId="{DC96DFA4-2E2E-43CA-9F0A-35786015799F}" srcOrd="2" destOrd="0" presId="urn:microsoft.com/office/officeart/2005/8/layout/hierarchy1"/>
    <dgm:cxn modelId="{30C211E7-6EA0-41BE-A02C-6410898181FC}" type="presParOf" srcId="{94D5B8B2-AAE1-4FD6-B40A-B5814302C1E4}" destId="{42413A26-3BC0-4C62-8C32-F159C230A0BB}" srcOrd="3" destOrd="0" presId="urn:microsoft.com/office/officeart/2005/8/layout/hierarchy1"/>
    <dgm:cxn modelId="{3E5335A8-A4FF-407B-AB4D-3E9CA8020B71}" type="presParOf" srcId="{42413A26-3BC0-4C62-8C32-F159C230A0BB}" destId="{C93D46D5-DD1B-466A-BE32-48754DC38B1A}" srcOrd="0" destOrd="0" presId="urn:microsoft.com/office/officeart/2005/8/layout/hierarchy1"/>
    <dgm:cxn modelId="{B89CF3B3-E817-42AB-87E4-0142AE073AD9}" type="presParOf" srcId="{C93D46D5-DD1B-466A-BE32-48754DC38B1A}" destId="{4BFABC1C-9CF1-4F57-8BBB-6F4DBD71ADDD}" srcOrd="0" destOrd="0" presId="urn:microsoft.com/office/officeart/2005/8/layout/hierarchy1"/>
    <dgm:cxn modelId="{805F5C71-F4BE-4C15-B954-EA874A785C74}" type="presParOf" srcId="{C93D46D5-DD1B-466A-BE32-48754DC38B1A}" destId="{E12BD2C4-DED4-47B3-9CEE-686C45308F54}" srcOrd="1" destOrd="0" presId="urn:microsoft.com/office/officeart/2005/8/layout/hierarchy1"/>
    <dgm:cxn modelId="{294AB6BC-BA09-4B18-BD4C-E2C04DDB26B9}" type="presParOf" srcId="{42413A26-3BC0-4C62-8C32-F159C230A0BB}" destId="{8897F101-7238-48EA-9C0D-B931A2099758}" srcOrd="1" destOrd="0" presId="urn:microsoft.com/office/officeart/2005/8/layout/hierarchy1"/>
    <dgm:cxn modelId="{97CA5D0F-B8EF-4C35-B9F0-AB93173C3418}" type="presParOf" srcId="{8897F101-7238-48EA-9C0D-B931A2099758}" destId="{A24B5118-18CE-41AD-BC85-95CABD93B9BB}" srcOrd="0" destOrd="0" presId="urn:microsoft.com/office/officeart/2005/8/layout/hierarchy1"/>
    <dgm:cxn modelId="{44BF0757-237B-4BEC-BF63-77300EC3B681}" type="presParOf" srcId="{8897F101-7238-48EA-9C0D-B931A2099758}" destId="{8BC13EB9-1B35-4967-B2CD-1CDD7BFA3950}" srcOrd="1" destOrd="0" presId="urn:microsoft.com/office/officeart/2005/8/layout/hierarchy1"/>
    <dgm:cxn modelId="{66A3A927-E389-4DCF-BACB-1A165E548EB4}" type="presParOf" srcId="{8BC13EB9-1B35-4967-B2CD-1CDD7BFA3950}" destId="{5FD54817-6C06-4B7C-8DF7-0987DEC3C9C0}" srcOrd="0" destOrd="0" presId="urn:microsoft.com/office/officeart/2005/8/layout/hierarchy1"/>
    <dgm:cxn modelId="{F3F3E403-3570-4452-9519-B1575C1BEACA}" type="presParOf" srcId="{5FD54817-6C06-4B7C-8DF7-0987DEC3C9C0}" destId="{DF806184-CF53-467D-BFB9-DEFB72E566D8}" srcOrd="0" destOrd="0" presId="urn:microsoft.com/office/officeart/2005/8/layout/hierarchy1"/>
    <dgm:cxn modelId="{0CF9D49F-D469-42F8-9BC1-CF171695262A}" type="presParOf" srcId="{5FD54817-6C06-4B7C-8DF7-0987DEC3C9C0}" destId="{6611F17C-937D-4796-B07F-191BF191ED79}" srcOrd="1" destOrd="0" presId="urn:microsoft.com/office/officeart/2005/8/layout/hierarchy1"/>
    <dgm:cxn modelId="{633EC87B-3742-419A-BB23-5D82FB9B2B75}" type="presParOf" srcId="{8BC13EB9-1B35-4967-B2CD-1CDD7BFA3950}" destId="{F710EBFC-8A68-40A3-8FE4-AFD70D6D510A}" srcOrd="1" destOrd="0" presId="urn:microsoft.com/office/officeart/2005/8/layout/hierarchy1"/>
    <dgm:cxn modelId="{FD15E608-0E35-402A-BB26-3B60792AB507}" type="presParOf" srcId="{8897F101-7238-48EA-9C0D-B931A2099758}" destId="{1C4E8861-9F7F-4617-A00D-8EBB1FCDED3E}" srcOrd="2" destOrd="0" presId="urn:microsoft.com/office/officeart/2005/8/layout/hierarchy1"/>
    <dgm:cxn modelId="{286A4836-E9E6-4BAF-A9BC-4073EDA23BA7}" type="presParOf" srcId="{8897F101-7238-48EA-9C0D-B931A2099758}" destId="{61040C7C-6185-4C4D-9DAC-81AF31190834}" srcOrd="3" destOrd="0" presId="urn:microsoft.com/office/officeart/2005/8/layout/hierarchy1"/>
    <dgm:cxn modelId="{0E318521-7430-4F6C-9EB0-C24CD30611EE}" type="presParOf" srcId="{61040C7C-6185-4C4D-9DAC-81AF31190834}" destId="{2645AE21-8828-4909-8CEA-4EFC46D07899}" srcOrd="0" destOrd="0" presId="urn:microsoft.com/office/officeart/2005/8/layout/hierarchy1"/>
    <dgm:cxn modelId="{2DF9FDA9-F799-4795-9F3E-1F90EDE0E415}" type="presParOf" srcId="{2645AE21-8828-4909-8CEA-4EFC46D07899}" destId="{A0652F71-4C82-4342-855D-B26C1C52BA8A}" srcOrd="0" destOrd="0" presId="urn:microsoft.com/office/officeart/2005/8/layout/hierarchy1"/>
    <dgm:cxn modelId="{A8DDEB18-2E67-4FF9-B043-6E1650121D37}" type="presParOf" srcId="{2645AE21-8828-4909-8CEA-4EFC46D07899}" destId="{E5434759-18E2-459B-B6EF-1105A9FD9E38}" srcOrd="1" destOrd="0" presId="urn:microsoft.com/office/officeart/2005/8/layout/hierarchy1"/>
    <dgm:cxn modelId="{B7B0189F-8647-4477-8291-C1FD862A03EC}" type="presParOf" srcId="{61040C7C-6185-4C4D-9DAC-81AF31190834}" destId="{2761E60C-235A-4306-ACF0-E541CEF1BBF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E8861-9F7F-4617-A00D-8EBB1FCDED3E}">
      <dsp:nvSpPr>
        <dsp:cNvPr id="0" name=""/>
        <dsp:cNvSpPr/>
      </dsp:nvSpPr>
      <dsp:spPr>
        <a:xfrm>
          <a:off x="8239958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B5118-18CE-41AD-BC85-95CABD93B9BB}">
      <dsp:nvSpPr>
        <dsp:cNvPr id="0" name=""/>
        <dsp:cNvSpPr/>
      </dsp:nvSpPr>
      <dsp:spPr>
        <a:xfrm>
          <a:off x="7214841" y="2619731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6DFA4-2E2E-43CA-9F0A-35786015799F}">
      <dsp:nvSpPr>
        <dsp:cNvPr id="0" name=""/>
        <dsp:cNvSpPr/>
      </dsp:nvSpPr>
      <dsp:spPr>
        <a:xfrm>
          <a:off x="5677166" y="1066678"/>
          <a:ext cx="2562792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2562792" y="332464"/>
              </a:lnTo>
              <a:lnTo>
                <a:pt x="2562792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D92BF6-2040-4F1A-B30F-A50FB59DEEAD}">
      <dsp:nvSpPr>
        <dsp:cNvPr id="0" name=""/>
        <dsp:cNvSpPr/>
      </dsp:nvSpPr>
      <dsp:spPr>
        <a:xfrm>
          <a:off x="3114373" y="2619731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2050233" y="332464"/>
              </a:lnTo>
              <a:lnTo>
                <a:pt x="2050233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B61A7-9E22-4083-95DB-BC9ABDC04881}">
      <dsp:nvSpPr>
        <dsp:cNvPr id="0" name=""/>
        <dsp:cNvSpPr/>
      </dsp:nvSpPr>
      <dsp:spPr>
        <a:xfrm>
          <a:off x="3068653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1E085-E09D-489E-A8BB-8FE25E847125}">
      <dsp:nvSpPr>
        <dsp:cNvPr id="0" name=""/>
        <dsp:cNvSpPr/>
      </dsp:nvSpPr>
      <dsp:spPr>
        <a:xfrm>
          <a:off x="1064139" y="2619731"/>
          <a:ext cx="2050233" cy="487862"/>
        </a:xfrm>
        <a:custGeom>
          <a:avLst/>
          <a:gdLst/>
          <a:ahLst/>
          <a:cxnLst/>
          <a:rect l="0" t="0" r="0" b="0"/>
          <a:pathLst>
            <a:path>
              <a:moveTo>
                <a:pt x="2050233" y="0"/>
              </a:moveTo>
              <a:lnTo>
                <a:pt x="2050233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ABDEC5-2007-4FCD-BE70-AF3C7EBA8CBA}">
      <dsp:nvSpPr>
        <dsp:cNvPr id="0" name=""/>
        <dsp:cNvSpPr/>
      </dsp:nvSpPr>
      <dsp:spPr>
        <a:xfrm>
          <a:off x="3114373" y="1066678"/>
          <a:ext cx="2562792" cy="487862"/>
        </a:xfrm>
        <a:custGeom>
          <a:avLst/>
          <a:gdLst/>
          <a:ahLst/>
          <a:cxnLst/>
          <a:rect l="0" t="0" r="0" b="0"/>
          <a:pathLst>
            <a:path>
              <a:moveTo>
                <a:pt x="2562792" y="0"/>
              </a:moveTo>
              <a:lnTo>
                <a:pt x="2562792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43031-7525-4939-BC4F-184F6EA43C6F}">
      <dsp:nvSpPr>
        <dsp:cNvPr id="0" name=""/>
        <dsp:cNvSpPr/>
      </dsp:nvSpPr>
      <dsp:spPr>
        <a:xfrm>
          <a:off x="4838433" y="1489"/>
          <a:ext cx="1677464" cy="1065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5AFF7B2-97F4-43E4-997E-C472A636FA77}">
      <dsp:nvSpPr>
        <dsp:cNvPr id="0" name=""/>
        <dsp:cNvSpPr/>
      </dsp:nvSpPr>
      <dsp:spPr>
        <a:xfrm>
          <a:off x="5024818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文件管理系统</a:t>
          </a:r>
        </a:p>
      </dsp:txBody>
      <dsp:txXfrm>
        <a:off x="5056016" y="209752"/>
        <a:ext cx="1615068" cy="1002793"/>
      </dsp:txXfrm>
    </dsp:sp>
    <dsp:sp modelId="{5A00F792-B959-4319-9FA3-94298E68FC23}">
      <dsp:nvSpPr>
        <dsp:cNvPr id="0" name=""/>
        <dsp:cNvSpPr/>
      </dsp:nvSpPr>
      <dsp:spPr>
        <a:xfrm>
          <a:off x="2275641" y="1554541"/>
          <a:ext cx="1677464" cy="1065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040C9A0-6484-4564-8188-FB7EDB83AA32}">
      <dsp:nvSpPr>
        <dsp:cNvPr id="0" name=""/>
        <dsp:cNvSpPr/>
      </dsp:nvSpPr>
      <dsp:spPr>
        <a:xfrm>
          <a:off x="2462026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客户端</a:t>
          </a:r>
        </a:p>
      </dsp:txBody>
      <dsp:txXfrm>
        <a:off x="2493224" y="1762804"/>
        <a:ext cx="1615068" cy="1002793"/>
      </dsp:txXfrm>
    </dsp:sp>
    <dsp:sp modelId="{3C51C69D-38BA-4945-8DEE-A0CEC8154E73}">
      <dsp:nvSpPr>
        <dsp:cNvPr id="0" name=""/>
        <dsp:cNvSpPr/>
      </dsp:nvSpPr>
      <dsp:spPr>
        <a:xfrm>
          <a:off x="225407" y="3107593"/>
          <a:ext cx="1677464" cy="1065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73BACC9-0533-4854-970D-1773CD789A67}">
      <dsp:nvSpPr>
        <dsp:cNvPr id="0" name=""/>
        <dsp:cNvSpPr/>
      </dsp:nvSpPr>
      <dsp:spPr>
        <a:xfrm>
          <a:off x="411792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文件目录浏览</a:t>
          </a:r>
        </a:p>
      </dsp:txBody>
      <dsp:txXfrm>
        <a:off x="442990" y="3315857"/>
        <a:ext cx="1615068" cy="1002793"/>
      </dsp:txXfrm>
    </dsp:sp>
    <dsp:sp modelId="{4344EE07-0A83-490E-96A3-4A95BAA8D6E6}">
      <dsp:nvSpPr>
        <dsp:cNvPr id="0" name=""/>
        <dsp:cNvSpPr/>
      </dsp:nvSpPr>
      <dsp:spPr>
        <a:xfrm>
          <a:off x="2275641" y="3107593"/>
          <a:ext cx="1677464" cy="1065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A8BCF49-AE52-41A0-8128-7D50FAB6B224}">
      <dsp:nvSpPr>
        <dsp:cNvPr id="0" name=""/>
        <dsp:cNvSpPr/>
      </dsp:nvSpPr>
      <dsp:spPr>
        <a:xfrm>
          <a:off x="2462026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文档文件浏览</a:t>
          </a:r>
        </a:p>
      </dsp:txBody>
      <dsp:txXfrm>
        <a:off x="2493224" y="3315857"/>
        <a:ext cx="1615068" cy="1002793"/>
      </dsp:txXfrm>
    </dsp:sp>
    <dsp:sp modelId="{E244B516-2610-4C46-A36E-B5B8D4C050C9}">
      <dsp:nvSpPr>
        <dsp:cNvPr id="0" name=""/>
        <dsp:cNvSpPr/>
      </dsp:nvSpPr>
      <dsp:spPr>
        <a:xfrm>
          <a:off x="4325875" y="3107593"/>
          <a:ext cx="1677464" cy="1065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68B94CD-17FE-4850-9A37-CF149B77F277}">
      <dsp:nvSpPr>
        <dsp:cNvPr id="0" name=""/>
        <dsp:cNvSpPr/>
      </dsp:nvSpPr>
      <dsp:spPr>
        <a:xfrm>
          <a:off x="4512260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文档文件编辑和保存</a:t>
          </a:r>
        </a:p>
      </dsp:txBody>
      <dsp:txXfrm>
        <a:off x="4543458" y="3315857"/>
        <a:ext cx="1615068" cy="1002793"/>
      </dsp:txXfrm>
    </dsp:sp>
    <dsp:sp modelId="{4BFABC1C-9CF1-4F57-8BBB-6F4DBD71ADDD}">
      <dsp:nvSpPr>
        <dsp:cNvPr id="0" name=""/>
        <dsp:cNvSpPr/>
      </dsp:nvSpPr>
      <dsp:spPr>
        <a:xfrm>
          <a:off x="7401226" y="1554541"/>
          <a:ext cx="1677464" cy="1065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12BD2C4-DED4-47B3-9CEE-686C45308F54}">
      <dsp:nvSpPr>
        <dsp:cNvPr id="0" name=""/>
        <dsp:cNvSpPr/>
      </dsp:nvSpPr>
      <dsp:spPr>
        <a:xfrm>
          <a:off x="7587611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服务器端</a:t>
          </a:r>
        </a:p>
      </dsp:txBody>
      <dsp:txXfrm>
        <a:off x="7618809" y="1762804"/>
        <a:ext cx="1615068" cy="1002793"/>
      </dsp:txXfrm>
    </dsp:sp>
    <dsp:sp modelId="{DF806184-CF53-467D-BFB9-DEFB72E566D8}">
      <dsp:nvSpPr>
        <dsp:cNvPr id="0" name=""/>
        <dsp:cNvSpPr/>
      </dsp:nvSpPr>
      <dsp:spPr>
        <a:xfrm>
          <a:off x="6376109" y="3107593"/>
          <a:ext cx="1677464" cy="1065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611F17C-937D-4796-B07F-191BF191ED79}">
      <dsp:nvSpPr>
        <dsp:cNvPr id="0" name=""/>
        <dsp:cNvSpPr/>
      </dsp:nvSpPr>
      <dsp:spPr>
        <a:xfrm>
          <a:off x="6562494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接收文件</a:t>
          </a:r>
        </a:p>
      </dsp:txBody>
      <dsp:txXfrm>
        <a:off x="6593692" y="3315857"/>
        <a:ext cx="1615068" cy="1002793"/>
      </dsp:txXfrm>
    </dsp:sp>
    <dsp:sp modelId="{A0652F71-4C82-4342-855D-B26C1C52BA8A}">
      <dsp:nvSpPr>
        <dsp:cNvPr id="0" name=""/>
        <dsp:cNvSpPr/>
      </dsp:nvSpPr>
      <dsp:spPr>
        <a:xfrm>
          <a:off x="8426343" y="3107593"/>
          <a:ext cx="1677464" cy="1065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5434759-18E2-459B-B6EF-1105A9FD9E38}">
      <dsp:nvSpPr>
        <dsp:cNvPr id="0" name=""/>
        <dsp:cNvSpPr/>
      </dsp:nvSpPr>
      <dsp:spPr>
        <a:xfrm>
          <a:off x="8612728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  </a:t>
          </a:r>
          <a:r>
            <a:rPr lang="zh-CN" altLang="en-US" sz="2200" kern="1200" dirty="0"/>
            <a:t>响应客户端请求</a:t>
          </a:r>
        </a:p>
      </dsp:txBody>
      <dsp:txXfrm>
        <a:off x="8643926" y="3315857"/>
        <a:ext cx="1615068" cy="100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BD6A06-B4EE-449A-8A80-6585A9AC8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9AE6E7-C62A-475B-B22D-CA45D8095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F5A26E-54B9-4003-80CB-FEC4659E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73D1-7EE8-4BFD-B498-B86CAB0F8287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56B60C-2433-4D88-B1E1-A2B00125C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C8059-67D6-4D48-8E09-69B8AC9D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CD14-91CA-4B97-B9B8-80B8617FE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5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1CDFC-57AB-4D67-A6B7-ABC1F2CC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3DBCE7-86D4-43D1-9BEA-32DD9A5A0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54B794-FE00-4360-B4C8-80683A39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73D1-7EE8-4BFD-B498-B86CAB0F8287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77CB33-13BD-4912-ADC1-351ACB6B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529F8-FA38-4D92-AAB0-08125B5A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CD14-91CA-4B97-B9B8-80B8617FE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38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341809-B8FE-4B22-AF25-5598DDA1EE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05ABAB-332D-4F92-9933-34093D78D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0C60C-01B2-4469-A660-DC466935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73D1-7EE8-4BFD-B498-B86CAB0F8287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45D1D5-D762-43AF-8EE8-3C7B720F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9311C-165C-440B-9891-0CC1766C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CD14-91CA-4B97-B9B8-80B8617FE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53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10CA5-056B-43F1-929F-483503CB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AD716-2C72-4F66-8861-3C53444AA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92517-D482-41DE-B644-30B3481C7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73D1-7EE8-4BFD-B498-B86CAB0F8287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44A7E-9670-416D-8E17-96A73331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91DEA-4C9E-4871-AA72-A31BA5D0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CD14-91CA-4B97-B9B8-80B8617FE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38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3E698-94EB-4A6A-BCF3-47403051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7BBF96-0DBD-4615-9F32-513EB8E67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6AEF2C-6E77-4050-8789-3DCA9FFC0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73D1-7EE8-4BFD-B498-B86CAB0F8287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6AFDA-AEC5-4C58-9B48-76EF8047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12E47C-F79D-47DF-A235-41EA128A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CD14-91CA-4B97-B9B8-80B8617FE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0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19B67-9EBF-4919-BEDF-C446A064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5C2733-F566-4ED5-8ECB-100899FF1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C86BE2-F4A9-48F4-ABD8-CE8B371EA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27B164-7191-47C2-B0A4-879A9874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73D1-7EE8-4BFD-B498-B86CAB0F8287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D8D1B3-914A-4026-8CAA-16F1B315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04F898-01B7-4075-AA46-699747DE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CD14-91CA-4B97-B9B8-80B8617FE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4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B58A22-C5E7-479A-863B-677B301E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633B62-6C4C-4FF0-8BC4-45FB2C043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8ABFFA-645C-4EAB-B7B7-C9C1F3A11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D23B78-76A5-4BC8-8929-3C34D8AA2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0F899A-3A8F-47DF-877C-C5FD1827C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41E6B9-A826-4D2A-820D-CDD95717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73D1-7EE8-4BFD-B498-B86CAB0F8287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F732DBF-0C11-4AE1-BE93-EC0374EB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0C0ABA-2339-4111-A6E1-495A8E6B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CD14-91CA-4B97-B9B8-80B8617FE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29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8B8C0-D76A-4C99-90F7-6CCCC63B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301FE2-AD2A-4EE5-A1F1-4CCA9C19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73D1-7EE8-4BFD-B498-B86CAB0F8287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EFA346-270A-41EA-A43A-7B5BF378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209894-9F6F-4D3D-9571-D37AA172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CD14-91CA-4B97-B9B8-80B8617FE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3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5658BE-7FEC-47E9-87B8-3E49D243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73D1-7EE8-4BFD-B498-B86CAB0F8287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11CABFA-E865-4031-8F67-F99E2D4D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E41FFB-302E-4685-91AC-159680C8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CD14-91CA-4B97-B9B8-80B8617FE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52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1AB9B-A498-4EC0-A321-706CB20A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63B7A-03A2-407B-897C-B863521D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0768BE-007A-4F18-BF3D-E77E8508C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A2DD7C-82CA-4EA5-9047-600CDB8D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73D1-7EE8-4BFD-B498-B86CAB0F8287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F58C7-4E20-4C97-9F43-D0825FF8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77EA2A-5367-41C5-A66A-8B8EFAB8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CD14-91CA-4B97-B9B8-80B8617FE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37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8C9C9-E6C3-4F48-B28F-39F70EF2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B7F61C-8DC8-4DA6-A6F3-C588BCB6E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80B9E7-589B-46B1-9579-4D42E274F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9AEA3-0AD9-4390-8482-594CCB86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073D1-7EE8-4BFD-B498-B86CAB0F8287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812849-A003-495C-A614-18F7CCF9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F3CEF6-E561-4043-8F69-355FA2EB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FCD14-91CA-4B97-B9B8-80B8617FE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10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580A84-3775-4B70-AF4E-6660093B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2C9746-1F81-412C-8B9B-81BFE778E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E5B8A-3AEE-4B8A-B597-2ACCE15A6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073D1-7EE8-4BFD-B498-B86CAB0F8287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EB080F-01C3-41C5-9DE2-E00624732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1C6EC-59FA-4274-AB1F-F440851F4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FCD14-91CA-4B97-B9B8-80B8617FE0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57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CAF68-FA10-44D7-BE84-A06D474AF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文件管理系统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8FEA6A-E50A-4AD4-9B51-A07FB597A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17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B7A024-5014-4C50-9255-5B45ECDA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D75CE-2932-41C8-9017-0ADF7EC75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通过本地搭建服务器，实现一个简单的</a:t>
            </a:r>
            <a:r>
              <a:rPr lang="en-US" altLang="zh-CN" dirty="0"/>
              <a:t>web</a:t>
            </a:r>
            <a:r>
              <a:rPr lang="zh-CN" altLang="en-US" dirty="0"/>
              <a:t>容器，能够处理一个文件管理系统的响应和请求。</a:t>
            </a:r>
            <a:endParaRPr lang="en-US" altLang="zh-CN" dirty="0"/>
          </a:p>
          <a:p>
            <a:r>
              <a:rPr lang="zh-CN" altLang="en-US" dirty="0"/>
              <a:t>实现一个文件管理系统，能有基本的文件上传，下载浏览，以及显示目录结构的功能。</a:t>
            </a:r>
          </a:p>
        </p:txBody>
      </p:sp>
    </p:spTree>
    <p:extLst>
      <p:ext uri="{BB962C8B-B14F-4D97-AF65-F5344CB8AC3E}">
        <p14:creationId xmlns:p14="http://schemas.microsoft.com/office/powerpoint/2010/main" val="399191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F3645-9544-46E5-9383-E17E6A5C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系统功能分析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ABBE7-2691-483A-92DD-FC7B396C9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搭建简单的服务器，实现简单的数据传输；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在同一局域网内，可以通过主机</a:t>
            </a:r>
            <a:r>
              <a:rPr lang="en-US" altLang="zh-CN" dirty="0" err="1"/>
              <a:t>ip</a:t>
            </a:r>
            <a:r>
              <a:rPr lang="en-US" altLang="zh-CN" dirty="0"/>
              <a:t>+</a:t>
            </a:r>
            <a:r>
              <a:rPr lang="zh-CN" altLang="en-US" dirty="0"/>
              <a:t>端口访问页面；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在客户端实现文件目录以树形结构展现；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实现点击文件名字时，实现下载功能；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当文件为文本文档时，点击可以直接阅读并编辑保存文档。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137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3C0DC-5280-4362-9586-3BC7BD64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可能用到的技术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5C259A-212A-4313-BCB5-E68AF5936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协议，关于头部的处理</a:t>
            </a:r>
            <a:endParaRPr lang="en-US" altLang="zh-CN" dirty="0"/>
          </a:p>
          <a:p>
            <a:r>
              <a:rPr lang="en-US" altLang="zh-CN" dirty="0"/>
              <a:t>Socket</a:t>
            </a:r>
            <a:r>
              <a:rPr lang="zh-CN" altLang="en-US" dirty="0"/>
              <a:t>，搭建简单的服务器</a:t>
            </a:r>
            <a:endParaRPr lang="en-US" altLang="zh-CN" dirty="0"/>
          </a:p>
          <a:p>
            <a:r>
              <a:rPr lang="zh-CN" altLang="en-US" dirty="0"/>
              <a:t>多线程编程技术</a:t>
            </a:r>
            <a:endParaRPr lang="en-US" altLang="zh-CN" dirty="0"/>
          </a:p>
          <a:p>
            <a:r>
              <a:rPr lang="en-US" altLang="zh-CN" dirty="0" err="1"/>
              <a:t>Html+css+js</a:t>
            </a:r>
            <a:r>
              <a:rPr lang="zh-CN" altLang="en-US" dirty="0"/>
              <a:t>，对页面进行布局，以及数据处理</a:t>
            </a:r>
            <a:endParaRPr lang="en-US" altLang="zh-CN" dirty="0"/>
          </a:p>
          <a:p>
            <a:r>
              <a:rPr lang="en-US" altLang="zh-CN" dirty="0" err="1"/>
              <a:t>Json</a:t>
            </a:r>
            <a:r>
              <a:rPr lang="zh-CN" altLang="en-US" dirty="0"/>
              <a:t>，前后台交互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61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D54EB-909B-46E8-BA12-C2B8336E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系统结构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3E3E979-238E-4B81-B504-F96D87CB37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1443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176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B872E-6E8A-4746-9BBF-1A11CBED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界面设计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DFD22F9-D1D9-48EC-B3AE-04DFAD0300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480601"/>
              </p:ext>
            </p:extLst>
          </p:nvPr>
        </p:nvGraphicFramePr>
        <p:xfrm>
          <a:off x="838200" y="1825625"/>
          <a:ext cx="10515600" cy="4843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218">
                  <a:extLst>
                    <a:ext uri="{9D8B030D-6E8A-4147-A177-3AD203B41FA5}">
                      <a16:colId xmlns:a16="http://schemas.microsoft.com/office/drawing/2014/main" val="1868389705"/>
                    </a:ext>
                  </a:extLst>
                </a:gridCol>
                <a:gridCol w="7742382">
                  <a:extLst>
                    <a:ext uri="{9D8B030D-6E8A-4147-A177-3AD203B41FA5}">
                      <a16:colId xmlns:a16="http://schemas.microsoft.com/office/drawing/2014/main" val="2702787360"/>
                    </a:ext>
                  </a:extLst>
                </a:gridCol>
              </a:tblGrid>
              <a:tr h="484303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048348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88C3571-DB88-4A5F-B4F7-20863019C759}"/>
              </a:ext>
            </a:extLst>
          </p:cNvPr>
          <p:cNvSpPr/>
          <p:nvPr/>
        </p:nvSpPr>
        <p:spPr>
          <a:xfrm>
            <a:off x="838200" y="1219200"/>
            <a:ext cx="10515600" cy="606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</a:rPr>
              <a:t>文件管理系统，当前主位置：</a:t>
            </a:r>
            <a:r>
              <a:rPr lang="en-US" altLang="zh-CN" sz="2000" dirty="0">
                <a:solidFill>
                  <a:schemeClr val="tx1"/>
                </a:solidFill>
              </a:rPr>
              <a:t>D</a:t>
            </a:r>
            <a:r>
              <a:rPr lang="zh-CN" altLang="en-US" sz="2000">
                <a:solidFill>
                  <a:schemeClr val="tx1"/>
                </a:solidFill>
              </a:rPr>
              <a:t>：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69FA961-45D1-4F22-B73C-8DB1173D8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37205"/>
              </p:ext>
            </p:extLst>
          </p:nvPr>
        </p:nvGraphicFramePr>
        <p:xfrm>
          <a:off x="838201" y="1825625"/>
          <a:ext cx="270856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564">
                  <a:extLst>
                    <a:ext uri="{9D8B030D-6E8A-4147-A177-3AD203B41FA5}">
                      <a16:colId xmlns:a16="http://schemas.microsoft.com/office/drawing/2014/main" val="2863901631"/>
                    </a:ext>
                  </a:extLst>
                </a:gridCol>
              </a:tblGrid>
              <a:tr h="363393">
                <a:tc>
                  <a:txBody>
                    <a:bodyPr/>
                    <a:lstStyle/>
                    <a:p>
                      <a:r>
                        <a:rPr lang="zh-CN" altLang="en-US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目录</a:t>
                      </a:r>
                      <a:r>
                        <a:rPr lang="en-US" altLang="zh-CN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1</a:t>
                      </a:r>
                      <a:endParaRPr lang="zh-CN" altLang="en-US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552848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F95905B-3703-4FE0-982F-0FF579618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84067"/>
              </p:ext>
            </p:extLst>
          </p:nvPr>
        </p:nvGraphicFramePr>
        <p:xfrm>
          <a:off x="1403927" y="2313940"/>
          <a:ext cx="214283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838">
                  <a:extLst>
                    <a:ext uri="{9D8B030D-6E8A-4147-A177-3AD203B41FA5}">
                      <a16:colId xmlns:a16="http://schemas.microsoft.com/office/drawing/2014/main" val="42408215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目录</a:t>
                      </a:r>
                      <a:r>
                        <a:rPr lang="en-US" altLang="zh-CN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2</a:t>
                      </a:r>
                      <a:endParaRPr lang="zh-CN" altLang="en-US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29991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F149B78-09AD-4031-96FB-2306AECEF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365440"/>
              </p:ext>
            </p:extLst>
          </p:nvPr>
        </p:nvGraphicFramePr>
        <p:xfrm>
          <a:off x="1948873" y="2802255"/>
          <a:ext cx="15978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892">
                  <a:extLst>
                    <a:ext uri="{9D8B030D-6E8A-4147-A177-3AD203B41FA5}">
                      <a16:colId xmlns:a16="http://schemas.microsoft.com/office/drawing/2014/main" val="366189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cap="none" spc="0" dirty="0">
                          <a:ln/>
                          <a:solidFill>
                            <a:schemeClr val="accent3"/>
                          </a:solidFill>
                          <a:effectLst/>
                        </a:rPr>
                        <a:t>1.txt</a:t>
                      </a:r>
                      <a:endParaRPr lang="zh-CN" altLang="en-US" b="1" cap="none" spc="0" dirty="0">
                        <a:ln/>
                        <a:solidFill>
                          <a:schemeClr val="accent3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75830"/>
                  </a:ext>
                </a:extLst>
              </a:tr>
            </a:tbl>
          </a:graphicData>
        </a:graphic>
      </p:graphicFrame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CDC2A6A-1241-4F69-AF6F-B0EA08F377BF}"/>
              </a:ext>
            </a:extLst>
          </p:cNvPr>
          <p:cNvSpPr/>
          <p:nvPr/>
        </p:nvSpPr>
        <p:spPr>
          <a:xfrm>
            <a:off x="3786909" y="2022764"/>
            <a:ext cx="1200727" cy="378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7A2F813-67D7-4FF0-A752-85A9BB6EE63A}"/>
              </a:ext>
            </a:extLst>
          </p:cNvPr>
          <p:cNvSpPr/>
          <p:nvPr/>
        </p:nvSpPr>
        <p:spPr>
          <a:xfrm>
            <a:off x="5227780" y="2022764"/>
            <a:ext cx="1108365" cy="378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下载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B6C2996A-0607-4CF6-8EBE-F43AF6ABF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705579"/>
              </p:ext>
            </p:extLst>
          </p:nvPr>
        </p:nvGraphicFramePr>
        <p:xfrm>
          <a:off x="3676073" y="2544763"/>
          <a:ext cx="7546109" cy="4031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6109">
                  <a:extLst>
                    <a:ext uri="{9D8B030D-6E8A-4147-A177-3AD203B41FA5}">
                      <a16:colId xmlns:a16="http://schemas.microsoft.com/office/drawing/2014/main" val="3101923144"/>
                    </a:ext>
                  </a:extLst>
                </a:gridCol>
              </a:tblGrid>
              <a:tr h="4031528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文档内容区域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624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50115-A0DA-426C-979A-A3FE4028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系统详细设计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DC318E-CE51-48CA-84DD-25058018C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页面初始展示：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文档阅读：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374BCD9-CAE5-4BC3-AD2C-C423471A1A89}"/>
              </a:ext>
            </a:extLst>
          </p:cNvPr>
          <p:cNvSpPr/>
          <p:nvPr/>
        </p:nvSpPr>
        <p:spPr>
          <a:xfrm>
            <a:off x="979054" y="2509477"/>
            <a:ext cx="1773382" cy="1256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1579B11-0014-4225-B972-22E233B6E590}"/>
              </a:ext>
            </a:extLst>
          </p:cNvPr>
          <p:cNvSpPr/>
          <p:nvPr/>
        </p:nvSpPr>
        <p:spPr>
          <a:xfrm>
            <a:off x="5307446" y="2509477"/>
            <a:ext cx="1745672" cy="12561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27A4AD0-084C-4283-8572-04A687F6DE05}"/>
              </a:ext>
            </a:extLst>
          </p:cNvPr>
          <p:cNvSpPr/>
          <p:nvPr/>
        </p:nvSpPr>
        <p:spPr>
          <a:xfrm>
            <a:off x="9707995" y="2509477"/>
            <a:ext cx="1948873" cy="12746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客户端接收数据并展示页面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FE208595-62D5-45F8-B772-E81406F07D36}"/>
              </a:ext>
            </a:extLst>
          </p:cNvPr>
          <p:cNvSpPr/>
          <p:nvPr/>
        </p:nvSpPr>
        <p:spPr>
          <a:xfrm>
            <a:off x="2746087" y="2666495"/>
            <a:ext cx="2567709" cy="9421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发送指定目录</a:t>
            </a:r>
            <a:r>
              <a:rPr lang="en-US" altLang="zh-CN" dirty="0" err="1"/>
              <a:t>url</a:t>
            </a:r>
            <a:endParaRPr lang="zh-CN" altLang="en-US" dirty="0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5E9862BB-0AA5-4AE9-9604-82DFBBC9FD4B}"/>
              </a:ext>
            </a:extLst>
          </p:cNvPr>
          <p:cNvSpPr/>
          <p:nvPr/>
        </p:nvSpPr>
        <p:spPr>
          <a:xfrm>
            <a:off x="7065817" y="2666495"/>
            <a:ext cx="2678547" cy="1101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接收数据，进行处理，返回处理结果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99E6BC3C-A7E0-428F-9B9C-9BFABD8196FC}"/>
              </a:ext>
            </a:extLst>
          </p:cNvPr>
          <p:cNvSpPr/>
          <p:nvPr/>
        </p:nvSpPr>
        <p:spPr>
          <a:xfrm>
            <a:off x="1062182" y="4461164"/>
            <a:ext cx="1690254" cy="10344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点击目录</a:t>
            </a:r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DEFB53A8-CD05-4610-B9E6-DF0371EEC3F1}"/>
              </a:ext>
            </a:extLst>
          </p:cNvPr>
          <p:cNvSpPr/>
          <p:nvPr/>
        </p:nvSpPr>
        <p:spPr>
          <a:xfrm>
            <a:off x="2746087" y="4719783"/>
            <a:ext cx="1936749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是否为文档</a:t>
            </a:r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043D4CC7-89EB-4D17-B97E-412A8E3B41E8}"/>
              </a:ext>
            </a:extLst>
          </p:cNvPr>
          <p:cNvSpPr/>
          <p:nvPr/>
        </p:nvSpPr>
        <p:spPr>
          <a:xfrm>
            <a:off x="4682836" y="4719783"/>
            <a:ext cx="1034473" cy="507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03538447-01A2-4520-A671-789787C623F6}"/>
              </a:ext>
            </a:extLst>
          </p:cNvPr>
          <p:cNvSpPr/>
          <p:nvPr/>
        </p:nvSpPr>
        <p:spPr>
          <a:xfrm>
            <a:off x="5791200" y="4449475"/>
            <a:ext cx="1607127" cy="1046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传递读文档相关参数</a:t>
            </a: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9ACC75D9-6A8E-4AFE-94CD-53F50F89FDB9}"/>
              </a:ext>
            </a:extLst>
          </p:cNvPr>
          <p:cNvSpPr/>
          <p:nvPr/>
        </p:nvSpPr>
        <p:spPr>
          <a:xfrm>
            <a:off x="7490691" y="4461164"/>
            <a:ext cx="2217304" cy="8866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服务器处理，客户端接收并将内容展示在相应区域</a:t>
            </a:r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39EEB724-1556-457A-A460-C8E0ACDBACB5}"/>
              </a:ext>
            </a:extLst>
          </p:cNvPr>
          <p:cNvSpPr/>
          <p:nvPr/>
        </p:nvSpPr>
        <p:spPr>
          <a:xfrm>
            <a:off x="3925455" y="5144655"/>
            <a:ext cx="434109" cy="11672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BBA0A255-37A4-4E75-BADB-C856140D4F1B}"/>
              </a:ext>
            </a:extLst>
          </p:cNvPr>
          <p:cNvSpPr/>
          <p:nvPr/>
        </p:nvSpPr>
        <p:spPr>
          <a:xfrm>
            <a:off x="4359564" y="5689600"/>
            <a:ext cx="1431636" cy="1328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传递当前目录参数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F96D9824-F243-48F5-AD20-738FA5D6ACC0}"/>
              </a:ext>
            </a:extLst>
          </p:cNvPr>
          <p:cNvSpPr/>
          <p:nvPr/>
        </p:nvSpPr>
        <p:spPr>
          <a:xfrm>
            <a:off x="5938982" y="5846618"/>
            <a:ext cx="3565236" cy="8589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服务器接收处理数据，客户端接收服务器处理后的数据，对列表进行刷新，进入下一目录</a:t>
            </a:r>
          </a:p>
        </p:txBody>
      </p:sp>
    </p:spTree>
    <p:extLst>
      <p:ext uri="{BB962C8B-B14F-4D97-AF65-F5344CB8AC3E}">
        <p14:creationId xmlns:p14="http://schemas.microsoft.com/office/powerpoint/2010/main" val="126207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25EB4-9AA1-4210-8ACD-A653611C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系统详细设计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D1673-76A1-4067-80B5-E08C1524C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文档编辑保存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文档删除下载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42E4EA0-EB64-41AF-B172-99418196441A}"/>
              </a:ext>
            </a:extLst>
          </p:cNvPr>
          <p:cNvSpPr/>
          <p:nvPr/>
        </p:nvSpPr>
        <p:spPr>
          <a:xfrm>
            <a:off x="1108364" y="2429164"/>
            <a:ext cx="1671781" cy="84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客户端编辑文档内容，点击保存按钮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872C412B-EF24-44EF-B4DF-D2E20D73A932}"/>
              </a:ext>
            </a:extLst>
          </p:cNvPr>
          <p:cNvSpPr/>
          <p:nvPr/>
        </p:nvSpPr>
        <p:spPr>
          <a:xfrm>
            <a:off x="2780145" y="2500420"/>
            <a:ext cx="1911928" cy="707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传递内容参数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222AA0C-9B39-436A-ADC5-A2A87441281C}"/>
              </a:ext>
            </a:extLst>
          </p:cNvPr>
          <p:cNvSpPr/>
          <p:nvPr/>
        </p:nvSpPr>
        <p:spPr>
          <a:xfrm>
            <a:off x="4692072" y="2429164"/>
            <a:ext cx="1671782" cy="84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服务器处理并对相应文档写入参数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35F9C38E-5D40-4691-A5D4-B44B48051010}"/>
              </a:ext>
            </a:extLst>
          </p:cNvPr>
          <p:cNvSpPr/>
          <p:nvPr/>
        </p:nvSpPr>
        <p:spPr>
          <a:xfrm>
            <a:off x="6363854" y="2429164"/>
            <a:ext cx="2032001" cy="9846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传递保存成功参数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F0D02CA-8C32-4747-B5F9-1234BD4A1EA1}"/>
              </a:ext>
            </a:extLst>
          </p:cNvPr>
          <p:cNvSpPr/>
          <p:nvPr/>
        </p:nvSpPr>
        <p:spPr>
          <a:xfrm>
            <a:off x="8395855" y="2429164"/>
            <a:ext cx="1662545" cy="84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客户端确认，显示提示信息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907C293-B5F0-433E-96F9-DF251A671ED0}"/>
              </a:ext>
            </a:extLst>
          </p:cNvPr>
          <p:cNvSpPr/>
          <p:nvPr/>
        </p:nvSpPr>
        <p:spPr>
          <a:xfrm>
            <a:off x="1108364" y="4001294"/>
            <a:ext cx="1671781" cy="84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客户端点击删除或下载按钮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5534BF7B-16C3-495F-B413-C84D30B020AB}"/>
              </a:ext>
            </a:extLst>
          </p:cNvPr>
          <p:cNvSpPr/>
          <p:nvPr/>
        </p:nvSpPr>
        <p:spPr>
          <a:xfrm>
            <a:off x="2780144" y="4072550"/>
            <a:ext cx="1911928" cy="707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传递参数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2D0747B-AC4D-40DC-893F-8BFCD711507D}"/>
              </a:ext>
            </a:extLst>
          </p:cNvPr>
          <p:cNvSpPr/>
          <p:nvPr/>
        </p:nvSpPr>
        <p:spPr>
          <a:xfrm>
            <a:off x="4659744" y="4000951"/>
            <a:ext cx="1671782" cy="8497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服务器根据参数判断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5E81E93C-D0B2-49B4-A3D5-F18E2EA2C5F5}"/>
              </a:ext>
            </a:extLst>
          </p:cNvPr>
          <p:cNvSpPr/>
          <p:nvPr/>
        </p:nvSpPr>
        <p:spPr>
          <a:xfrm>
            <a:off x="6331526" y="4135887"/>
            <a:ext cx="1911928" cy="707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D4D8FF4-0738-4D00-8C5F-D3C7DABAF845}"/>
              </a:ext>
            </a:extLst>
          </p:cNvPr>
          <p:cNvSpPr/>
          <p:nvPr/>
        </p:nvSpPr>
        <p:spPr>
          <a:xfrm>
            <a:off x="8243454" y="4000951"/>
            <a:ext cx="1814946" cy="842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客户端接收删除成功信息，刷新左侧列表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5F5E8BA7-623E-4253-9B8A-0E8BE9650039}"/>
              </a:ext>
            </a:extLst>
          </p:cNvPr>
          <p:cNvSpPr/>
          <p:nvPr/>
        </p:nvSpPr>
        <p:spPr>
          <a:xfrm>
            <a:off x="5527963" y="4959927"/>
            <a:ext cx="631536" cy="8312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下载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D3A7A29-7842-4FA3-927D-E3A05B9F4D73}"/>
              </a:ext>
            </a:extLst>
          </p:cNvPr>
          <p:cNvSpPr/>
          <p:nvPr/>
        </p:nvSpPr>
        <p:spPr>
          <a:xfrm>
            <a:off x="4936258" y="5823348"/>
            <a:ext cx="1814946" cy="8421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下载文档到系统指定目录</a:t>
            </a:r>
          </a:p>
        </p:txBody>
      </p:sp>
    </p:spTree>
    <p:extLst>
      <p:ext uri="{BB962C8B-B14F-4D97-AF65-F5344CB8AC3E}">
        <p14:creationId xmlns:p14="http://schemas.microsoft.com/office/powerpoint/2010/main" val="2345764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355</Words>
  <Application>Microsoft Office PowerPoint</Application>
  <PresentationFormat>宽屏</PresentationFormat>
  <Paragraphs>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文件管理系统</vt:lpstr>
      <vt:lpstr>需求分析</vt:lpstr>
      <vt:lpstr>系统功能分析</vt:lpstr>
      <vt:lpstr>可能用到的技术</vt:lpstr>
      <vt:lpstr>系统结构</vt:lpstr>
      <vt:lpstr>界面设计</vt:lpstr>
      <vt:lpstr>系统详细设计</vt:lpstr>
      <vt:lpstr>系统详细设计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文件管理系统</dc:title>
  <dc:creator>华小瑞</dc:creator>
  <cp:lastModifiedBy>华小瑞</cp:lastModifiedBy>
  <cp:revision>36</cp:revision>
  <dcterms:created xsi:type="dcterms:W3CDTF">2017-07-06T01:00:30Z</dcterms:created>
  <dcterms:modified xsi:type="dcterms:W3CDTF">2017-07-07T09:55:36Z</dcterms:modified>
</cp:coreProperties>
</file>