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943D74-295B-4B54-A37E-FCA2EB257DCE}"/>
              </a:ext>
            </a:extLst>
          </p:cNvPr>
          <p:cNvSpPr/>
          <p:nvPr/>
        </p:nvSpPr>
        <p:spPr>
          <a:xfrm>
            <a:off x="2187598" y="2768553"/>
            <a:ext cx="55586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Validator w3c</a:t>
            </a:r>
          </a:p>
        </p:txBody>
      </p:sp>
    </p:spTree>
    <p:extLst>
      <p:ext uri="{BB962C8B-B14F-4D97-AF65-F5344CB8AC3E}">
        <p14:creationId xmlns:p14="http://schemas.microsoft.com/office/powerpoint/2010/main" val="34937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16C509-8020-4A90-9E38-AC84FB3D7C57}"/>
              </a:ext>
            </a:extLst>
          </p:cNvPr>
          <p:cNvSpPr/>
          <p:nvPr/>
        </p:nvSpPr>
        <p:spPr>
          <a:xfrm>
            <a:off x="1796551" y="892044"/>
            <a:ext cx="2206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Menu.js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6ECCB6-5E12-460C-95B1-711E5C926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" t="14473" r="5985" b="13377"/>
          <a:stretch/>
        </p:blipFill>
        <p:spPr>
          <a:xfrm>
            <a:off x="1940118" y="2250219"/>
            <a:ext cx="7370859" cy="33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5C9A73-C5B5-4B14-8FCF-B67F20E26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1" t="24341" r="5742" b="22034"/>
          <a:stretch/>
        </p:blipFill>
        <p:spPr>
          <a:xfrm>
            <a:off x="1523558" y="2365954"/>
            <a:ext cx="8827260" cy="294551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2199057-0984-4F9A-A282-E16CBDFA0D64}"/>
              </a:ext>
            </a:extLst>
          </p:cNvPr>
          <p:cNvSpPr/>
          <p:nvPr/>
        </p:nvSpPr>
        <p:spPr>
          <a:xfrm>
            <a:off x="1442352" y="947704"/>
            <a:ext cx="2898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Galeria.js</a:t>
            </a:r>
          </a:p>
        </p:txBody>
      </p:sp>
    </p:spTree>
    <p:extLst>
      <p:ext uri="{BB962C8B-B14F-4D97-AF65-F5344CB8AC3E}">
        <p14:creationId xmlns:p14="http://schemas.microsoft.com/office/powerpoint/2010/main" val="14782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3A6621-E992-411C-B155-CB4B230C26AD}"/>
              </a:ext>
            </a:extLst>
          </p:cNvPr>
          <p:cNvSpPr/>
          <p:nvPr/>
        </p:nvSpPr>
        <p:spPr>
          <a:xfrm>
            <a:off x="1691023" y="573993"/>
            <a:ext cx="2950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index.html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CC9334-1029-4BF4-BF62-EBB6B9598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" t="10887" r="7305" b="13130"/>
          <a:stretch/>
        </p:blipFill>
        <p:spPr>
          <a:xfrm>
            <a:off x="1518699" y="1852654"/>
            <a:ext cx="8674873" cy="41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D40A39-D2F4-4376-B3B7-42DDBB789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" t="10233" r="8622" b="7422"/>
          <a:stretch/>
        </p:blipFill>
        <p:spPr>
          <a:xfrm>
            <a:off x="1184745" y="1089327"/>
            <a:ext cx="9358686" cy="49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14C417-59D1-4F4F-ADCA-820496807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" t="12805" r="6863" b="21887"/>
          <a:stretch/>
        </p:blipFill>
        <p:spPr>
          <a:xfrm>
            <a:off x="1676400" y="1422400"/>
            <a:ext cx="8556929" cy="35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5A7F2F-8D3C-4486-9DFA-F02953ED2153}"/>
              </a:ext>
            </a:extLst>
          </p:cNvPr>
          <p:cNvSpPr/>
          <p:nvPr/>
        </p:nvSpPr>
        <p:spPr>
          <a:xfrm>
            <a:off x="1542852" y="637603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Galeria.html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3A31CF-7A91-46C8-A0DA-08759365F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" t="12095" r="6003" b="14983"/>
          <a:stretch/>
        </p:blipFill>
        <p:spPr>
          <a:xfrm>
            <a:off x="1478943" y="1781091"/>
            <a:ext cx="8627166" cy="39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A2F41A-CF7D-44F3-9E33-F40664A3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" t="13351" r="6797" b="11241"/>
          <a:stretch/>
        </p:blipFill>
        <p:spPr>
          <a:xfrm>
            <a:off x="968292" y="1358346"/>
            <a:ext cx="9153718" cy="43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899C57-3C5A-4B8C-8920-A858840CD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8" t="27062" r="6103" b="20670"/>
          <a:stretch/>
        </p:blipFill>
        <p:spPr>
          <a:xfrm>
            <a:off x="1311965" y="1789043"/>
            <a:ext cx="9056536" cy="29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0438D7-0D9A-436E-A346-D3AB4A32756A}"/>
              </a:ext>
            </a:extLst>
          </p:cNvPr>
          <p:cNvSpPr/>
          <p:nvPr/>
        </p:nvSpPr>
        <p:spPr>
          <a:xfrm>
            <a:off x="1441863" y="995411"/>
            <a:ext cx="2660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Estilos.css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020FE0-A0E4-4C40-8A31-22D6FD56C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" t="57319" r="55147" b="34817"/>
          <a:stretch/>
        </p:blipFill>
        <p:spPr>
          <a:xfrm>
            <a:off x="2537790" y="3323645"/>
            <a:ext cx="4260575" cy="4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8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9DD7F75-3753-4B5E-8A14-30685B7E5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" t="57116" r="55965" b="34905"/>
          <a:stretch/>
        </p:blipFill>
        <p:spPr>
          <a:xfrm>
            <a:off x="2346960" y="3657600"/>
            <a:ext cx="3749040" cy="40551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9C6BD54-5767-4C1A-9082-12B06C40F7FD}"/>
              </a:ext>
            </a:extLst>
          </p:cNvPr>
          <p:cNvSpPr/>
          <p:nvPr/>
        </p:nvSpPr>
        <p:spPr>
          <a:xfrm>
            <a:off x="1307584" y="1114681"/>
            <a:ext cx="2436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384165359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25</TotalTime>
  <Words>20</Words>
  <Application>Microsoft Office PowerPoint</Application>
  <PresentationFormat>Panorámica</PresentationFormat>
  <Paragraphs>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kimberlyn sepulveda carvajal</dc:creator>
  <cp:lastModifiedBy>kimberlyn sepulveda carvajal</cp:lastModifiedBy>
  <cp:revision>3</cp:revision>
  <dcterms:created xsi:type="dcterms:W3CDTF">2019-09-11T13:58:37Z</dcterms:created>
  <dcterms:modified xsi:type="dcterms:W3CDTF">2019-09-11T14:23:37Z</dcterms:modified>
</cp:coreProperties>
</file>