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5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2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6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7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18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C47F-742C-486A-AA46-B7F7743D0F43}" type="datetimeFigureOut">
              <a:rPr lang="en-CA" smtClean="0"/>
              <a:t>2018-03-04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A3941E-E853-4E53-B5B4-4655F126E974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2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index-e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C6A434-5328-4321-92F4-6F112FCD9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en-CA" dirty="0"/>
              <a:t>your personal lifestyle portfolio</a:t>
            </a:r>
          </a:p>
          <a:p>
            <a:r>
              <a:rPr lang="en-US" altLang="zh-CN" dirty="0"/>
              <a:t>Prepared By: Maggie, </a:t>
            </a:r>
            <a:r>
              <a:rPr lang="en-US" altLang="zh-CN" dirty="0" err="1"/>
              <a:t>netta</a:t>
            </a:r>
            <a:r>
              <a:rPr lang="en-US" altLang="zh-CN" dirty="0"/>
              <a:t>, jenny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0AD83-B217-45C0-A9BB-49FC9D04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654" y="745862"/>
            <a:ext cx="12192000" cy="37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725E2D3-19D4-4230-90B8-91092937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749" y="0"/>
            <a:ext cx="86437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ACF77-6CD1-4BEA-9ABF-B5317ED7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DB06A-C752-4642-B6F7-7D8455DE8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67" y="-187246"/>
            <a:ext cx="4729695" cy="7232492"/>
          </a:xfrm>
        </p:spPr>
      </p:pic>
    </p:spTree>
    <p:extLst>
      <p:ext uri="{BB962C8B-B14F-4D97-AF65-F5344CB8AC3E}">
        <p14:creationId xmlns:p14="http://schemas.microsoft.com/office/powerpoint/2010/main" val="395442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1A4066-B261-49FE-952E-A0FE3EE75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D42F4933-2ECF-4EE5-BCE4-F19E3CA609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FAC23C-014D-4AC5-AD1B-36F7D0E7EF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381B4579-E2EA-4BD7-94FF-0A0BEE135C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2">
            <a:extLst>
              <a:ext uri="{FF2B5EF4-FFF2-40B4-BE49-F238E27FC236}">
                <a16:creationId xmlns:a16="http://schemas.microsoft.com/office/drawing/2014/main" id="{82188758-E18A-4CE5-9D03-F4BF5D887C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701801-0D8A-4263-AD30-E1C1F826B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r="6131" b="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55D11-E954-4A73-9085-B57EC3B2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CA" dirty="0"/>
              <a:t>Problem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65E0490E-5FB5-4C99-9815-FC8E9C08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Written in words</a:t>
            </a:r>
          </a:p>
          <a:p>
            <a:r>
              <a:rPr lang="en-US" dirty="0"/>
              <a:t>No one pays attention</a:t>
            </a:r>
          </a:p>
        </p:txBody>
      </p:sp>
    </p:spTree>
    <p:extLst>
      <p:ext uri="{BB962C8B-B14F-4D97-AF65-F5344CB8AC3E}">
        <p14:creationId xmlns:p14="http://schemas.microsoft.com/office/powerpoint/2010/main" val="231479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E152-2DCB-4EE9-8047-8203EF9F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solution ---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AFC6-C255-4E2E-A2BB-E20AC3B5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Customized</a:t>
            </a:r>
          </a:p>
          <a:p>
            <a:r>
              <a:rPr lang="en-CA" dirty="0"/>
              <a:t>Visual representation</a:t>
            </a:r>
          </a:p>
          <a:p>
            <a:r>
              <a:rPr lang="en-CA" dirty="0"/>
              <a:t>Simple</a:t>
            </a:r>
          </a:p>
          <a:p>
            <a:endParaRPr lang="en-CA" dirty="0"/>
          </a:p>
        </p:txBody>
      </p:sp>
      <p:pic>
        <p:nvPicPr>
          <p:cNvPr id="5" name="Picture 4" descr="A stop sign&#10;&#10;Description generated with high confidence">
            <a:extLst>
              <a:ext uri="{FF2B5EF4-FFF2-40B4-BE49-F238E27FC236}">
                <a16:creationId xmlns:a16="http://schemas.microsoft.com/office/drawing/2014/main" id="{8694BE64-46D2-45DF-8DDF-93662A73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16" y="804519"/>
            <a:ext cx="7428229" cy="6432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9111D-1233-4643-BF67-0CB3D2C2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45" y="133296"/>
            <a:ext cx="6450419" cy="19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DDE5CDF-1512-4CDA-B956-23D223F8DE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29D7D8-5A6B-4C76-94C8-15798C6C5A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C9319C-E20D-4884-952F-60B6A58C3E3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2C9703D-C8F9-44AD-A7C0-C2F3871F8C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2DE56493-E3EE-4D5F-AF60-A79776A08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03430"/>
            <a:ext cx="10905066" cy="3353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F424F-07FD-4DC8-978A-2D3261E3F8F1}"/>
              </a:ext>
            </a:extLst>
          </p:cNvPr>
          <p:cNvSpPr txBox="1"/>
          <p:nvPr/>
        </p:nvSpPr>
        <p:spPr>
          <a:xfrm>
            <a:off x="6826102" y="4279684"/>
            <a:ext cx="4625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+mj-lt"/>
              </a:rPr>
              <a:t>Y</a:t>
            </a:r>
            <a:r>
              <a:rPr lang="en-CA" sz="2500" dirty="0">
                <a:latin typeface="+mj-lt"/>
              </a:rPr>
              <a:t>our personal lifestyle portfolio.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D6E3BD-643A-420A-B934-F96DF897AF87}"/>
              </a:ext>
            </a:extLst>
          </p:cNvPr>
          <p:cNvCxnSpPr>
            <a:cxnSpLocks/>
          </p:cNvCxnSpPr>
          <p:nvPr/>
        </p:nvCxnSpPr>
        <p:spPr>
          <a:xfrm>
            <a:off x="6911163" y="4750090"/>
            <a:ext cx="413153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61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34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Arial</vt:lpstr>
      <vt:lpstr>Gill Sans MT</vt:lpstr>
      <vt:lpstr>Gallery</vt:lpstr>
      <vt:lpstr>PowerPoint Presentation</vt:lpstr>
      <vt:lpstr>PowerPoint Presentation</vt:lpstr>
      <vt:lpstr>Problem</vt:lpstr>
      <vt:lpstr>Our solution ---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I-Story</dc:title>
  <dc:creator>Jie Yu</dc:creator>
  <cp:lastModifiedBy>Xujia Zhang</cp:lastModifiedBy>
  <cp:revision>11</cp:revision>
  <dcterms:created xsi:type="dcterms:W3CDTF">2018-03-04T15:56:19Z</dcterms:created>
  <dcterms:modified xsi:type="dcterms:W3CDTF">2018-03-04T19:45:47Z</dcterms:modified>
</cp:coreProperties>
</file>