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3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7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4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2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7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7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6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4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A4BA-06D7-46A1-B9AF-2FCAD926368E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05E6-4565-477F-9591-C5E1C5F9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5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mile\Documents\oCam\캡처_2021_02_04_18_01_42_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33125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mile\Documents\oCam\캡처_2021_02_04_18_02_29_3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757963" cy="44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620688"/>
            <a:ext cx="369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키보드 조작 플레이어 움직이기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애니메이션 플레이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52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mile\Documents\oCam\캡처_2021_02_04_18_03_17_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5" y="2492896"/>
            <a:ext cx="2424020" cy="372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mile\Documents\oCam\캡처_2021_02_04_18_02_50_6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18573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548680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몇 가지 규칙 정하기</a:t>
            </a:r>
            <a:endParaRPr lang="en-US" altLang="ko-KR" dirty="0" smtClean="0"/>
          </a:p>
          <a:p>
            <a:r>
              <a:rPr lang="ko-KR" altLang="en-US" dirty="0" smtClean="0"/>
              <a:t>위 또는 아래와 좌 또는 우 키를 한번에 눌렀을 경우 </a:t>
            </a:r>
            <a:endParaRPr lang="en-US" altLang="ko-KR" dirty="0" smtClean="0"/>
          </a:p>
          <a:p>
            <a:r>
              <a:rPr lang="ko-KR" altLang="en-US" dirty="0" smtClean="0"/>
              <a:t>애니메이션이 상하 좌우 만 있기 때문에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대각선 없음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대각선 이 동시 좌우 애니메이션 실행 </a:t>
            </a:r>
            <a:endParaRPr lang="en-US" altLang="ko-KR" dirty="0" smtClean="0"/>
          </a:p>
          <a:p>
            <a:r>
              <a:rPr lang="ko-KR" altLang="en-US" dirty="0" smtClean="0"/>
              <a:t>대각선 이동이 아닐 경우 상하 이동 애니메이션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3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04664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System.Collections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System.Collections.Generic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UnityEngine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public class Player : </a:t>
            </a:r>
            <a:r>
              <a:rPr lang="en-US" altLang="ko-KR" sz="800" dirty="0" err="1">
                <a:latin typeface="Consolas" panose="020B0609020204030204" pitchFamily="49" charset="0"/>
              </a:rPr>
              <a:t>MonoBehaviour</a:t>
            </a:r>
            <a:endParaRPr lang="en-US" altLang="ko-KR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float speed;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Animator </a:t>
            </a:r>
            <a:r>
              <a:rPr lang="en-US" altLang="ko-KR" sz="800" dirty="0" err="1">
                <a:latin typeface="Consolas" panose="020B0609020204030204" pitchFamily="49" charset="0"/>
              </a:rPr>
              <a:t>anim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void Start()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this.anim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this.GetComponent</a:t>
            </a:r>
            <a:r>
              <a:rPr lang="en-US" altLang="ko-KR" sz="800" dirty="0">
                <a:latin typeface="Consolas" panose="020B0609020204030204" pitchFamily="49" charset="0"/>
              </a:rPr>
              <a:t>&lt;Animator&gt;();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void Update()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var</a:t>
            </a:r>
            <a:r>
              <a:rPr lang="en-US" altLang="ko-KR" sz="800" dirty="0">
                <a:latin typeface="Consolas" panose="020B0609020204030204" pitchFamily="49" charset="0"/>
              </a:rPr>
              <a:t> h = </a:t>
            </a:r>
            <a:r>
              <a:rPr lang="en-US" altLang="ko-KR" sz="800" dirty="0" err="1">
                <a:latin typeface="Consolas" panose="020B0609020204030204" pitchFamily="49" charset="0"/>
              </a:rPr>
              <a:t>Input.GetAxisRaw</a:t>
            </a:r>
            <a:r>
              <a:rPr lang="en-US" altLang="ko-KR" sz="800" dirty="0">
                <a:latin typeface="Consolas" panose="020B0609020204030204" pitchFamily="49" charset="0"/>
              </a:rPr>
              <a:t>("Horizontal");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var</a:t>
            </a:r>
            <a:r>
              <a:rPr lang="en-US" altLang="ko-KR" sz="800" dirty="0">
                <a:latin typeface="Consolas" panose="020B0609020204030204" pitchFamily="49" charset="0"/>
              </a:rPr>
              <a:t> v = </a:t>
            </a:r>
            <a:r>
              <a:rPr lang="en-US" altLang="ko-KR" sz="800" dirty="0" err="1">
                <a:latin typeface="Consolas" panose="020B0609020204030204" pitchFamily="49" charset="0"/>
              </a:rPr>
              <a:t>Input.GetAxisRaw</a:t>
            </a:r>
            <a:r>
              <a:rPr lang="en-US" altLang="ko-KR" sz="800" dirty="0">
                <a:latin typeface="Consolas" panose="020B0609020204030204" pitchFamily="49" charset="0"/>
              </a:rPr>
              <a:t>("Vertical");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var</a:t>
            </a:r>
            <a:r>
              <a:rPr lang="en-US" altLang="ko-KR" sz="800" dirty="0"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latin typeface="Consolas" panose="020B0609020204030204" pitchFamily="49" charset="0"/>
              </a:rPr>
              <a:t>dir</a:t>
            </a:r>
            <a:r>
              <a:rPr lang="en-US" altLang="ko-KR" sz="800" dirty="0">
                <a:latin typeface="Consolas" panose="020B0609020204030204" pitchFamily="49" charset="0"/>
              </a:rPr>
              <a:t> = new </a:t>
            </a:r>
            <a:r>
              <a:rPr lang="en-US" altLang="ko-KR" sz="800" dirty="0" err="1">
                <a:latin typeface="Consolas" panose="020B0609020204030204" pitchFamily="49" charset="0"/>
              </a:rPr>
              <a:t>Vector3</a:t>
            </a:r>
            <a:r>
              <a:rPr lang="en-US" altLang="ko-KR" sz="800" dirty="0">
                <a:latin typeface="Consolas" panose="020B0609020204030204" pitchFamily="49" charset="0"/>
              </a:rPr>
              <a:t>(h, v, 0).normalized;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var</a:t>
            </a:r>
            <a:r>
              <a:rPr lang="en-US" altLang="ko-KR" sz="800" dirty="0">
                <a:latin typeface="Consolas" panose="020B0609020204030204" pitchFamily="49" charset="0"/>
              </a:rPr>
              <a:t> dis = </a:t>
            </a:r>
            <a:r>
              <a:rPr lang="en-US" altLang="ko-KR" sz="800" dirty="0" err="1">
                <a:latin typeface="Consolas" panose="020B0609020204030204" pitchFamily="49" charset="0"/>
              </a:rPr>
              <a:t>dir</a:t>
            </a:r>
            <a:r>
              <a:rPr lang="en-US" altLang="ko-KR" sz="800" dirty="0">
                <a:latin typeface="Consolas" panose="020B0609020204030204" pitchFamily="49" charset="0"/>
              </a:rPr>
              <a:t> * </a:t>
            </a:r>
            <a:r>
              <a:rPr lang="en-US" altLang="ko-KR" sz="800" dirty="0" err="1">
                <a:latin typeface="Consolas" panose="020B0609020204030204" pitchFamily="49" charset="0"/>
              </a:rPr>
              <a:t>this.speed</a:t>
            </a:r>
            <a:r>
              <a:rPr lang="en-US" altLang="ko-KR" sz="800" dirty="0">
                <a:latin typeface="Consolas" panose="020B0609020204030204" pitchFamily="49" charset="0"/>
              </a:rPr>
              <a:t> * </a:t>
            </a:r>
            <a:r>
              <a:rPr lang="en-US" altLang="ko-KR" sz="800" dirty="0" err="1">
                <a:latin typeface="Consolas" panose="020B0609020204030204" pitchFamily="49" charset="0"/>
              </a:rPr>
              <a:t>Time.deltaTime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if (h &gt; 0)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this.anim.Play</a:t>
            </a:r>
            <a:r>
              <a:rPr lang="en-US" altLang="ko-KR" sz="800" dirty="0">
                <a:latin typeface="Consolas" panose="020B0609020204030204" pitchFamily="49" charset="0"/>
              </a:rPr>
              <a:t>("</a:t>
            </a:r>
            <a:r>
              <a:rPr lang="en-US" altLang="ko-KR" sz="800" dirty="0" err="1">
                <a:latin typeface="Consolas" panose="020B0609020204030204" pitchFamily="49" charset="0"/>
              </a:rPr>
              <a:t>Right_Run</a:t>
            </a:r>
            <a:r>
              <a:rPr lang="en-US" altLang="ko-KR" sz="800" dirty="0"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else if (h &lt; 0) 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this.anim.Play</a:t>
            </a:r>
            <a:r>
              <a:rPr lang="en-US" altLang="ko-KR" sz="800" dirty="0">
                <a:latin typeface="Consolas" panose="020B0609020204030204" pitchFamily="49" charset="0"/>
              </a:rPr>
              <a:t>("</a:t>
            </a:r>
            <a:r>
              <a:rPr lang="en-US" altLang="ko-KR" sz="800" dirty="0" err="1">
                <a:latin typeface="Consolas" panose="020B0609020204030204" pitchFamily="49" charset="0"/>
              </a:rPr>
              <a:t>Left_Run</a:t>
            </a:r>
            <a:r>
              <a:rPr lang="en-US" altLang="ko-KR" sz="800" dirty="0"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if (h == 0 &amp;&amp; v &gt; 0)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this.anim.Play</a:t>
            </a:r>
            <a:r>
              <a:rPr lang="en-US" altLang="ko-KR" sz="800" dirty="0">
                <a:latin typeface="Consolas" panose="020B0609020204030204" pitchFamily="49" charset="0"/>
              </a:rPr>
              <a:t>("</a:t>
            </a:r>
            <a:r>
              <a:rPr lang="en-US" altLang="ko-KR" sz="800" dirty="0" err="1">
                <a:latin typeface="Consolas" panose="020B0609020204030204" pitchFamily="49" charset="0"/>
              </a:rPr>
              <a:t>Back_Run</a:t>
            </a:r>
            <a:r>
              <a:rPr lang="en-US" altLang="ko-KR" sz="800" dirty="0"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else if (h == 0 &amp;&amp; v &lt; 0) 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this.anim.Play</a:t>
            </a:r>
            <a:r>
              <a:rPr lang="en-US" altLang="ko-KR" sz="800" dirty="0">
                <a:latin typeface="Consolas" panose="020B0609020204030204" pitchFamily="49" charset="0"/>
              </a:rPr>
              <a:t>("</a:t>
            </a:r>
            <a:r>
              <a:rPr lang="en-US" altLang="ko-KR" sz="800" dirty="0" err="1">
                <a:latin typeface="Consolas" panose="020B0609020204030204" pitchFamily="49" charset="0"/>
              </a:rPr>
              <a:t>Front_Run</a:t>
            </a:r>
            <a:r>
              <a:rPr lang="en-US" altLang="ko-KR" sz="800" dirty="0"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if (h == 0 &amp;&amp; v == 0) 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latin typeface="Consolas" panose="020B0609020204030204" pitchFamily="49" charset="0"/>
              </a:rPr>
              <a:t>var</a:t>
            </a:r>
            <a:r>
              <a:rPr lang="en-US" altLang="ko-KR" sz="800" dirty="0">
                <a:latin typeface="Consolas" panose="020B0609020204030204" pitchFamily="49" charset="0"/>
              </a:rPr>
              <a:t> info = </a:t>
            </a:r>
            <a:r>
              <a:rPr lang="en-US" altLang="ko-KR" sz="800" dirty="0" err="1">
                <a:latin typeface="Consolas" panose="020B0609020204030204" pitchFamily="49" charset="0"/>
              </a:rPr>
              <a:t>this.anim.GetCurrentAnimatorClipInfo</a:t>
            </a:r>
            <a:r>
              <a:rPr lang="en-US" altLang="ko-KR" sz="8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latin typeface="Consolas" panose="020B0609020204030204" pitchFamily="49" charset="0"/>
              </a:rPr>
              <a:t>var</a:t>
            </a:r>
            <a:r>
              <a:rPr lang="en-US" altLang="ko-KR" sz="800" dirty="0">
                <a:latin typeface="Consolas" panose="020B0609020204030204" pitchFamily="49" charset="0"/>
              </a:rPr>
              <a:t> name = info[0].</a:t>
            </a:r>
            <a:r>
              <a:rPr lang="en-US" altLang="ko-KR" sz="800" dirty="0" err="1">
                <a:latin typeface="Consolas" panose="020B0609020204030204" pitchFamily="49" charset="0"/>
              </a:rPr>
              <a:t>clip.name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latin typeface="Consolas" panose="020B0609020204030204" pitchFamily="49" charset="0"/>
              </a:rPr>
              <a:t>var</a:t>
            </a:r>
            <a:r>
              <a:rPr lang="en-US" altLang="ko-KR" sz="800" dirty="0"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latin typeface="Consolas" panose="020B0609020204030204" pitchFamily="49" charset="0"/>
              </a:rPr>
              <a:t>animName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string.Format</a:t>
            </a:r>
            <a:r>
              <a:rPr lang="en-US" altLang="ko-KR" sz="800" dirty="0">
                <a:latin typeface="Consolas" panose="020B0609020204030204" pitchFamily="49" charset="0"/>
              </a:rPr>
              <a:t>("{0}_{1}", </a:t>
            </a:r>
            <a:r>
              <a:rPr lang="en-US" altLang="ko-KR" sz="800" dirty="0" err="1">
                <a:latin typeface="Consolas" panose="020B0609020204030204" pitchFamily="49" charset="0"/>
              </a:rPr>
              <a:t>name.Split</a:t>
            </a:r>
            <a:r>
              <a:rPr lang="en-US" altLang="ko-KR" sz="800" dirty="0">
                <a:latin typeface="Consolas" panose="020B0609020204030204" pitchFamily="49" charset="0"/>
              </a:rPr>
              <a:t>('_')[0], "Idle");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this.anim.Play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animName</a:t>
            </a:r>
            <a:r>
              <a:rPr lang="en-US" altLang="ko-KR" sz="8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this.transform.Translate</a:t>
            </a:r>
            <a:r>
              <a:rPr lang="en-US" altLang="ko-KR" sz="800" dirty="0">
                <a:latin typeface="Consolas" panose="020B0609020204030204" pitchFamily="49" charset="0"/>
              </a:rPr>
              <a:t>(dis);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49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smile\Documents\oCam\캡처_2021_02_04_18_06_38_5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567" y="404664"/>
            <a:ext cx="2619376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mile\Documents\oCam\캡처_2021_02_04_18_11_15_17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5584"/>
            <a:ext cx="3312368" cy="20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mile\Documents\oCam\캡처_2021_02_04_18_11_09_4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44824"/>
            <a:ext cx="3384376" cy="213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mile\Documents\oCam\캡처_2021_02_04_18_11_06_9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54445"/>
            <a:ext cx="3262483" cy="20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mile\Documents\oCam\캡처_2021_02_04_18_11_02_2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1088"/>
            <a:ext cx="3367451" cy="212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2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256</Words>
  <Application>Microsoft Office PowerPoint</Application>
  <PresentationFormat>화면 슬라이드 쇼(4:3)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장상욱</dc:creator>
  <cp:lastModifiedBy>장상욱</cp:lastModifiedBy>
  <cp:revision>10</cp:revision>
  <dcterms:created xsi:type="dcterms:W3CDTF">2021-02-04T09:00:09Z</dcterms:created>
  <dcterms:modified xsi:type="dcterms:W3CDTF">2021-02-04T09:12:32Z</dcterms:modified>
</cp:coreProperties>
</file>