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81" r:id="rId23"/>
    <p:sldId id="282" r:id="rId24"/>
    <p:sldId id="283" r:id="rId25"/>
    <p:sldId id="278" r:id="rId26"/>
    <p:sldId id="279" r:id="rId27"/>
    <p:sldId id="280" r:id="rId28"/>
    <p:sldId id="284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2" r:id="rId45"/>
    <p:sldId id="301" r:id="rId46"/>
    <p:sldId id="303" r:id="rId4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4CAA-D165-475B-AA31-E2B440B38519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E555-00F1-4C0A-9D0B-C9B1F0A66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90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4CAA-D165-475B-AA31-E2B440B38519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E555-00F1-4C0A-9D0B-C9B1F0A66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702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4CAA-D165-475B-AA31-E2B440B38519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E555-00F1-4C0A-9D0B-C9B1F0A66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23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4CAA-D165-475B-AA31-E2B440B38519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E555-00F1-4C0A-9D0B-C9B1F0A66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338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4CAA-D165-475B-AA31-E2B440B38519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E555-00F1-4C0A-9D0B-C9B1F0A66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594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4CAA-D165-475B-AA31-E2B440B38519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E555-00F1-4C0A-9D0B-C9B1F0A66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434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4CAA-D165-475B-AA31-E2B440B38519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E555-00F1-4C0A-9D0B-C9B1F0A66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862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4CAA-D165-475B-AA31-E2B440B38519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E555-00F1-4C0A-9D0B-C9B1F0A66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63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4CAA-D165-475B-AA31-E2B440B38519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E555-00F1-4C0A-9D0B-C9B1F0A66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195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4CAA-D165-475B-AA31-E2B440B38519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E555-00F1-4C0A-9D0B-C9B1F0A66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185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4CAA-D165-475B-AA31-E2B440B38519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E555-00F1-4C0A-9D0B-C9B1F0A66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449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C4CAA-D165-475B-AA31-E2B440B38519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4E555-00F1-4C0A-9D0B-C9B1F0A66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287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99792" y="384347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유니티 새 프로젝트를 만든다</a:t>
            </a:r>
            <a:endParaRPr lang="en-US" altLang="ko-KR" dirty="0" smtClean="0"/>
          </a:p>
        </p:txBody>
      </p:sp>
      <p:pic>
        <p:nvPicPr>
          <p:cNvPr id="3074" name="Picture 2" descr="C:\Users\smile\Desktop\Screen Shot 2021-02-04 at 오전 10.5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196752"/>
            <a:ext cx="5429250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smile\Desktop\Screen Shot 2021-02-04 at 오전 10.56 - 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062" y="5517232"/>
            <a:ext cx="467677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497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smile\Desktop\Screen Shot 2021-02-04 at 오전 11.03 - 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052736"/>
            <a:ext cx="5295900" cy="496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577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smile\Desktop\Screen Shot 2021-02-04 at 오전 11.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244130"/>
            <a:ext cx="3657600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921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 descr="C:\Users\smile\Desktop\Screen Shot 2021-02-04 at 오전 11.04 - 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815981"/>
            <a:ext cx="7180117" cy="5141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5646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:\Users\smile\Desktop\Screen Shot 2021-02-04 at 오전 11.0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348880"/>
            <a:ext cx="6021387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476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11560" y="692696"/>
            <a:ext cx="7920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keystore</a:t>
            </a:r>
            <a:r>
              <a:rPr lang="ko-KR" altLang="en-US" dirty="0" smtClean="0"/>
              <a:t>를 만든다 </a:t>
            </a:r>
          </a:p>
        </p:txBody>
      </p:sp>
      <p:pic>
        <p:nvPicPr>
          <p:cNvPr id="9218" name="Picture 2" descr="C:\Users\smile\Desktop\Screen Shot 2021-02-04 at 오전 11.0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8800"/>
            <a:ext cx="8145462" cy="424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0081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:\Users\smile\Documents\oCam\캡처_2021_02_04_11_09_07_88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83" y="1151731"/>
            <a:ext cx="4695826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C:\Users\smile\Documents\oCam\캡처_2021_02_04_11_09_40_79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719" y="3501008"/>
            <a:ext cx="2690705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2885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smile\Documents\oCam\캡처_2021_02_04_11_10_17_86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836712"/>
            <a:ext cx="4695826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413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 descr="C:\Users\smile\Documents\oCam\캡처_2021_02_04_11_10_28_55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268760"/>
            <a:ext cx="4695826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9907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11560" y="692696"/>
            <a:ext cx="7920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keystore</a:t>
            </a:r>
            <a:r>
              <a:rPr lang="ko-KR" altLang="en-US" dirty="0" smtClean="0"/>
              <a:t>가 있는 위치에서 </a:t>
            </a:r>
            <a:r>
              <a:rPr lang="en-US" altLang="ko-KR" dirty="0" err="1" smtClean="0"/>
              <a:t>cmd</a:t>
            </a:r>
            <a:r>
              <a:rPr lang="ko-KR" altLang="en-US" dirty="0" smtClean="0"/>
              <a:t>창 실행</a:t>
            </a:r>
          </a:p>
        </p:txBody>
      </p:sp>
      <p:pic>
        <p:nvPicPr>
          <p:cNvPr id="14338" name="Picture 2" descr="C:\Users\smile\Desktop\Screen Shot 2021-02-04 at 오전 11.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8800"/>
            <a:ext cx="6088063" cy="363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4753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23285" y="476672"/>
            <a:ext cx="7704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keytool</a:t>
            </a:r>
            <a:r>
              <a:rPr lang="en-US" altLang="ko-KR" dirty="0" smtClean="0"/>
              <a:t> -list -v -keystore {keystore path}</a:t>
            </a:r>
          </a:p>
        </p:txBody>
      </p:sp>
      <p:pic>
        <p:nvPicPr>
          <p:cNvPr id="15362" name="Picture 2" descr="C:\Users\smile\Desktop\Screen Shot 2021-02-04 at 오전 11.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882" y="1072680"/>
            <a:ext cx="6561659" cy="4804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79512" y="5891772"/>
            <a:ext cx="8640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 smtClean="0"/>
              <a:t>keytool</a:t>
            </a:r>
            <a:r>
              <a:rPr lang="en-US" altLang="ko-KR" dirty="0" smtClean="0"/>
              <a:t> -list -v -keystore ./</a:t>
            </a:r>
            <a:r>
              <a:rPr lang="en-US" altLang="ko-KR" dirty="0" err="1" smtClean="0"/>
              <a:t>firebasedatabase.keystore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96808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43895" y="1484784"/>
            <a:ext cx="3358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Firebase </a:t>
            </a:r>
            <a:r>
              <a:rPr lang="ko-KR" altLang="en-US" dirty="0" smtClean="0"/>
              <a:t>콘솔 프로젝트를 생성</a:t>
            </a:r>
            <a:endParaRPr lang="en-US" altLang="ko-KR" dirty="0" smtClean="0"/>
          </a:p>
        </p:txBody>
      </p:sp>
      <p:pic>
        <p:nvPicPr>
          <p:cNvPr id="1026" name="Picture 2" descr="C:\Users\smile\Desktop\Screen Shot 2021-02-04 at 오전 10.4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010" y="2204864"/>
            <a:ext cx="4395477" cy="3591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49504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smile\Desktop\Screen Shot 2021-02-04 at 오전 11.1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544827"/>
            <a:ext cx="7764463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7" name="Picture 3" descr="C:\Users\smile\Desktop\Screen Shot 2021-02-04 at 오전 11.17 - 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2816"/>
            <a:ext cx="5735638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화살표 연결선 3"/>
          <p:cNvCxnSpPr/>
          <p:nvPr/>
        </p:nvCxnSpPr>
        <p:spPr>
          <a:xfrm flipV="1">
            <a:off x="3635896" y="2780928"/>
            <a:ext cx="0" cy="20162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395536" y="908720"/>
            <a:ext cx="842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 smtClean="0"/>
              <a:t>sha1</a:t>
            </a:r>
            <a:r>
              <a:rPr lang="ko-KR" altLang="en-US" dirty="0" smtClean="0"/>
              <a:t>또는 </a:t>
            </a:r>
            <a:r>
              <a:rPr lang="en-US" altLang="ko-KR" dirty="0" err="1" smtClean="0"/>
              <a:t>sha256</a:t>
            </a:r>
            <a:r>
              <a:rPr lang="en-US" altLang="ko-KR" dirty="0" smtClean="0"/>
              <a:t> </a:t>
            </a:r>
            <a:r>
              <a:rPr lang="ko-KR" altLang="en-US" dirty="0" smtClean="0"/>
              <a:t>둘 중 하나 복사해서 인증서 지문에 입력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1975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:\Users\smile\Desktop\Screen Shot 2021-02-04 at 오전 11.1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398" y="1556792"/>
            <a:ext cx="2085975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7098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smile\Desktop\Screen Shot 2021-02-04 at 오전 11.19 - 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204864"/>
            <a:ext cx="3819526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98293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:\Users\smile\Desktop\Screen Shot 2021-02-04 at 오전 11.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72816"/>
            <a:ext cx="6907213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92220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Users\smile\Desktop\Screen Shot 2021-02-04 at 오전 11.20 - 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60648"/>
            <a:ext cx="5688634" cy="315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smile\Desktop\Screen Shot 2021-02-04 at 오후 1.0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669005"/>
            <a:ext cx="5587453" cy="2705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4098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C:\Users\smile\Desktop\Screen Shot 2021-02-04 at 오전 11.20 - 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08720"/>
            <a:ext cx="5618826" cy="4192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5" name="Picture 3" descr="C:\Users\smile\Desktop\Screen Shot 2021-02-04 at 오전 11.2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859288"/>
            <a:ext cx="15621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화살표 연결선 3"/>
          <p:cNvCxnSpPr/>
          <p:nvPr/>
        </p:nvCxnSpPr>
        <p:spPr>
          <a:xfrm>
            <a:off x="4499992" y="2420888"/>
            <a:ext cx="2232248" cy="28765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4898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:\Users\smile\Desktop\Screen Shot 2021-02-04 at 오전 11.20 - 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44095"/>
            <a:ext cx="7920880" cy="3669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63830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5536" y="908720"/>
            <a:ext cx="842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 smtClean="0"/>
              <a:t>dotnet4</a:t>
            </a:r>
            <a:r>
              <a:rPr lang="en-US" altLang="ko-KR" dirty="0"/>
              <a:t> &gt; </a:t>
            </a:r>
            <a:r>
              <a:rPr lang="en-US" altLang="ko-KR" dirty="0" err="1" smtClean="0"/>
              <a:t>FirebaseDatabase.unitypackage</a:t>
            </a:r>
            <a:r>
              <a:rPr lang="en-US" altLang="ko-KR" dirty="0" smtClean="0"/>
              <a:t> import</a:t>
            </a:r>
            <a:endParaRPr lang="ko-KR" altLang="en-US" dirty="0"/>
          </a:p>
        </p:txBody>
      </p:sp>
      <p:pic>
        <p:nvPicPr>
          <p:cNvPr id="1027" name="Picture 3" descr="C:\Users\smile\Desktop\Screen Shot 2021-02-04 at 오전 11.33 - 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554" y="3280273"/>
            <a:ext cx="4152900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smile\Desktop\Screen Shot 2021-02-04 at 오전 11.3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579" y="1674118"/>
            <a:ext cx="3752850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56660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smile\Desktop\Screen Shot 2021-02-04 at 오전 11.33 - 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692696"/>
            <a:ext cx="5906269" cy="477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85767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smile\Desktop\Screen Shot 2021-02-04 at 오전 11.3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419169"/>
            <a:ext cx="38671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762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908720"/>
            <a:ext cx="5068439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7648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smile\Desktop\Screen Shot 2021-02-04 at 오전 11.35 - 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" y="260649"/>
            <a:ext cx="4136328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5" descr="C:\Users\smile\Desktop\Screen Shot 2021-02-04 at 오전 11.35 - 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316255"/>
            <a:ext cx="4418705" cy="316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39808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smile\Desktop\Screen Shot 2021-02-04 at 오전 11.3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18864"/>
            <a:ext cx="2664296" cy="6008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4438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smile\Desktop\Screen Shot 2021-02-04 at 오전 11.3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04864"/>
            <a:ext cx="8374063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45096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smile\Desktop\Screen Shot 2021-02-04 at 오전 11.3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84784"/>
            <a:ext cx="7935615" cy="3628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484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smile\Desktop\Screen Shot 2021-02-04 at 오전 11.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22800"/>
            <a:ext cx="7109644" cy="469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C:\Users\smile\Desktop\Screen Shot 2021-02-04 at 오전 11.40 - 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884" y="5301208"/>
            <a:ext cx="4791075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06042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mile\Desktop\Screen Shot 2021-02-04 at 오전 11.5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00808"/>
            <a:ext cx="8307388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44050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C:\Users\smile\Desktop\Screen Shot 2021-02-04 at 오전 11.54 - 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0688"/>
            <a:ext cx="8678863" cy="552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0555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smile\Desktop\Screen Shot 2021-02-04 at 오전 11.5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7359188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2917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3528" y="764704"/>
            <a:ext cx="856895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Consolas" panose="020B0609020204030204" pitchFamily="49" charset="0"/>
              </a:rPr>
              <a:t>using </a:t>
            </a:r>
            <a:r>
              <a:rPr lang="en-US" altLang="ko-KR" sz="800" dirty="0" err="1">
                <a:latin typeface="Consolas" panose="020B0609020204030204" pitchFamily="49" charset="0"/>
              </a:rPr>
              <a:t>Firebase.Database</a:t>
            </a:r>
            <a:r>
              <a:rPr lang="en-US" altLang="ko-KR" sz="8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latin typeface="Consolas" panose="020B0609020204030204" pitchFamily="49" charset="0"/>
              </a:rPr>
              <a:t>using </a:t>
            </a:r>
            <a:r>
              <a:rPr lang="en-US" altLang="ko-KR" sz="800" dirty="0" err="1">
                <a:latin typeface="Consolas" panose="020B0609020204030204" pitchFamily="49" charset="0"/>
              </a:rPr>
              <a:t>System.Collections</a:t>
            </a:r>
            <a:r>
              <a:rPr lang="en-US" altLang="ko-KR" sz="8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latin typeface="Consolas" panose="020B0609020204030204" pitchFamily="49" charset="0"/>
              </a:rPr>
              <a:t>using </a:t>
            </a:r>
            <a:r>
              <a:rPr lang="en-US" altLang="ko-KR" sz="800" dirty="0" err="1">
                <a:latin typeface="Consolas" panose="020B0609020204030204" pitchFamily="49" charset="0"/>
              </a:rPr>
              <a:t>System.Collections.Generic</a:t>
            </a:r>
            <a:r>
              <a:rPr lang="en-US" altLang="ko-KR" sz="8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latin typeface="Consolas" panose="020B0609020204030204" pitchFamily="49" charset="0"/>
              </a:rPr>
              <a:t>using UnityEngine;</a:t>
            </a:r>
          </a:p>
          <a:p>
            <a:r>
              <a:rPr lang="en-US" altLang="ko-KR" sz="800" dirty="0">
                <a:latin typeface="Consolas" panose="020B0609020204030204" pitchFamily="49" charset="0"/>
              </a:rPr>
              <a:t>using </a:t>
            </a:r>
            <a:r>
              <a:rPr lang="en-US" altLang="ko-KR" sz="800" dirty="0" err="1">
                <a:latin typeface="Consolas" panose="020B0609020204030204" pitchFamily="49" charset="0"/>
              </a:rPr>
              <a:t>Newtonsoft.Json</a:t>
            </a:r>
            <a:r>
              <a:rPr lang="en-US" altLang="ko-KR" sz="800" dirty="0">
                <a:latin typeface="Consolas" panose="020B0609020204030204" pitchFamily="49" charset="0"/>
              </a:rPr>
              <a:t>;</a:t>
            </a:r>
          </a:p>
          <a:p>
            <a:endParaRPr lang="ko-KR" altLang="en-US" sz="800" dirty="0">
              <a:latin typeface="Consolas" panose="020B0609020204030204" pitchFamily="49" charset="0"/>
            </a:endParaRPr>
          </a:p>
          <a:p>
            <a:r>
              <a:rPr lang="en-US" altLang="ko-KR" sz="800" dirty="0">
                <a:latin typeface="Consolas" panose="020B0609020204030204" pitchFamily="49" charset="0"/>
              </a:rPr>
              <a:t>public class User</a:t>
            </a:r>
          </a:p>
          <a:p>
            <a:r>
              <a:rPr lang="en-US" altLang="ko-KR" sz="8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800" dirty="0">
                <a:latin typeface="Consolas" panose="020B0609020204030204" pitchFamily="49" charset="0"/>
              </a:rPr>
              <a:t>    public string username;</a:t>
            </a:r>
          </a:p>
          <a:p>
            <a:r>
              <a:rPr lang="en-US" altLang="ko-KR" sz="800" dirty="0">
                <a:latin typeface="Consolas" panose="020B0609020204030204" pitchFamily="49" charset="0"/>
              </a:rPr>
              <a:t>    public string email;</a:t>
            </a:r>
          </a:p>
          <a:p>
            <a:endParaRPr lang="ko-KR" altLang="en-US" sz="800" dirty="0">
              <a:latin typeface="Consolas" panose="020B0609020204030204" pitchFamily="49" charset="0"/>
            </a:endParaRPr>
          </a:p>
          <a:p>
            <a:r>
              <a:rPr lang="en-US" altLang="ko-KR" sz="800" dirty="0">
                <a:latin typeface="Consolas" panose="020B0609020204030204" pitchFamily="49" charset="0"/>
              </a:rPr>
              <a:t>    public User()</a:t>
            </a:r>
          </a:p>
          <a:p>
            <a:r>
              <a:rPr lang="ko-KR" altLang="en-US" sz="800" dirty="0">
                <a:latin typeface="Consolas" panose="020B0609020204030204" pitchFamily="49" charset="0"/>
              </a:rPr>
              <a:t>    </a:t>
            </a:r>
            <a:r>
              <a:rPr lang="en-US" altLang="ko-KR" sz="800" dirty="0">
                <a:latin typeface="Consolas" panose="020B0609020204030204" pitchFamily="49" charset="0"/>
              </a:rPr>
              <a:t>{</a:t>
            </a:r>
          </a:p>
          <a:p>
            <a:r>
              <a:rPr lang="ko-KR" altLang="en-US" sz="800" dirty="0">
                <a:latin typeface="Consolas" panose="020B0609020204030204" pitchFamily="49" charset="0"/>
              </a:rPr>
              <a:t>    </a:t>
            </a:r>
            <a:r>
              <a:rPr lang="en-US" altLang="ko-KR" sz="800" dirty="0">
                <a:latin typeface="Consolas" panose="020B0609020204030204" pitchFamily="49" charset="0"/>
              </a:rPr>
              <a:t>}</a:t>
            </a:r>
          </a:p>
          <a:p>
            <a:endParaRPr lang="ko-KR" altLang="en-US" sz="800" dirty="0">
              <a:latin typeface="Consolas" panose="020B0609020204030204" pitchFamily="49" charset="0"/>
            </a:endParaRPr>
          </a:p>
          <a:p>
            <a:r>
              <a:rPr lang="en-US" altLang="ko-KR" sz="800" dirty="0">
                <a:latin typeface="Consolas" panose="020B0609020204030204" pitchFamily="49" charset="0"/>
              </a:rPr>
              <a:t>    public User(string username, string email)</a:t>
            </a:r>
          </a:p>
          <a:p>
            <a:r>
              <a:rPr lang="ko-KR" altLang="en-US" sz="800" dirty="0">
                <a:latin typeface="Consolas" panose="020B0609020204030204" pitchFamily="49" charset="0"/>
              </a:rPr>
              <a:t>    </a:t>
            </a:r>
            <a:r>
              <a:rPr lang="en-US" altLang="ko-KR" sz="8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800" dirty="0">
                <a:latin typeface="Consolas" panose="020B0609020204030204" pitchFamily="49" charset="0"/>
              </a:rPr>
              <a:t>        </a:t>
            </a:r>
            <a:r>
              <a:rPr lang="en-US" altLang="ko-KR" sz="800" dirty="0" err="1">
                <a:latin typeface="Consolas" panose="020B0609020204030204" pitchFamily="49" charset="0"/>
              </a:rPr>
              <a:t>this.username</a:t>
            </a:r>
            <a:r>
              <a:rPr lang="en-US" altLang="ko-KR" sz="800" dirty="0">
                <a:latin typeface="Consolas" panose="020B0609020204030204" pitchFamily="49" charset="0"/>
              </a:rPr>
              <a:t> = username;</a:t>
            </a:r>
          </a:p>
          <a:p>
            <a:r>
              <a:rPr lang="en-US" altLang="ko-KR" sz="800" dirty="0">
                <a:latin typeface="Consolas" panose="020B0609020204030204" pitchFamily="49" charset="0"/>
              </a:rPr>
              <a:t>        </a:t>
            </a:r>
            <a:r>
              <a:rPr lang="en-US" altLang="ko-KR" sz="800" dirty="0" err="1">
                <a:latin typeface="Consolas" panose="020B0609020204030204" pitchFamily="49" charset="0"/>
              </a:rPr>
              <a:t>this.email</a:t>
            </a:r>
            <a:r>
              <a:rPr lang="en-US" altLang="ko-KR" sz="800" dirty="0">
                <a:latin typeface="Consolas" panose="020B0609020204030204" pitchFamily="49" charset="0"/>
              </a:rPr>
              <a:t> = email;</a:t>
            </a:r>
          </a:p>
          <a:p>
            <a:r>
              <a:rPr lang="ko-KR" altLang="en-US" sz="800" dirty="0">
                <a:latin typeface="Consolas" panose="020B0609020204030204" pitchFamily="49" charset="0"/>
              </a:rPr>
              <a:t>    </a:t>
            </a:r>
            <a:r>
              <a:rPr lang="en-US" altLang="ko-KR" sz="8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800" dirty="0">
                <a:latin typeface="Consolas" panose="020B0609020204030204" pitchFamily="49" charset="0"/>
              </a:rPr>
              <a:t>}</a:t>
            </a:r>
          </a:p>
          <a:p>
            <a:endParaRPr lang="ko-KR" altLang="en-US" sz="800" dirty="0">
              <a:latin typeface="Consolas" panose="020B0609020204030204" pitchFamily="49" charset="0"/>
            </a:endParaRPr>
          </a:p>
          <a:p>
            <a:r>
              <a:rPr lang="en-US" altLang="ko-KR" sz="800" dirty="0">
                <a:latin typeface="Consolas" panose="020B0609020204030204" pitchFamily="49" charset="0"/>
              </a:rPr>
              <a:t>public class App : MonoBehaviour</a:t>
            </a:r>
          </a:p>
          <a:p>
            <a:r>
              <a:rPr lang="en-US" altLang="ko-KR" sz="8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800" dirty="0">
                <a:latin typeface="Consolas" panose="020B0609020204030204" pitchFamily="49" charset="0"/>
              </a:rPr>
              <a:t>    // Start is called before the first frame update</a:t>
            </a:r>
          </a:p>
          <a:p>
            <a:r>
              <a:rPr lang="en-US" altLang="ko-KR" sz="800" dirty="0">
                <a:latin typeface="Consolas" panose="020B0609020204030204" pitchFamily="49" charset="0"/>
              </a:rPr>
              <a:t>    void Start()</a:t>
            </a:r>
          </a:p>
          <a:p>
            <a:r>
              <a:rPr lang="ko-KR" altLang="en-US" sz="800" dirty="0">
                <a:latin typeface="Consolas" panose="020B0609020204030204" pitchFamily="49" charset="0"/>
              </a:rPr>
              <a:t>    </a:t>
            </a:r>
            <a:r>
              <a:rPr lang="en-US" altLang="ko-KR" sz="8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800" dirty="0">
                <a:latin typeface="Consolas" panose="020B0609020204030204" pitchFamily="49" charset="0"/>
              </a:rPr>
              <a:t>        </a:t>
            </a:r>
            <a:r>
              <a:rPr lang="en-US" altLang="ko-KR" sz="800" dirty="0" err="1">
                <a:latin typeface="Consolas" panose="020B0609020204030204" pitchFamily="49" charset="0"/>
              </a:rPr>
              <a:t>DatabaseReference</a:t>
            </a:r>
            <a:r>
              <a:rPr lang="en-US" altLang="ko-KR" sz="800" dirty="0">
                <a:latin typeface="Consolas" panose="020B0609020204030204" pitchFamily="49" charset="0"/>
              </a:rPr>
              <a:t> reference = </a:t>
            </a:r>
            <a:r>
              <a:rPr lang="en-US" altLang="ko-KR" sz="800" dirty="0" err="1">
                <a:latin typeface="Consolas" panose="020B0609020204030204" pitchFamily="49" charset="0"/>
              </a:rPr>
              <a:t>FirebaseDatabase.DefaultInstance.RootReference</a:t>
            </a:r>
            <a:r>
              <a:rPr lang="en-US" altLang="ko-KR" sz="8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latin typeface="Consolas" panose="020B0609020204030204" pitchFamily="49" charset="0"/>
              </a:rPr>
              <a:t>        </a:t>
            </a:r>
            <a:r>
              <a:rPr lang="en-US" altLang="ko-KR" sz="800" dirty="0" err="1">
                <a:latin typeface="Consolas" panose="020B0609020204030204" pitchFamily="49" charset="0"/>
              </a:rPr>
              <a:t>Debug.Log</a:t>
            </a:r>
            <a:r>
              <a:rPr lang="en-US" altLang="ko-KR" sz="800" dirty="0">
                <a:latin typeface="Consolas" panose="020B0609020204030204" pitchFamily="49" charset="0"/>
              </a:rPr>
              <a:t>(reference);</a:t>
            </a:r>
          </a:p>
          <a:p>
            <a:endParaRPr lang="ko-KR" altLang="en-US" sz="800" dirty="0">
              <a:latin typeface="Consolas" panose="020B0609020204030204" pitchFamily="49" charset="0"/>
            </a:endParaRPr>
          </a:p>
          <a:p>
            <a:r>
              <a:rPr lang="en-US" altLang="ko-KR" sz="800" dirty="0">
                <a:latin typeface="Consolas" panose="020B0609020204030204" pitchFamily="49" charset="0"/>
              </a:rPr>
              <a:t>        string </a:t>
            </a:r>
            <a:r>
              <a:rPr lang="en-US" altLang="ko-KR" sz="800" dirty="0" err="1">
                <a:latin typeface="Consolas" panose="020B0609020204030204" pitchFamily="49" charset="0"/>
              </a:rPr>
              <a:t>userId</a:t>
            </a:r>
            <a:r>
              <a:rPr lang="en-US" altLang="ko-KR" sz="800" dirty="0">
                <a:latin typeface="Consolas" panose="020B0609020204030204" pitchFamily="49" charset="0"/>
              </a:rPr>
              <a:t> = </a:t>
            </a:r>
            <a:r>
              <a:rPr lang="en-US" altLang="ko-KR" sz="800" dirty="0" err="1">
                <a:latin typeface="Consolas" panose="020B0609020204030204" pitchFamily="49" charset="0"/>
              </a:rPr>
              <a:t>System.Guid.NewGuid</a:t>
            </a:r>
            <a:r>
              <a:rPr lang="en-US" altLang="ko-KR" sz="800" dirty="0">
                <a:latin typeface="Consolas" panose="020B0609020204030204" pitchFamily="49" charset="0"/>
              </a:rPr>
              <a:t>().</a:t>
            </a:r>
            <a:r>
              <a:rPr lang="en-US" altLang="ko-KR" sz="800" dirty="0" err="1">
                <a:latin typeface="Consolas" panose="020B0609020204030204" pitchFamily="49" charset="0"/>
              </a:rPr>
              <a:t>ToString</a:t>
            </a:r>
            <a:r>
              <a:rPr lang="en-US" altLang="ko-KR" sz="8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800" dirty="0">
                <a:latin typeface="Consolas" panose="020B0609020204030204" pitchFamily="49" charset="0"/>
              </a:rPr>
              <a:t>        string name = "</a:t>
            </a:r>
            <a:r>
              <a:rPr lang="ko-KR" altLang="en-US" sz="800" dirty="0">
                <a:latin typeface="Consolas" panose="020B0609020204030204" pitchFamily="49" charset="0"/>
              </a:rPr>
              <a:t>홍길동</a:t>
            </a:r>
            <a:r>
              <a:rPr lang="en-US" altLang="ko-KR" sz="800" dirty="0">
                <a:latin typeface="Consolas" panose="020B0609020204030204" pitchFamily="49" charset="0"/>
              </a:rPr>
              <a:t>";</a:t>
            </a:r>
          </a:p>
          <a:p>
            <a:r>
              <a:rPr lang="en-US" altLang="ko-KR" sz="800" dirty="0">
                <a:latin typeface="Consolas" panose="020B0609020204030204" pitchFamily="49" charset="0"/>
              </a:rPr>
              <a:t>        string email = "</a:t>
            </a:r>
            <a:r>
              <a:rPr lang="en-US" altLang="ko-KR" sz="800" dirty="0" err="1">
                <a:latin typeface="Consolas" panose="020B0609020204030204" pitchFamily="49" charset="0"/>
              </a:rPr>
              <a:t>hong@gmail.com</a:t>
            </a:r>
            <a:r>
              <a:rPr lang="en-US" altLang="ko-KR" sz="800" dirty="0">
                <a:latin typeface="Consolas" panose="020B0609020204030204" pitchFamily="49" charset="0"/>
              </a:rPr>
              <a:t>";</a:t>
            </a:r>
          </a:p>
          <a:p>
            <a:r>
              <a:rPr lang="en-US" altLang="ko-KR" sz="800" dirty="0">
                <a:latin typeface="Consolas" panose="020B0609020204030204" pitchFamily="49" charset="0"/>
              </a:rPr>
              <a:t>        </a:t>
            </a:r>
            <a:r>
              <a:rPr lang="en-US" altLang="ko-KR" sz="800" dirty="0" err="1">
                <a:latin typeface="Consolas" panose="020B0609020204030204" pitchFamily="49" charset="0"/>
              </a:rPr>
              <a:t>this.WriteNewUser</a:t>
            </a:r>
            <a:r>
              <a:rPr lang="en-US" altLang="ko-KR" sz="800" dirty="0">
                <a:latin typeface="Consolas" panose="020B0609020204030204" pitchFamily="49" charset="0"/>
              </a:rPr>
              <a:t>(</a:t>
            </a:r>
            <a:r>
              <a:rPr lang="en-US" altLang="ko-KR" sz="800" dirty="0" err="1">
                <a:latin typeface="Consolas" panose="020B0609020204030204" pitchFamily="49" charset="0"/>
              </a:rPr>
              <a:t>userId</a:t>
            </a:r>
            <a:r>
              <a:rPr lang="en-US" altLang="ko-KR" sz="800" dirty="0">
                <a:latin typeface="Consolas" panose="020B0609020204030204" pitchFamily="49" charset="0"/>
              </a:rPr>
              <a:t>, name, email);</a:t>
            </a:r>
          </a:p>
          <a:p>
            <a:r>
              <a:rPr lang="ko-KR" altLang="en-US" sz="800" dirty="0">
                <a:latin typeface="Consolas" panose="020B0609020204030204" pitchFamily="49" charset="0"/>
              </a:rPr>
              <a:t>    </a:t>
            </a:r>
            <a:r>
              <a:rPr lang="en-US" altLang="ko-KR" sz="800" dirty="0">
                <a:latin typeface="Consolas" panose="020B0609020204030204" pitchFamily="49" charset="0"/>
              </a:rPr>
              <a:t>}</a:t>
            </a:r>
          </a:p>
          <a:p>
            <a:endParaRPr lang="ko-KR" altLang="en-US" sz="800" dirty="0">
              <a:latin typeface="Consolas" panose="020B0609020204030204" pitchFamily="49" charset="0"/>
            </a:endParaRPr>
          </a:p>
          <a:p>
            <a:r>
              <a:rPr lang="en-US" altLang="ko-KR" sz="800" dirty="0">
                <a:latin typeface="Consolas" panose="020B0609020204030204" pitchFamily="49" charset="0"/>
              </a:rPr>
              <a:t>    private void </a:t>
            </a:r>
            <a:r>
              <a:rPr lang="en-US" altLang="ko-KR" sz="800" dirty="0" err="1">
                <a:latin typeface="Consolas" panose="020B0609020204030204" pitchFamily="49" charset="0"/>
              </a:rPr>
              <a:t>WriteNewUser</a:t>
            </a:r>
            <a:r>
              <a:rPr lang="en-US" altLang="ko-KR" sz="800" dirty="0">
                <a:latin typeface="Consolas" panose="020B0609020204030204" pitchFamily="49" charset="0"/>
              </a:rPr>
              <a:t>(string </a:t>
            </a:r>
            <a:r>
              <a:rPr lang="en-US" altLang="ko-KR" sz="800" dirty="0" err="1">
                <a:latin typeface="Consolas" panose="020B0609020204030204" pitchFamily="49" charset="0"/>
              </a:rPr>
              <a:t>userId</a:t>
            </a:r>
            <a:r>
              <a:rPr lang="en-US" altLang="ko-KR" sz="800" dirty="0">
                <a:latin typeface="Consolas" panose="020B0609020204030204" pitchFamily="49" charset="0"/>
              </a:rPr>
              <a:t>, string name, string email)</a:t>
            </a:r>
          </a:p>
          <a:p>
            <a:r>
              <a:rPr lang="ko-KR" altLang="en-US" sz="800" dirty="0">
                <a:latin typeface="Consolas" panose="020B0609020204030204" pitchFamily="49" charset="0"/>
              </a:rPr>
              <a:t>    </a:t>
            </a:r>
            <a:r>
              <a:rPr lang="en-US" altLang="ko-KR" sz="8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800" dirty="0">
                <a:latin typeface="Consolas" panose="020B0609020204030204" pitchFamily="49" charset="0"/>
              </a:rPr>
              <a:t>        User user = new User(name, email);</a:t>
            </a:r>
          </a:p>
          <a:p>
            <a:r>
              <a:rPr lang="en-US" altLang="ko-KR" sz="800" dirty="0">
                <a:latin typeface="Consolas" panose="020B0609020204030204" pitchFamily="49" charset="0"/>
              </a:rPr>
              <a:t>        string </a:t>
            </a:r>
            <a:r>
              <a:rPr lang="en-US" altLang="ko-KR" sz="800" dirty="0" err="1">
                <a:latin typeface="Consolas" panose="020B0609020204030204" pitchFamily="49" charset="0"/>
              </a:rPr>
              <a:t>json</a:t>
            </a:r>
            <a:r>
              <a:rPr lang="en-US" altLang="ko-KR" sz="800" dirty="0">
                <a:latin typeface="Consolas" panose="020B0609020204030204" pitchFamily="49" charset="0"/>
              </a:rPr>
              <a:t> = </a:t>
            </a:r>
            <a:r>
              <a:rPr lang="en-US" altLang="ko-KR" sz="800" dirty="0" err="1">
                <a:latin typeface="Consolas" panose="020B0609020204030204" pitchFamily="49" charset="0"/>
              </a:rPr>
              <a:t>JsonConvert.SerializeObject</a:t>
            </a:r>
            <a:r>
              <a:rPr lang="en-US" altLang="ko-KR" sz="800" dirty="0">
                <a:latin typeface="Consolas" panose="020B0609020204030204" pitchFamily="49" charset="0"/>
              </a:rPr>
              <a:t>(user);</a:t>
            </a:r>
          </a:p>
          <a:p>
            <a:r>
              <a:rPr lang="en-US" altLang="ko-KR" sz="800" dirty="0">
                <a:latin typeface="Consolas" panose="020B0609020204030204" pitchFamily="49" charset="0"/>
              </a:rPr>
              <a:t>        </a:t>
            </a:r>
            <a:r>
              <a:rPr lang="en-US" altLang="ko-KR" sz="800" dirty="0" err="1">
                <a:latin typeface="Consolas" panose="020B0609020204030204" pitchFamily="49" charset="0"/>
              </a:rPr>
              <a:t>Debug.Log</a:t>
            </a:r>
            <a:r>
              <a:rPr lang="en-US" altLang="ko-KR" sz="800" dirty="0">
                <a:latin typeface="Consolas" panose="020B0609020204030204" pitchFamily="49" charset="0"/>
              </a:rPr>
              <a:t>(</a:t>
            </a:r>
            <a:r>
              <a:rPr lang="en-US" altLang="ko-KR" sz="800" dirty="0" err="1">
                <a:latin typeface="Consolas" panose="020B0609020204030204" pitchFamily="49" charset="0"/>
              </a:rPr>
              <a:t>json</a:t>
            </a:r>
            <a:r>
              <a:rPr lang="en-US" altLang="ko-KR" sz="8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dirty="0">
                <a:latin typeface="Consolas" panose="020B0609020204030204" pitchFamily="49" charset="0"/>
              </a:rPr>
              <a:t>        //</a:t>
            </a:r>
            <a:r>
              <a:rPr lang="en-US" altLang="ko-KR" sz="800" dirty="0" err="1">
                <a:latin typeface="Consolas" panose="020B0609020204030204" pitchFamily="49" charset="0"/>
              </a:rPr>
              <a:t>mDatabaseRef.Child</a:t>
            </a:r>
            <a:r>
              <a:rPr lang="en-US" altLang="ko-KR" sz="800" dirty="0">
                <a:latin typeface="Consolas" panose="020B0609020204030204" pitchFamily="49" charset="0"/>
              </a:rPr>
              <a:t>("users").Child(</a:t>
            </a:r>
            <a:r>
              <a:rPr lang="en-US" altLang="ko-KR" sz="800" dirty="0" err="1">
                <a:latin typeface="Consolas" panose="020B0609020204030204" pitchFamily="49" charset="0"/>
              </a:rPr>
              <a:t>userId</a:t>
            </a:r>
            <a:r>
              <a:rPr lang="en-US" altLang="ko-KR" sz="800" dirty="0">
                <a:latin typeface="Consolas" panose="020B0609020204030204" pitchFamily="49" charset="0"/>
              </a:rPr>
              <a:t>).</a:t>
            </a:r>
            <a:r>
              <a:rPr lang="en-US" altLang="ko-KR" sz="800" dirty="0" err="1">
                <a:latin typeface="Consolas" panose="020B0609020204030204" pitchFamily="49" charset="0"/>
              </a:rPr>
              <a:t>SetRawJsonValueAsync</a:t>
            </a:r>
            <a:r>
              <a:rPr lang="en-US" altLang="ko-KR" sz="800" dirty="0">
                <a:latin typeface="Consolas" panose="020B0609020204030204" pitchFamily="49" charset="0"/>
              </a:rPr>
              <a:t>(</a:t>
            </a:r>
            <a:r>
              <a:rPr lang="en-US" altLang="ko-KR" sz="800" dirty="0" err="1">
                <a:latin typeface="Consolas" panose="020B0609020204030204" pitchFamily="49" charset="0"/>
              </a:rPr>
              <a:t>json</a:t>
            </a:r>
            <a:r>
              <a:rPr lang="en-US" altLang="ko-KR" sz="800" dirty="0"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800" dirty="0">
                <a:latin typeface="Consolas" panose="020B0609020204030204" pitchFamily="49" charset="0"/>
              </a:rPr>
              <a:t>    </a:t>
            </a:r>
            <a:r>
              <a:rPr lang="en-US" altLang="ko-KR" sz="8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800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171" name="Picture 3" descr="C:\Users\smile\Desktop\Screen Shot 2021-02-04 at 오후 12.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412776"/>
            <a:ext cx="4323606" cy="98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39117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smile\Desktop\Screen Shot 2021-02-04 at 오후 1.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56792"/>
            <a:ext cx="7383462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979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652249"/>
            <a:ext cx="4885042" cy="541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4698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mile\Desktop\Screen Shot 2021-02-04 at 오후 1.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80728"/>
            <a:ext cx="8764588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17386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smile\Desktop\Screen Shot 2021-02-04 at 오후 1.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3" y="1124744"/>
            <a:ext cx="5774455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smile\Desktop\Screen Shot 2021-02-04 at 오후 1.16 - 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645024"/>
            <a:ext cx="5210175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화살표 연결선 2"/>
          <p:cNvCxnSpPr/>
          <p:nvPr/>
        </p:nvCxnSpPr>
        <p:spPr>
          <a:xfrm flipH="1" flipV="1">
            <a:off x="3779912" y="1700808"/>
            <a:ext cx="360040" cy="29523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8113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smile\Desktop\Screen Shot 2021-02-04 at 오후 1.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420888"/>
            <a:ext cx="5783263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707904" y="3429000"/>
            <a:ext cx="936104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288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3568" y="1052736"/>
            <a:ext cx="76328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 string </a:t>
            </a:r>
            <a:r>
              <a:rPr lang="en-US" altLang="ko-KR" sz="1200" dirty="0" err="1">
                <a:latin typeface="Consolas" panose="020B0609020204030204" pitchFamily="49" charset="0"/>
              </a:rPr>
              <a:t>userId</a:t>
            </a:r>
            <a:r>
              <a:rPr lang="en-US" altLang="ko-KR" sz="1200" dirty="0">
                <a:latin typeface="Consolas" panose="020B0609020204030204" pitchFamily="49" charset="0"/>
              </a:rPr>
              <a:t> = </a:t>
            </a:r>
            <a:r>
              <a:rPr lang="en-US" altLang="ko-KR" sz="1200" dirty="0" err="1">
                <a:latin typeface="Consolas" panose="020B0609020204030204" pitchFamily="49" charset="0"/>
              </a:rPr>
              <a:t>System.Guid.NewGuid</a:t>
            </a:r>
            <a:r>
              <a:rPr lang="en-US" altLang="ko-KR" sz="1200" dirty="0">
                <a:latin typeface="Consolas" panose="020B0609020204030204" pitchFamily="49" charset="0"/>
              </a:rPr>
              <a:t>().</a:t>
            </a:r>
            <a:r>
              <a:rPr lang="en-US" altLang="ko-KR" sz="1200" dirty="0" err="1">
                <a:latin typeface="Consolas" panose="020B0609020204030204" pitchFamily="49" charset="0"/>
              </a:rPr>
              <a:t>ToString</a:t>
            </a:r>
            <a:r>
              <a:rPr lang="en-US" altLang="ko-KR" sz="12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string name = "</a:t>
            </a:r>
            <a:r>
              <a:rPr lang="ko-KR" altLang="en-US" sz="1200" dirty="0">
                <a:latin typeface="Consolas" panose="020B0609020204030204" pitchFamily="49" charset="0"/>
              </a:rPr>
              <a:t>임꺽정</a:t>
            </a:r>
            <a:r>
              <a:rPr lang="en-US" altLang="ko-KR" sz="1200" dirty="0">
                <a:latin typeface="Consolas" panose="020B0609020204030204" pitchFamily="49" charset="0"/>
              </a:rPr>
              <a:t>";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string email = "</a:t>
            </a:r>
            <a:r>
              <a:rPr lang="en-US" altLang="ko-KR" sz="1200" dirty="0" err="1">
                <a:latin typeface="Consolas" panose="020B0609020204030204" pitchFamily="49" charset="0"/>
              </a:rPr>
              <a:t>lim@gmail.com</a:t>
            </a:r>
            <a:r>
              <a:rPr lang="en-US" altLang="ko-KR" sz="1200" dirty="0">
                <a:latin typeface="Consolas" panose="020B0609020204030204" pitchFamily="49" charset="0"/>
              </a:rPr>
              <a:t>";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this.WriteNewUser</a:t>
            </a:r>
            <a:r>
              <a:rPr lang="en-US" altLang="ko-KR" sz="1200" dirty="0"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latin typeface="Consolas" panose="020B0609020204030204" pitchFamily="49" charset="0"/>
              </a:rPr>
              <a:t>userId</a:t>
            </a:r>
            <a:r>
              <a:rPr lang="en-US" altLang="ko-KR" sz="1200" dirty="0">
                <a:latin typeface="Consolas" panose="020B0609020204030204" pitchFamily="49" charset="0"/>
              </a:rPr>
              <a:t>, name, email);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pic>
        <p:nvPicPr>
          <p:cNvPr id="3074" name="Picture 2" descr="C:\Users\smile\Desktop\Screen Shot 2021-02-04 at 오후 1.1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492896"/>
            <a:ext cx="5124450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6745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83568" y="1052736"/>
            <a:ext cx="763284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smtClean="0">
                <a:latin typeface="Consolas" panose="020B0609020204030204" pitchFamily="49" charset="0"/>
              </a:rPr>
              <a:t>데이터를 다음과 같이 출력 하세요</a:t>
            </a:r>
            <a:r>
              <a:rPr lang="en-US" altLang="ko-KR" sz="1200" dirty="0" smtClean="0">
                <a:latin typeface="Consolas" panose="020B0609020204030204" pitchFamily="49" charset="0"/>
              </a:rPr>
              <a:t>.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pic>
        <p:nvPicPr>
          <p:cNvPr id="4" name="Picture 2" descr="C:\Users\smile\Desktop\Screen Shot 2021-02-04 at 오후 2.3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47" y="1556792"/>
            <a:ext cx="7849690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5143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51520" y="764704"/>
            <a:ext cx="8712968" cy="5001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Consolas" panose="020B0609020204030204" pitchFamily="49" charset="0"/>
              </a:rPr>
              <a:t>public void </a:t>
            </a:r>
            <a:r>
              <a:rPr lang="en-US" altLang="ko-KR" sz="1100" dirty="0" err="1">
                <a:latin typeface="Consolas" panose="020B0609020204030204" pitchFamily="49" charset="0"/>
              </a:rPr>
              <a:t>GetValueAsync</a:t>
            </a:r>
            <a:r>
              <a:rPr lang="en-US" altLang="ko-KR" sz="1100" dirty="0">
                <a:latin typeface="Consolas" panose="020B0609020204030204" pitchFamily="49" charset="0"/>
              </a:rPr>
              <a:t>()</a:t>
            </a:r>
          </a:p>
          <a:p>
            <a:r>
              <a:rPr lang="ko-KR" altLang="en-US" sz="1100" dirty="0"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100" dirty="0">
                <a:latin typeface="Consolas" panose="020B0609020204030204" pitchFamily="49" charset="0"/>
              </a:rPr>
              <a:t>        </a:t>
            </a:r>
            <a:r>
              <a:rPr lang="en-US" altLang="ko-KR" sz="1100" dirty="0" err="1">
                <a:latin typeface="Consolas" panose="020B0609020204030204" pitchFamily="49" charset="0"/>
              </a:rPr>
              <a:t>FirebaseDatabase.DefaultInstance.GetReference</a:t>
            </a:r>
            <a:r>
              <a:rPr lang="en-US" altLang="ko-KR" sz="1100" dirty="0">
                <a:latin typeface="Consolas" panose="020B0609020204030204" pitchFamily="49" charset="0"/>
              </a:rPr>
              <a:t>("users").</a:t>
            </a:r>
            <a:r>
              <a:rPr lang="en-US" altLang="ko-KR" sz="1100" dirty="0" err="1">
                <a:latin typeface="Consolas" panose="020B0609020204030204" pitchFamily="49" charset="0"/>
              </a:rPr>
              <a:t>GetValueAsync</a:t>
            </a:r>
            <a:r>
              <a:rPr lang="en-US" altLang="ko-KR" sz="1100" dirty="0">
                <a:latin typeface="Consolas" panose="020B0609020204030204" pitchFamily="49" charset="0"/>
              </a:rPr>
              <a:t>().</a:t>
            </a:r>
            <a:r>
              <a:rPr lang="en-US" altLang="ko-KR" sz="1100" dirty="0" err="1">
                <a:latin typeface="Consolas" panose="020B0609020204030204" pitchFamily="49" charset="0"/>
              </a:rPr>
              <a:t>ContinueWith</a:t>
            </a:r>
            <a:r>
              <a:rPr lang="en-US" altLang="ko-KR" sz="1100" dirty="0">
                <a:latin typeface="Consolas" panose="020B0609020204030204" pitchFamily="49" charset="0"/>
              </a:rPr>
              <a:t>(task =&gt;</a:t>
            </a:r>
          </a:p>
          <a:p>
            <a:r>
              <a:rPr lang="ko-KR" altLang="en-US" sz="1100" dirty="0"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100" dirty="0">
                <a:latin typeface="Consolas" panose="020B0609020204030204" pitchFamily="49" charset="0"/>
              </a:rPr>
              <a:t>            </a:t>
            </a:r>
            <a:r>
              <a:rPr lang="en-US" altLang="ko-KR" sz="1100" dirty="0" err="1">
                <a:latin typeface="Consolas" panose="020B0609020204030204" pitchFamily="49" charset="0"/>
              </a:rPr>
              <a:t>Debug.Log</a:t>
            </a:r>
            <a:r>
              <a:rPr lang="en-US" altLang="ko-KR" sz="1100" dirty="0">
                <a:latin typeface="Consolas" panose="020B0609020204030204" pitchFamily="49" charset="0"/>
              </a:rPr>
              <a:t>(</a:t>
            </a:r>
            <a:r>
              <a:rPr lang="en-US" altLang="ko-KR" sz="1100" dirty="0" err="1">
                <a:latin typeface="Consolas" panose="020B0609020204030204" pitchFamily="49" charset="0"/>
              </a:rPr>
              <a:t>task.Status</a:t>
            </a:r>
            <a:r>
              <a:rPr lang="en-US" altLang="ko-KR" sz="1100" dirty="0">
                <a:latin typeface="Consolas" panose="020B0609020204030204" pitchFamily="49" charset="0"/>
              </a:rPr>
              <a:t>);</a:t>
            </a:r>
          </a:p>
          <a:p>
            <a:endParaRPr lang="ko-KR" altLang="en-US" sz="1100" dirty="0">
              <a:latin typeface="Consolas" panose="020B0609020204030204" pitchFamily="49" charset="0"/>
            </a:endParaRPr>
          </a:p>
          <a:p>
            <a:r>
              <a:rPr lang="en-US" altLang="ko-KR" sz="1100" dirty="0">
                <a:latin typeface="Consolas" panose="020B0609020204030204" pitchFamily="49" charset="0"/>
              </a:rPr>
              <a:t>            if (</a:t>
            </a:r>
            <a:r>
              <a:rPr lang="en-US" altLang="ko-KR" sz="1100" dirty="0" err="1">
                <a:latin typeface="Consolas" panose="020B0609020204030204" pitchFamily="49" charset="0"/>
              </a:rPr>
              <a:t>task.IsFaulted</a:t>
            </a:r>
            <a:r>
              <a:rPr lang="en-US" altLang="ko-KR" sz="1100" dirty="0">
                <a:latin typeface="Consolas" panose="020B0609020204030204" pitchFamily="49" charset="0"/>
              </a:rPr>
              <a:t>)</a:t>
            </a:r>
          </a:p>
          <a:p>
            <a:r>
              <a:rPr lang="ko-KR" altLang="en-US" sz="1100" dirty="0">
                <a:latin typeface="Consolas" panose="020B0609020204030204" pitchFamily="49" charset="0"/>
              </a:rPr>
              <a:t>            </a:t>
            </a:r>
            <a:r>
              <a:rPr lang="en-US" altLang="ko-KR" sz="11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100" dirty="0">
                <a:latin typeface="Consolas" panose="020B0609020204030204" pitchFamily="49" charset="0"/>
              </a:rPr>
              <a:t>                // Handle the error...</a:t>
            </a:r>
          </a:p>
          <a:p>
            <a:r>
              <a:rPr lang="ko-KR" altLang="en-US" sz="1100" dirty="0">
                <a:latin typeface="Consolas" panose="020B0609020204030204" pitchFamily="49" charset="0"/>
              </a:rPr>
              <a:t>            </a:t>
            </a:r>
            <a:r>
              <a:rPr lang="en-US" altLang="ko-KR" sz="11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100" dirty="0">
                <a:latin typeface="Consolas" panose="020B0609020204030204" pitchFamily="49" charset="0"/>
              </a:rPr>
              <a:t>            else if (</a:t>
            </a:r>
            <a:r>
              <a:rPr lang="en-US" altLang="ko-KR" sz="1100" dirty="0" err="1">
                <a:latin typeface="Consolas" panose="020B0609020204030204" pitchFamily="49" charset="0"/>
              </a:rPr>
              <a:t>task.IsCompleted</a:t>
            </a:r>
            <a:r>
              <a:rPr lang="en-US" altLang="ko-KR" sz="1100" dirty="0">
                <a:latin typeface="Consolas" panose="020B0609020204030204" pitchFamily="49" charset="0"/>
              </a:rPr>
              <a:t>)</a:t>
            </a:r>
          </a:p>
          <a:p>
            <a:r>
              <a:rPr lang="ko-KR" altLang="en-US" sz="1100" dirty="0">
                <a:latin typeface="Consolas" panose="020B0609020204030204" pitchFamily="49" charset="0"/>
              </a:rPr>
              <a:t>            </a:t>
            </a:r>
            <a:r>
              <a:rPr lang="en-US" altLang="ko-KR" sz="11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100" dirty="0">
                <a:latin typeface="Consolas" panose="020B0609020204030204" pitchFamily="49" charset="0"/>
              </a:rPr>
              <a:t>                </a:t>
            </a:r>
            <a:r>
              <a:rPr lang="en-US" altLang="ko-KR" sz="1100" dirty="0" err="1">
                <a:latin typeface="Consolas" panose="020B0609020204030204" pitchFamily="49" charset="0"/>
              </a:rPr>
              <a:t>DataSnapshot</a:t>
            </a:r>
            <a:r>
              <a:rPr lang="en-US" altLang="ko-KR" sz="1100" dirty="0">
                <a:latin typeface="Consolas" panose="020B0609020204030204" pitchFamily="49" charset="0"/>
              </a:rPr>
              <a:t> snapshot = </a:t>
            </a:r>
            <a:r>
              <a:rPr lang="en-US" altLang="ko-KR" sz="1100" dirty="0" err="1">
                <a:latin typeface="Consolas" panose="020B0609020204030204" pitchFamily="49" charset="0"/>
              </a:rPr>
              <a:t>task.Result</a:t>
            </a:r>
            <a:r>
              <a:rPr lang="en-US" altLang="ko-KR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>
                <a:latin typeface="Consolas" panose="020B0609020204030204" pitchFamily="49" charset="0"/>
              </a:rPr>
              <a:t>                // Do something with snapshot...</a:t>
            </a:r>
          </a:p>
          <a:p>
            <a:endParaRPr lang="ko-KR" altLang="en-US" sz="1100" dirty="0">
              <a:latin typeface="Consolas" panose="020B0609020204030204" pitchFamily="49" charset="0"/>
            </a:endParaRPr>
          </a:p>
          <a:p>
            <a:r>
              <a:rPr lang="en-US" altLang="ko-KR" sz="1100" dirty="0">
                <a:latin typeface="Consolas" panose="020B0609020204030204" pitchFamily="49" charset="0"/>
              </a:rPr>
              <a:t>                </a:t>
            </a:r>
            <a:r>
              <a:rPr lang="en-US" altLang="ko-KR" sz="1100" dirty="0" err="1">
                <a:latin typeface="Consolas" panose="020B0609020204030204" pitchFamily="49" charset="0"/>
              </a:rPr>
              <a:t>var</a:t>
            </a:r>
            <a:r>
              <a:rPr lang="en-US" altLang="ko-KR" sz="1100" dirty="0"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latin typeface="Consolas" panose="020B0609020204030204" pitchFamily="49" charset="0"/>
              </a:rPr>
              <a:t>json</a:t>
            </a:r>
            <a:r>
              <a:rPr lang="en-US" altLang="ko-KR" sz="1100" dirty="0">
                <a:latin typeface="Consolas" panose="020B0609020204030204" pitchFamily="49" charset="0"/>
              </a:rPr>
              <a:t> = </a:t>
            </a:r>
            <a:r>
              <a:rPr lang="en-US" altLang="ko-KR" sz="1100" dirty="0" err="1">
                <a:latin typeface="Consolas" panose="020B0609020204030204" pitchFamily="49" charset="0"/>
              </a:rPr>
              <a:t>snapshot.GetRawJsonValue</a:t>
            </a:r>
            <a:r>
              <a:rPr lang="en-US" altLang="ko-KR" sz="11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100" dirty="0">
                <a:latin typeface="Consolas" panose="020B0609020204030204" pitchFamily="49" charset="0"/>
              </a:rPr>
              <a:t>                </a:t>
            </a:r>
            <a:r>
              <a:rPr lang="en-US" altLang="ko-KR" sz="1100" dirty="0" err="1">
                <a:latin typeface="Consolas" panose="020B0609020204030204" pitchFamily="49" charset="0"/>
              </a:rPr>
              <a:t>Debug.Log</a:t>
            </a:r>
            <a:r>
              <a:rPr lang="en-US" altLang="ko-KR" sz="1100" dirty="0">
                <a:latin typeface="Consolas" panose="020B0609020204030204" pitchFamily="49" charset="0"/>
              </a:rPr>
              <a:t>(</a:t>
            </a:r>
            <a:r>
              <a:rPr lang="en-US" altLang="ko-KR" sz="1100" dirty="0" err="1">
                <a:latin typeface="Consolas" panose="020B0609020204030204" pitchFamily="49" charset="0"/>
              </a:rPr>
              <a:t>json</a:t>
            </a:r>
            <a:r>
              <a:rPr lang="en-US" altLang="ko-KR" sz="1100" dirty="0">
                <a:latin typeface="Consolas" panose="020B0609020204030204" pitchFamily="49" charset="0"/>
              </a:rPr>
              <a:t>);</a:t>
            </a:r>
          </a:p>
          <a:p>
            <a:endParaRPr lang="ko-KR" altLang="en-US" sz="1100" dirty="0">
              <a:latin typeface="Consolas" panose="020B0609020204030204" pitchFamily="49" charset="0"/>
            </a:endParaRPr>
          </a:p>
          <a:p>
            <a:r>
              <a:rPr lang="en-US" altLang="ko-KR" sz="1100" dirty="0">
                <a:latin typeface="Consolas" panose="020B0609020204030204" pitchFamily="49" charset="0"/>
              </a:rPr>
              <a:t>                </a:t>
            </a:r>
            <a:r>
              <a:rPr lang="en-US" altLang="ko-KR" sz="1100" dirty="0" err="1">
                <a:latin typeface="Consolas" panose="020B0609020204030204" pitchFamily="49" charset="0"/>
              </a:rPr>
              <a:t>var</a:t>
            </a:r>
            <a:r>
              <a:rPr lang="en-US" altLang="ko-KR" sz="1100" dirty="0">
                <a:latin typeface="Consolas" panose="020B0609020204030204" pitchFamily="49" charset="0"/>
              </a:rPr>
              <a:t> children = </a:t>
            </a:r>
            <a:r>
              <a:rPr lang="en-US" altLang="ko-KR" sz="1100" dirty="0" err="1">
                <a:latin typeface="Consolas" panose="020B0609020204030204" pitchFamily="49" charset="0"/>
              </a:rPr>
              <a:t>snapshot.Children</a:t>
            </a:r>
            <a:r>
              <a:rPr lang="en-US" altLang="ko-KR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>
                <a:latin typeface="Consolas" panose="020B0609020204030204" pitchFamily="49" charset="0"/>
              </a:rPr>
              <a:t>                </a:t>
            </a:r>
            <a:r>
              <a:rPr lang="en-US" altLang="ko-KR" sz="1100" dirty="0" err="1">
                <a:latin typeface="Consolas" panose="020B0609020204030204" pitchFamily="49" charset="0"/>
              </a:rPr>
              <a:t>var</a:t>
            </a:r>
            <a:r>
              <a:rPr lang="en-US" altLang="ko-KR" sz="1100" dirty="0">
                <a:latin typeface="Consolas" panose="020B0609020204030204" pitchFamily="49" charset="0"/>
              </a:rPr>
              <a:t> enumerator = </a:t>
            </a:r>
            <a:r>
              <a:rPr lang="en-US" altLang="ko-KR" sz="1100" dirty="0" err="1">
                <a:latin typeface="Consolas" panose="020B0609020204030204" pitchFamily="49" charset="0"/>
              </a:rPr>
              <a:t>children.GetEnumerator</a:t>
            </a:r>
            <a:r>
              <a:rPr lang="en-US" altLang="ko-KR" sz="11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100" dirty="0">
                <a:latin typeface="Consolas" panose="020B0609020204030204" pitchFamily="49" charset="0"/>
              </a:rPr>
              <a:t>                while (</a:t>
            </a:r>
            <a:r>
              <a:rPr lang="en-US" altLang="ko-KR" sz="1100" dirty="0" err="1">
                <a:latin typeface="Consolas" panose="020B0609020204030204" pitchFamily="49" charset="0"/>
              </a:rPr>
              <a:t>enumerator.MoveNext</a:t>
            </a:r>
            <a:r>
              <a:rPr lang="en-US" altLang="ko-KR" sz="1100" dirty="0">
                <a:latin typeface="Consolas" panose="020B0609020204030204" pitchFamily="49" charset="0"/>
              </a:rPr>
              <a:t>()) {</a:t>
            </a:r>
          </a:p>
          <a:p>
            <a:r>
              <a:rPr lang="en-US" altLang="ko-KR" sz="11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100" dirty="0" err="1">
                <a:latin typeface="Consolas" panose="020B0609020204030204" pitchFamily="49" charset="0"/>
              </a:rPr>
              <a:t>var</a:t>
            </a:r>
            <a:r>
              <a:rPr lang="en-US" altLang="ko-KR" sz="1100" dirty="0">
                <a:latin typeface="Consolas" panose="020B0609020204030204" pitchFamily="49" charset="0"/>
              </a:rPr>
              <a:t> user = </a:t>
            </a:r>
            <a:r>
              <a:rPr lang="en-US" altLang="ko-KR" sz="1100" dirty="0" err="1">
                <a:latin typeface="Consolas" panose="020B0609020204030204" pitchFamily="49" charset="0"/>
              </a:rPr>
              <a:t>JsonConvert.DeserializeObject</a:t>
            </a:r>
            <a:r>
              <a:rPr lang="en-US" altLang="ko-KR" sz="1100" dirty="0">
                <a:latin typeface="Consolas" panose="020B0609020204030204" pitchFamily="49" charset="0"/>
              </a:rPr>
              <a:t>&lt;User&gt;(</a:t>
            </a:r>
            <a:r>
              <a:rPr lang="en-US" altLang="ko-KR" sz="1100" dirty="0" err="1">
                <a:latin typeface="Consolas" panose="020B0609020204030204" pitchFamily="49" charset="0"/>
              </a:rPr>
              <a:t>enumerator.Current.GetRawJsonValue</a:t>
            </a:r>
            <a:r>
              <a:rPr lang="en-US" altLang="ko-KR" sz="1100" dirty="0"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1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100" dirty="0" err="1">
                <a:latin typeface="Consolas" panose="020B0609020204030204" pitchFamily="49" charset="0"/>
              </a:rPr>
              <a:t>var</a:t>
            </a:r>
            <a:r>
              <a:rPr lang="en-US" altLang="ko-KR" sz="1100" dirty="0"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latin typeface="Consolas" panose="020B0609020204030204" pitchFamily="49" charset="0"/>
              </a:rPr>
              <a:t>userId</a:t>
            </a:r>
            <a:r>
              <a:rPr lang="en-US" altLang="ko-KR" sz="1100" dirty="0">
                <a:latin typeface="Consolas" panose="020B0609020204030204" pitchFamily="49" charset="0"/>
              </a:rPr>
              <a:t> = </a:t>
            </a:r>
            <a:r>
              <a:rPr lang="en-US" altLang="ko-KR" sz="1100" dirty="0" err="1">
                <a:latin typeface="Consolas" panose="020B0609020204030204" pitchFamily="49" charset="0"/>
              </a:rPr>
              <a:t>enumerator.Current.Key</a:t>
            </a:r>
            <a:r>
              <a:rPr lang="en-US" altLang="ko-KR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100" dirty="0" err="1">
                <a:latin typeface="Consolas" panose="020B0609020204030204" pitchFamily="49" charset="0"/>
              </a:rPr>
              <a:t>Debug.LogFormat</a:t>
            </a:r>
            <a:r>
              <a:rPr lang="en-US" altLang="ko-KR" sz="1100" dirty="0">
                <a:latin typeface="Consolas" panose="020B0609020204030204" pitchFamily="49" charset="0"/>
              </a:rPr>
              <a:t>("{0} {1} {2}", </a:t>
            </a:r>
            <a:r>
              <a:rPr lang="en-US" altLang="ko-KR" sz="1100" dirty="0" err="1">
                <a:latin typeface="Consolas" panose="020B0609020204030204" pitchFamily="49" charset="0"/>
              </a:rPr>
              <a:t>userId</a:t>
            </a:r>
            <a:r>
              <a:rPr lang="en-US" altLang="ko-KR" sz="1100" dirty="0">
                <a:latin typeface="Consolas" panose="020B0609020204030204" pitchFamily="49" charset="0"/>
              </a:rPr>
              <a:t>, </a:t>
            </a:r>
            <a:r>
              <a:rPr lang="en-US" altLang="ko-KR" sz="1100" dirty="0" err="1">
                <a:latin typeface="Consolas" panose="020B0609020204030204" pitchFamily="49" charset="0"/>
              </a:rPr>
              <a:t>user.username</a:t>
            </a:r>
            <a:r>
              <a:rPr lang="en-US" altLang="ko-KR" sz="1100" dirty="0">
                <a:latin typeface="Consolas" panose="020B0609020204030204" pitchFamily="49" charset="0"/>
              </a:rPr>
              <a:t>, </a:t>
            </a:r>
            <a:r>
              <a:rPr lang="en-US" altLang="ko-KR" sz="1100" dirty="0" err="1">
                <a:latin typeface="Consolas" panose="020B0609020204030204" pitchFamily="49" charset="0"/>
              </a:rPr>
              <a:t>user.email</a:t>
            </a:r>
            <a:r>
              <a:rPr lang="en-US" altLang="ko-KR" sz="1100" dirty="0"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100" dirty="0">
                <a:latin typeface="Consolas" panose="020B0609020204030204" pitchFamily="49" charset="0"/>
              </a:rPr>
              <a:t>                </a:t>
            </a:r>
            <a:r>
              <a:rPr lang="en-US" altLang="ko-KR" sz="1100" dirty="0">
                <a:latin typeface="Consolas" panose="020B0609020204030204" pitchFamily="49" charset="0"/>
              </a:rPr>
              <a:t>}</a:t>
            </a:r>
          </a:p>
          <a:p>
            <a:endParaRPr lang="ko-KR" altLang="en-US" sz="1100" dirty="0">
              <a:latin typeface="Consolas" panose="020B0609020204030204" pitchFamily="49" charset="0"/>
            </a:endParaRPr>
          </a:p>
          <a:p>
            <a:r>
              <a:rPr lang="ko-KR" altLang="en-US" sz="1100" dirty="0">
                <a:latin typeface="Consolas" panose="020B0609020204030204" pitchFamily="49" charset="0"/>
              </a:rPr>
              <a:t>            </a:t>
            </a:r>
            <a:r>
              <a:rPr lang="en-US" altLang="ko-KR" sz="1100" dirty="0"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100" dirty="0"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latin typeface="Consolas" panose="020B0609020204030204" pitchFamily="49" charset="0"/>
              </a:rPr>
              <a:t>});</a:t>
            </a:r>
          </a:p>
          <a:p>
            <a:r>
              <a:rPr lang="ko-KR" altLang="en-US" sz="1100" dirty="0"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latin typeface="Consolas" panose="020B0609020204030204" pitchFamily="49" charset="0"/>
              </a:rPr>
              <a:t>}</a:t>
            </a:r>
            <a:endParaRPr lang="ko-KR" altLang="en-US" sz="11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8546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3568" y="522258"/>
            <a:ext cx="76328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 smtClean="0">
                <a:latin typeface="Consolas" panose="020B0609020204030204" pitchFamily="49" charset="0"/>
              </a:rPr>
              <a:t>챌린지</a:t>
            </a:r>
            <a:endParaRPr lang="ko-KR" altLang="en-US" sz="2800" b="1" dirty="0">
              <a:latin typeface="Consolas" panose="020B0609020204030204" pitchFamily="49" charset="0"/>
            </a:endParaRPr>
          </a:p>
        </p:txBody>
      </p:sp>
      <p:pic>
        <p:nvPicPr>
          <p:cNvPr id="5122" name="Picture 2" descr="C:\Users\smile\Desktop\Screen Shot 2021-02-04 at 오후 3.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679540"/>
            <a:ext cx="2043546" cy="368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286000" y="6165304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800" dirty="0"/>
              <a:t>https://</a:t>
            </a:r>
            <a:r>
              <a:rPr lang="en-US" altLang="ko-KR" sz="800" dirty="0" err="1"/>
              <a:t>stackoverflow.com</a:t>
            </a:r>
            <a:r>
              <a:rPr lang="en-US" altLang="ko-KR" sz="800" dirty="0"/>
              <a:t>/questions/65224002/for-loop-stops-when-calling-function-in-firebase-for-unity-c-sharp</a:t>
            </a:r>
            <a:endParaRPr lang="ko-KR" altLang="en-US" sz="800" dirty="0"/>
          </a:p>
        </p:txBody>
      </p:sp>
      <p:pic>
        <p:nvPicPr>
          <p:cNvPr id="5123" name="Picture 3" descr="C:\Users\smile\Desktop\Screen Shot 2021-02-04 at 오후 3.11 - 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69343"/>
            <a:ext cx="5578152" cy="2973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683568" y="1052736"/>
            <a:ext cx="763284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smtClean="0">
                <a:latin typeface="Consolas" panose="020B0609020204030204" pitchFamily="49" charset="0"/>
              </a:rPr>
              <a:t>데이터를 다음과 </a:t>
            </a:r>
            <a:r>
              <a:rPr lang="ko-KR" altLang="en-US" sz="1200" smtClean="0">
                <a:latin typeface="Consolas" panose="020B0609020204030204" pitchFamily="49" charset="0"/>
              </a:rPr>
              <a:t>리스트로 보여 주세요 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067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054" y="1576129"/>
            <a:ext cx="3400900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321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mile\Desktop\Screen Shot 2021-02-04 at 오전 10.5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28800"/>
            <a:ext cx="7589243" cy="384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5813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smile\Desktop\Screen Shot 2021-02-04 at 오전 11.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08720"/>
            <a:ext cx="3654993" cy="5395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smile\Desktop\Screen Shot 2021-02-04 at 오전 10.56 - 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4653136"/>
            <a:ext cx="3888432" cy="30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화살표 연결선 2"/>
          <p:cNvCxnSpPr>
            <a:stCxn id="4" idx="1"/>
          </p:cNvCxnSpPr>
          <p:nvPr/>
        </p:nvCxnSpPr>
        <p:spPr>
          <a:xfrm flipH="1">
            <a:off x="3059832" y="4803605"/>
            <a:ext cx="115212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071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smile\Desktop\Screen Shot 2021-02-04 at 오전 11.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24744"/>
            <a:ext cx="4765477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smile\Desktop\Screen Shot 2021-02-04 at 오전 11.02 - 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425445"/>
            <a:ext cx="2171700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5663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smile\Desktop\Screen Shot 2021-02-04 at 오전 11.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620688"/>
            <a:ext cx="7088187" cy="580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5097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385</Words>
  <Application>Microsoft Office PowerPoint</Application>
  <PresentationFormat>화면 슬라이드 쇼(4:3)</PresentationFormat>
  <Paragraphs>89</Paragraphs>
  <Slides>46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4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장상욱</dc:creator>
  <cp:lastModifiedBy>장상욱</cp:lastModifiedBy>
  <cp:revision>55</cp:revision>
  <dcterms:created xsi:type="dcterms:W3CDTF">2021-02-04T01:52:00Z</dcterms:created>
  <dcterms:modified xsi:type="dcterms:W3CDTF">2021-02-04T06:14:32Z</dcterms:modified>
</cp:coreProperties>
</file>