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82" r:id="rId24"/>
    <p:sldId id="283" r:id="rId25"/>
    <p:sldId id="278" r:id="rId26"/>
    <p:sldId id="279" r:id="rId27"/>
    <p:sldId id="280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0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3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3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6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6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9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8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4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4CAA-D165-475B-AA31-E2B440B3851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E555-00F1-4C0A-9D0B-C9B1F0A66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8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384347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유니티 새 프로젝트를 만든다</a:t>
            </a:r>
            <a:endParaRPr lang="en-US" altLang="ko-KR" dirty="0" smtClean="0"/>
          </a:p>
        </p:txBody>
      </p:sp>
      <p:pic>
        <p:nvPicPr>
          <p:cNvPr id="3074" name="Picture 2" descr="C:\Users\smile\Desktop\Screen Shot 2021-02-04 at 오전 10.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96752"/>
            <a:ext cx="54292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mile\Desktop\Screen Shot 2021-02-04 at 오전 10.56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2" y="5517232"/>
            <a:ext cx="46767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9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mile\Desktop\Screen Shot 2021-02-04 at 오전 11.03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52959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57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mile\Desktop\Screen Shot 2021-02-04 at 오전 11.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44130"/>
            <a:ext cx="36576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92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smile\Desktop\Screen Shot 2021-02-04 at 오전 11.04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15981"/>
            <a:ext cx="7180117" cy="514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4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mile\Desktop\Screen Shot 2021-02-04 at 오전 11.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6021387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7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92696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keystore</a:t>
            </a:r>
            <a:r>
              <a:rPr lang="ko-KR" altLang="en-US" dirty="0" smtClean="0"/>
              <a:t>를 만든다 </a:t>
            </a:r>
          </a:p>
        </p:txBody>
      </p:sp>
      <p:pic>
        <p:nvPicPr>
          <p:cNvPr id="9218" name="Picture 2" descr="C:\Users\smile\Desktop\Screen Shot 2021-02-04 at 오전 11.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145462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8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mile\Documents\oCam\캡처_2021_02_04_11_09_07_8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3" y="1151731"/>
            <a:ext cx="4695826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smile\Documents\oCam\캡처_2021_02_04_11_09_40_7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19" y="3501008"/>
            <a:ext cx="269070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88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mile\Documents\oCam\캡처_2021_02_04_11_10_17_8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36712"/>
            <a:ext cx="4695826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1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smile\Documents\oCam\캡처_2021_02_04_11_10_28_5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4695826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90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92696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keystore</a:t>
            </a:r>
            <a:r>
              <a:rPr lang="ko-KR" altLang="en-US" dirty="0" smtClean="0"/>
              <a:t>가 있는 위치에서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창 실행</a:t>
            </a:r>
          </a:p>
        </p:txBody>
      </p:sp>
      <p:pic>
        <p:nvPicPr>
          <p:cNvPr id="14338" name="Picture 2" descr="C:\Users\smile\Desktop\Screen Shot 2021-02-04 at 오전 11.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6088063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75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3285" y="476672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keytool</a:t>
            </a:r>
            <a:r>
              <a:rPr lang="en-US" altLang="ko-KR" dirty="0" smtClean="0"/>
              <a:t> -list -v -keystore {keystore path}</a:t>
            </a:r>
          </a:p>
        </p:txBody>
      </p:sp>
      <p:pic>
        <p:nvPicPr>
          <p:cNvPr id="15362" name="Picture 2" descr="C:\Users\smile\Desktop\Screen Shot 2021-02-04 at 오전 11.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82" y="1072680"/>
            <a:ext cx="6561659" cy="480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9512" y="5891772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keytool</a:t>
            </a:r>
            <a:r>
              <a:rPr lang="en-US" altLang="ko-KR" dirty="0" smtClean="0"/>
              <a:t> -list -v -keystore ./</a:t>
            </a:r>
            <a:r>
              <a:rPr lang="en-US" altLang="ko-KR" dirty="0" err="1" smtClean="0"/>
              <a:t>firebasedatabase.keystore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68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43895" y="1484784"/>
            <a:ext cx="3358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Firebase </a:t>
            </a:r>
            <a:r>
              <a:rPr lang="ko-KR" altLang="en-US" dirty="0" smtClean="0"/>
              <a:t>콘솔 프로젝트를 생성</a:t>
            </a:r>
            <a:endParaRPr lang="en-US" altLang="ko-KR" dirty="0" smtClean="0"/>
          </a:p>
        </p:txBody>
      </p:sp>
      <p:pic>
        <p:nvPicPr>
          <p:cNvPr id="1026" name="Picture 2" descr="C:\Users\smile\Desktop\Screen Shot 2021-02-04 at 오전 10.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10" y="2204864"/>
            <a:ext cx="4395477" cy="359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950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smile\Desktop\Screen Shot 2021-02-04 at 오전 11.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44827"/>
            <a:ext cx="776446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smile\Desktop\Screen Shot 2021-02-04 at 오전 11.17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5735638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3635896" y="2780928"/>
            <a:ext cx="0" cy="20162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95536" y="908720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sha1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sha256</a:t>
            </a:r>
            <a:r>
              <a:rPr lang="en-US" altLang="ko-KR" dirty="0" smtClean="0"/>
              <a:t> </a:t>
            </a:r>
            <a:r>
              <a:rPr lang="ko-KR" altLang="en-US" dirty="0" smtClean="0"/>
              <a:t>둘 중 하나 복사해서 인증서 지문에 입력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97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smile\Desktop\Screen Shot 2021-02-04 at 오전 11.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98" y="1556792"/>
            <a:ext cx="20859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0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mile\Desktop\Screen Shot 2021-02-04 at 오전 11.19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04864"/>
            <a:ext cx="3819526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829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smile\Desktop\Screen Shot 2021-02-04 at 오전 11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907213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2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smile\Desktop\Screen Shot 2021-02-04 at 오전 11.20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5688634" cy="315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mile\Desktop\Screen Shot 2021-02-04 at 오후 1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69005"/>
            <a:ext cx="5587453" cy="27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09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smile\Desktop\Screen Shot 2021-02-04 at 오전 11.20 -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5618826" cy="419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smile\Desktop\Screen Shot 2021-02-04 at 오전 11.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59288"/>
            <a:ext cx="15621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499992" y="2420888"/>
            <a:ext cx="2232248" cy="2876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489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smile\Desktop\Screen Shot 2021-02-04 at 오전 11.20 -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44095"/>
            <a:ext cx="7920880" cy="36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83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908720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dotnet4</a:t>
            </a:r>
            <a:r>
              <a:rPr lang="en-US" altLang="ko-KR" dirty="0"/>
              <a:t> &gt; </a:t>
            </a:r>
            <a:r>
              <a:rPr lang="en-US" altLang="ko-KR" dirty="0" err="1" smtClean="0"/>
              <a:t>FirebaseDatabase.unitypackage</a:t>
            </a:r>
            <a:r>
              <a:rPr lang="en-US" altLang="ko-KR" dirty="0" smtClean="0"/>
              <a:t> import</a:t>
            </a:r>
            <a:endParaRPr lang="ko-KR" altLang="en-US" dirty="0"/>
          </a:p>
        </p:txBody>
      </p:sp>
      <p:pic>
        <p:nvPicPr>
          <p:cNvPr id="1027" name="Picture 3" descr="C:\Users\smile\Desktop\Screen Shot 2021-02-04 at 오전 11.33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54" y="3280273"/>
            <a:ext cx="41529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mile\Desktop\Screen Shot 2021-02-04 at 오전 11.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579" y="1674118"/>
            <a:ext cx="37528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666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mile\Desktop\Screen Shot 2021-02-04 at 오전 11.33 -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5906269" cy="47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576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mile\Desktop\Screen Shot 2021-02-04 at 오전 11.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19169"/>
            <a:ext cx="38671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76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8720"/>
            <a:ext cx="506843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64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mile\Desktop\Screen Shot 2021-02-04 at 오전 11.35 -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60649"/>
            <a:ext cx="413632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smile\Desktop\Screen Shot 2021-02-04 at 오전 11.35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16255"/>
            <a:ext cx="4418705" cy="316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80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mile\Desktop\Screen Shot 2021-02-04 at 오전 11.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8864"/>
            <a:ext cx="2664296" cy="600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43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mile\Desktop\Screen Shot 2021-02-04 at 오전 11.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374063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509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mile\Desktop\Screen Shot 2021-02-04 at 오전 11.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935615" cy="362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8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smile\Desktop\Screen Shot 2021-02-04 at 오전 11.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22800"/>
            <a:ext cx="7109644" cy="46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smile\Desktop\Screen Shot 2021-02-04 at 오전 11.40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84" y="5301208"/>
            <a:ext cx="47910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04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mile\Desktop\Screen Shot 2021-02-04 at 오전 11.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307388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405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smile\Desktop\Screen Shot 2021-02-04 at 오전 11.54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678863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055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mile\Desktop\Screen Shot 2021-02-04 at 오전 11.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35918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91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764704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Consolas" panose="020B0609020204030204" pitchFamily="49" charset="0"/>
              </a:rPr>
              <a:t>using </a:t>
            </a:r>
            <a:r>
              <a:rPr lang="en-US" altLang="ko-KR" sz="800" dirty="0" err="1">
                <a:latin typeface="Consolas" panose="020B0609020204030204" pitchFamily="49" charset="0"/>
              </a:rPr>
              <a:t>Firebase.Database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using </a:t>
            </a:r>
            <a:r>
              <a:rPr lang="en-US" altLang="ko-KR" sz="800" dirty="0" err="1">
                <a:latin typeface="Consolas" panose="020B0609020204030204" pitchFamily="49" charset="0"/>
              </a:rPr>
              <a:t>System.Collections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using </a:t>
            </a:r>
            <a:r>
              <a:rPr lang="en-US" altLang="ko-KR" sz="800" dirty="0" err="1">
                <a:latin typeface="Consolas" panose="020B0609020204030204" pitchFamily="49" charset="0"/>
              </a:rPr>
              <a:t>System.Collections.Generic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using UnityEngine;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using </a:t>
            </a:r>
            <a:r>
              <a:rPr lang="en-US" altLang="ko-KR" sz="800" dirty="0" err="1">
                <a:latin typeface="Consolas" panose="020B0609020204030204" pitchFamily="49" charset="0"/>
              </a:rPr>
              <a:t>Newtonsoft.Json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public class User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public string username;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public string email;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public User()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public User(string username, string email)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this.username</a:t>
            </a:r>
            <a:r>
              <a:rPr lang="en-US" altLang="ko-KR" sz="800" dirty="0">
                <a:latin typeface="Consolas" panose="020B0609020204030204" pitchFamily="49" charset="0"/>
              </a:rPr>
              <a:t> = username;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this.email</a:t>
            </a:r>
            <a:r>
              <a:rPr lang="en-US" altLang="ko-KR" sz="800" dirty="0">
                <a:latin typeface="Consolas" panose="020B0609020204030204" pitchFamily="49" charset="0"/>
              </a:rPr>
              <a:t> = email;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public class App : MonoBehaviour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// Start is called before the first frame update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void Start()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DatabaseReference</a:t>
            </a:r>
            <a:r>
              <a:rPr lang="en-US" altLang="ko-KR" sz="800" dirty="0">
                <a:latin typeface="Consolas" panose="020B0609020204030204" pitchFamily="49" charset="0"/>
              </a:rPr>
              <a:t> reference = </a:t>
            </a:r>
            <a:r>
              <a:rPr lang="en-US" altLang="ko-KR" sz="800" dirty="0" err="1">
                <a:latin typeface="Consolas" panose="020B0609020204030204" pitchFamily="49" charset="0"/>
              </a:rPr>
              <a:t>FirebaseDatabase.DefaultInstance.RootReference</a:t>
            </a:r>
            <a:r>
              <a:rPr lang="en-US" altLang="ko-KR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Debug.Log</a:t>
            </a:r>
            <a:r>
              <a:rPr lang="en-US" altLang="ko-KR" sz="800" dirty="0">
                <a:latin typeface="Consolas" panose="020B0609020204030204" pitchFamily="49" charset="0"/>
              </a:rPr>
              <a:t>(reference);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string </a:t>
            </a:r>
            <a:r>
              <a:rPr lang="en-US" altLang="ko-KR" sz="800" dirty="0" err="1">
                <a:latin typeface="Consolas" panose="020B0609020204030204" pitchFamily="49" charset="0"/>
              </a:rPr>
              <a:t>userId</a:t>
            </a:r>
            <a:r>
              <a:rPr lang="en-US" altLang="ko-KR" sz="800" dirty="0"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latin typeface="Consolas" panose="020B0609020204030204" pitchFamily="49" charset="0"/>
              </a:rPr>
              <a:t>System.Guid.NewGuid</a:t>
            </a:r>
            <a:r>
              <a:rPr lang="en-US" altLang="ko-KR" sz="800" dirty="0">
                <a:latin typeface="Consolas" panose="020B0609020204030204" pitchFamily="49" charset="0"/>
              </a:rPr>
              <a:t>().</a:t>
            </a:r>
            <a:r>
              <a:rPr lang="en-US" altLang="ko-KR" sz="800" dirty="0" err="1">
                <a:latin typeface="Consolas" panose="020B0609020204030204" pitchFamily="49" charset="0"/>
              </a:rPr>
              <a:t>ToString</a:t>
            </a:r>
            <a:r>
              <a:rPr lang="en-US" altLang="ko-KR" sz="8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string name = "</a:t>
            </a:r>
            <a:r>
              <a:rPr lang="ko-KR" altLang="en-US" sz="800" dirty="0">
                <a:latin typeface="Consolas" panose="020B0609020204030204" pitchFamily="49" charset="0"/>
              </a:rPr>
              <a:t>홍길동</a:t>
            </a:r>
            <a:r>
              <a:rPr lang="en-US" altLang="ko-KR" sz="8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string email = "</a:t>
            </a:r>
            <a:r>
              <a:rPr lang="en-US" altLang="ko-KR" sz="800" dirty="0" err="1">
                <a:latin typeface="Consolas" panose="020B0609020204030204" pitchFamily="49" charset="0"/>
              </a:rPr>
              <a:t>hong@gmail.com</a:t>
            </a:r>
            <a:r>
              <a:rPr lang="en-US" altLang="ko-KR" sz="8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this.WriteNewUser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userId</a:t>
            </a:r>
            <a:r>
              <a:rPr lang="en-US" altLang="ko-KR" sz="800" dirty="0">
                <a:latin typeface="Consolas" panose="020B0609020204030204" pitchFamily="49" charset="0"/>
              </a:rPr>
              <a:t>, name, email);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800" dirty="0">
              <a:latin typeface="Consolas" panose="020B0609020204030204" pitchFamily="49" charset="0"/>
            </a:endParaRPr>
          </a:p>
          <a:p>
            <a:r>
              <a:rPr lang="en-US" altLang="ko-KR" sz="800" dirty="0">
                <a:latin typeface="Consolas" panose="020B0609020204030204" pitchFamily="49" charset="0"/>
              </a:rPr>
              <a:t>    private void </a:t>
            </a:r>
            <a:r>
              <a:rPr lang="en-US" altLang="ko-KR" sz="800" dirty="0" err="1">
                <a:latin typeface="Consolas" panose="020B0609020204030204" pitchFamily="49" charset="0"/>
              </a:rPr>
              <a:t>WriteNewUser</a:t>
            </a:r>
            <a:r>
              <a:rPr lang="en-US" altLang="ko-KR" sz="800" dirty="0">
                <a:latin typeface="Consolas" panose="020B0609020204030204" pitchFamily="49" charset="0"/>
              </a:rPr>
              <a:t>(string </a:t>
            </a:r>
            <a:r>
              <a:rPr lang="en-US" altLang="ko-KR" sz="800" dirty="0" err="1">
                <a:latin typeface="Consolas" panose="020B0609020204030204" pitchFamily="49" charset="0"/>
              </a:rPr>
              <a:t>userId</a:t>
            </a:r>
            <a:r>
              <a:rPr lang="en-US" altLang="ko-KR" sz="800" dirty="0">
                <a:latin typeface="Consolas" panose="020B0609020204030204" pitchFamily="49" charset="0"/>
              </a:rPr>
              <a:t>, string name, string email)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User user = new User(name, email);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string </a:t>
            </a:r>
            <a:r>
              <a:rPr lang="en-US" altLang="ko-KR" sz="800" dirty="0" err="1">
                <a:latin typeface="Consolas" panose="020B0609020204030204" pitchFamily="49" charset="0"/>
              </a:rPr>
              <a:t>json</a:t>
            </a:r>
            <a:r>
              <a:rPr lang="en-US" altLang="ko-KR" sz="800" dirty="0"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latin typeface="Consolas" panose="020B0609020204030204" pitchFamily="49" charset="0"/>
              </a:rPr>
              <a:t>JsonConvert.SerializeObject</a:t>
            </a:r>
            <a:r>
              <a:rPr lang="en-US" altLang="ko-KR" sz="800" dirty="0">
                <a:latin typeface="Consolas" panose="020B0609020204030204" pitchFamily="49" charset="0"/>
              </a:rPr>
              <a:t>(user);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  <a:r>
              <a:rPr lang="en-US" altLang="ko-KR" sz="800" dirty="0" err="1">
                <a:latin typeface="Consolas" panose="020B0609020204030204" pitchFamily="49" charset="0"/>
              </a:rPr>
              <a:t>Debug.Log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json</a:t>
            </a:r>
            <a:r>
              <a:rPr lang="en-US" altLang="ko-KR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        //</a:t>
            </a:r>
            <a:r>
              <a:rPr lang="en-US" altLang="ko-KR" sz="800" dirty="0" err="1">
                <a:latin typeface="Consolas" panose="020B0609020204030204" pitchFamily="49" charset="0"/>
              </a:rPr>
              <a:t>mDatabaseRef.Child</a:t>
            </a:r>
            <a:r>
              <a:rPr lang="en-US" altLang="ko-KR" sz="800" dirty="0">
                <a:latin typeface="Consolas" panose="020B0609020204030204" pitchFamily="49" charset="0"/>
              </a:rPr>
              <a:t>("users").Child(</a:t>
            </a:r>
            <a:r>
              <a:rPr lang="en-US" altLang="ko-KR" sz="800" dirty="0" err="1">
                <a:latin typeface="Consolas" panose="020B0609020204030204" pitchFamily="49" charset="0"/>
              </a:rPr>
              <a:t>userId</a:t>
            </a:r>
            <a:r>
              <a:rPr lang="en-US" altLang="ko-KR" sz="800" dirty="0">
                <a:latin typeface="Consolas" panose="020B0609020204030204" pitchFamily="49" charset="0"/>
              </a:rPr>
              <a:t>).</a:t>
            </a:r>
            <a:r>
              <a:rPr lang="en-US" altLang="ko-KR" sz="800" dirty="0" err="1">
                <a:latin typeface="Consolas" panose="020B0609020204030204" pitchFamily="49" charset="0"/>
              </a:rPr>
              <a:t>SetRawJsonValueAsync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json</a:t>
            </a:r>
            <a:r>
              <a:rPr lang="en-US" altLang="ko-KR" sz="800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171" name="Picture 3" descr="C:\Users\smile\Desktop\Screen Shot 2021-02-04 at 오후 12.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2776"/>
            <a:ext cx="4323606" cy="9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11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mile\Desktop\Screen Shot 2021-02-04 at 오후 1.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38346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97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52249"/>
            <a:ext cx="4885042" cy="54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6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54" y="1576129"/>
            <a:ext cx="34009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2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mile\Desktop\Screen Shot 2021-02-04 at 오전 10.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589243" cy="384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81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smile\Desktop\Screen Shot 2021-02-04 at 오전 11.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3654993" cy="539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smile\Desktop\Screen Shot 2021-02-04 at 오전 10.56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653136"/>
            <a:ext cx="3888432" cy="3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stCxn id="4" idx="1"/>
          </p:cNvCxnSpPr>
          <p:nvPr/>
        </p:nvCxnSpPr>
        <p:spPr>
          <a:xfrm flipH="1">
            <a:off x="3059832" y="4803605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07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mile\Desktop\Screen Shot 2021-02-04 at 오전 11.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4765477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mile\Desktop\Screen Shot 2021-02-04 at 오전 11.02 -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25445"/>
            <a:ext cx="21717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66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mile\Desktop\Screen Shot 2021-02-04 at 오전 11.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7088187" cy="58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09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219</Words>
  <Application>Microsoft Office PowerPoint</Application>
  <PresentationFormat>화면 슬라이드 쇼(4:3)</PresentationFormat>
  <Paragraphs>52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장상욱</dc:creator>
  <cp:lastModifiedBy>장상욱</cp:lastModifiedBy>
  <cp:revision>39</cp:revision>
  <dcterms:created xsi:type="dcterms:W3CDTF">2021-02-04T01:52:00Z</dcterms:created>
  <dcterms:modified xsi:type="dcterms:W3CDTF">2021-02-04T04:08:51Z</dcterms:modified>
</cp:coreProperties>
</file>