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78" r:id="rId26"/>
    <p:sldId id="279" r:id="rId27"/>
    <p:sldId id="280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8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38434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유니티 새 프로젝트를 만든다</a:t>
            </a:r>
            <a:endParaRPr lang="en-US" altLang="ko-KR" dirty="0" smtClean="0"/>
          </a:p>
        </p:txBody>
      </p:sp>
      <p:pic>
        <p:nvPicPr>
          <p:cNvPr id="3074" name="Picture 2" descr="C:\Users\smile\Desktop\Screen Shot 2021-02-04 at 오전 10.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292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2" y="5517232"/>
            <a:ext cx="46767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0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2959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mile\Desktop\Screen Shot 2021-02-04 at 오전 11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44130"/>
            <a:ext cx="36576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2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mile\Desktop\Screen Shot 2021-02-04 at 오전 11.0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15981"/>
            <a:ext cx="7180117" cy="514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4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021387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7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를 만든다 </a:t>
            </a:r>
          </a:p>
        </p:txBody>
      </p:sp>
      <p:pic>
        <p:nvPicPr>
          <p:cNvPr id="9218" name="Picture 2" descr="C:\Users\smile\Desktop\Screen Shot 2021-02-04 at 오전 11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45462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ocuments\oCam\캡처_2021_02_04_11_09_07_8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151731"/>
            <a:ext cx="469582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smile\Documents\oCam\캡처_2021_02_04_11_09_40_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19" y="3501008"/>
            <a:ext cx="26907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8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ocuments\oCam\캡처_2021_02_04_11_10_17_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smile\Documents\oCam\캡처_2021_02_04_11_10_28_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0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가 있는 위치에서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</a:p>
        </p:txBody>
      </p:sp>
      <p:pic>
        <p:nvPicPr>
          <p:cNvPr id="14338" name="Picture 2" descr="C:\Users\smile\Desktop\Screen Shot 2021-02-04 at 오전 11.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880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5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3285" y="47667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{keystore path}</a:t>
            </a:r>
          </a:p>
        </p:txBody>
      </p:sp>
      <p:pic>
        <p:nvPicPr>
          <p:cNvPr id="15362" name="Picture 2" descr="C:\Users\smile\Desktop\Screen Shot 2021-02-04 at 오전 11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82" y="1072680"/>
            <a:ext cx="6561659" cy="48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589177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./</a:t>
            </a:r>
            <a:r>
              <a:rPr lang="en-US" altLang="ko-KR" dirty="0" err="1" smtClean="0"/>
              <a:t>firebasedatabase.keystore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8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43895" y="1484784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Firebase </a:t>
            </a:r>
            <a:r>
              <a:rPr lang="ko-KR" altLang="en-US" dirty="0" smtClean="0"/>
              <a:t>콘솔 프로젝트를 생성</a:t>
            </a:r>
            <a:endParaRPr lang="en-US" altLang="ko-KR" dirty="0" smtClean="0"/>
          </a:p>
        </p:txBody>
      </p:sp>
      <p:pic>
        <p:nvPicPr>
          <p:cNvPr id="1026" name="Picture 2" descr="C:\Users\smile\Desktop\Screen Shot 2021-02-04 at 오전 10.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10" y="2204864"/>
            <a:ext cx="4395477" cy="35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mile\Desktop\Screen Shot 2021-02-04 at 오전 11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4827"/>
            <a:ext cx="776446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mile\Desktop\Screen Shot 2021-02-04 at 오전 11.17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35638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635896" y="2780928"/>
            <a:ext cx="0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sha1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sha256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 중 하나 복사해서 인증서 지문에 입력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7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mile\Desktop\Screen Shot 2021-02-04 at 오전 11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98" y="1556792"/>
            <a:ext cx="20859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19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381952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90721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2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mile\Desktop\Screen Shot 2021-02-04 at 오전 11.20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1772816"/>
            <a:ext cx="6850063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smile\Desktop\Screen Shot 2021-02-04 at 오전 11.20 -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618826" cy="41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smile\Desktop\Screen Shot 2021-02-04 at 오전 11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59288"/>
            <a:ext cx="1562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499992" y="2420888"/>
            <a:ext cx="2232248" cy="2876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8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smile\Desktop\Screen Shot 2021-02-04 at 오전 11.20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44095"/>
            <a:ext cx="7920880" cy="36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dotnet4</a:t>
            </a:r>
            <a:r>
              <a:rPr lang="en-US" altLang="ko-KR" dirty="0"/>
              <a:t> &gt; </a:t>
            </a:r>
            <a:r>
              <a:rPr lang="en-US" altLang="ko-KR" dirty="0" err="1" smtClean="0"/>
              <a:t>FirebaseDatabase.unitypackage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1027" name="Picture 3" descr="C:\Users\smile\Desktop\Screen Shot 2021-02-04 at 오전 11.3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54" y="3280273"/>
            <a:ext cx="4152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mile\Desktop\Screen Shot 2021-02-04 at 오전 11.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79" y="1674118"/>
            <a:ext cx="3752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6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3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06269" cy="47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7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mile\Desktop\Screen Shot 2021-02-04 at 오전 11.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19169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06843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5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60649"/>
            <a:ext cx="41363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smile\Desktop\Screen Shot 2021-02-04 at 오전 11.35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16255"/>
            <a:ext cx="4418705" cy="31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8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8864"/>
            <a:ext cx="2664296" cy="60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4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mile\Desktop\Screen Shot 2021-02-04 at 오전 11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740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09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mile\Desktop\Screen Shot 2021-02-04 at 오전 11.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35615" cy="36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800"/>
            <a:ext cx="7109644" cy="4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smile\Desktop\Screen Shot 2021-02-04 at 오전 11.40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84" y="5301208"/>
            <a:ext cx="47910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mile\Desktop\Screen Shot 2021-02-04 at 오전 11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073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05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mile\Desktop\Screen Shot 2021-02-04 at 오전 11.5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67886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5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35918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Firebase.Database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System.Collections.Generic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UnityEngine;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Newtonsoft.Json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User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email;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User(string username,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this.username</a:t>
            </a:r>
            <a:r>
              <a:rPr lang="en-US" altLang="ko-KR" sz="800" dirty="0">
                <a:latin typeface="Consolas" panose="020B0609020204030204" pitchFamily="49" charset="0"/>
              </a:rPr>
              <a:t> =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this.email</a:t>
            </a:r>
            <a:r>
              <a:rPr lang="en-US" altLang="ko-KR" sz="800" dirty="0">
                <a:latin typeface="Consolas" panose="020B0609020204030204" pitchFamily="49" charset="0"/>
              </a:rPr>
              <a:t> = email;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App : MonoBehaviour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// Start is called before the first frame update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void Start()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DatabaseReference</a:t>
            </a:r>
            <a:r>
              <a:rPr lang="en-US" altLang="ko-KR" sz="800" dirty="0">
                <a:latin typeface="Consolas" panose="020B0609020204030204" pitchFamily="49" charset="0"/>
              </a:rPr>
              <a:t> reference = </a:t>
            </a:r>
            <a:r>
              <a:rPr lang="en-US" altLang="ko-KR" sz="800" dirty="0" err="1">
                <a:latin typeface="Consolas" panose="020B0609020204030204" pitchFamily="49" charset="0"/>
              </a:rPr>
              <a:t>FirebaseDatabase.DefaultInstance.RootReference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(reference);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System.Guid.NewGuid</a:t>
            </a:r>
            <a:r>
              <a:rPr lang="en-US" altLang="ko-KR" sz="800" dirty="0">
                <a:latin typeface="Consolas" panose="020B0609020204030204" pitchFamily="49" charset="0"/>
              </a:rPr>
              <a:t>().</a:t>
            </a:r>
            <a:r>
              <a:rPr lang="en-US" altLang="ko-KR" sz="800" dirty="0" err="1">
                <a:latin typeface="Consolas" panose="020B0609020204030204" pitchFamily="49" charset="0"/>
              </a:rPr>
              <a:t>ToString</a:t>
            </a:r>
            <a:r>
              <a:rPr lang="en-US" altLang="ko-KR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name = "</a:t>
            </a:r>
            <a:r>
              <a:rPr lang="ko-KR" altLang="en-US" sz="800" dirty="0">
                <a:latin typeface="Consolas" panose="020B0609020204030204" pitchFamily="49" charset="0"/>
              </a:rPr>
              <a:t>홍길동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email = "</a:t>
            </a:r>
            <a:r>
              <a:rPr lang="en-US" altLang="ko-KR" sz="800" dirty="0" err="1">
                <a:latin typeface="Consolas" panose="020B0609020204030204" pitchFamily="49" charset="0"/>
              </a:rPr>
              <a:t>hong@gmail.com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this.WriteNewUser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name, email);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private void </a:t>
            </a:r>
            <a:r>
              <a:rPr lang="en-US" altLang="ko-KR" sz="800" dirty="0" err="1">
                <a:latin typeface="Consolas" panose="020B0609020204030204" pitchFamily="49" charset="0"/>
              </a:rPr>
              <a:t>WriteNewUser</a:t>
            </a:r>
            <a:r>
              <a:rPr lang="en-US" altLang="ko-KR" sz="800" dirty="0">
                <a:latin typeface="Consolas" panose="020B0609020204030204" pitchFamily="49" charset="0"/>
              </a:rPr>
              <a:t>(string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string 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User user = new User(name, email);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JsonConvert.SerializeObject</a:t>
            </a:r>
            <a:r>
              <a:rPr lang="en-US" altLang="ko-KR" sz="800" dirty="0">
                <a:latin typeface="Consolas" panose="020B0609020204030204" pitchFamily="49" charset="0"/>
              </a:rPr>
              <a:t>(user);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//</a:t>
            </a:r>
            <a:r>
              <a:rPr lang="en-US" altLang="ko-KR" sz="800" dirty="0" err="1">
                <a:latin typeface="Consolas" panose="020B0609020204030204" pitchFamily="49" charset="0"/>
              </a:rPr>
              <a:t>mDatabaseRef.Child</a:t>
            </a:r>
            <a:r>
              <a:rPr lang="en-US" altLang="ko-KR" sz="800" dirty="0">
                <a:latin typeface="Consolas" panose="020B0609020204030204" pitchFamily="49" charset="0"/>
              </a:rPr>
              <a:t>("users").Child(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).</a:t>
            </a:r>
            <a:r>
              <a:rPr lang="en-US" altLang="ko-KR" sz="800" dirty="0" err="1">
                <a:latin typeface="Consolas" panose="020B0609020204030204" pitchFamily="49" charset="0"/>
              </a:rPr>
              <a:t>SetRawJsonValueAsync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171" name="Picture 3" descr="C:\Users\smile\Desktop\Screen Shot 2021-02-04 at 오후 12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4323606" cy="9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1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9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52249"/>
            <a:ext cx="4885042" cy="54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54" y="1576129"/>
            <a:ext cx="34009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le\Desktop\Screen Shot 2021-02-04 at 오전 10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89243" cy="38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1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mile\Desktop\Screen Shot 2021-02-04 at 오전 11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3654993" cy="53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3888432" cy="3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059832" y="4803605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mile\Desktop\Screen Shot 2021-02-04 at 오전 11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476547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mile\Desktop\Screen Shot 2021-02-04 at 오전 11.02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25445"/>
            <a:ext cx="21717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6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mile\Desktop\Screen Shot 2021-02-04 at 오전 11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088187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9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219</Words>
  <Application>Microsoft Office PowerPoint</Application>
  <PresentationFormat>화면 슬라이드 쇼(4:3)</PresentationFormat>
  <Paragraphs>52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장상욱</dc:creator>
  <cp:lastModifiedBy>장상욱</cp:lastModifiedBy>
  <cp:revision>34</cp:revision>
  <dcterms:created xsi:type="dcterms:W3CDTF">2021-02-04T01:52:00Z</dcterms:created>
  <dcterms:modified xsi:type="dcterms:W3CDTF">2021-02-04T03:05:48Z</dcterms:modified>
</cp:coreProperties>
</file>