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80" r:id="rId16"/>
    <p:sldId id="281" r:id="rId17"/>
    <p:sldId id="266" r:id="rId18"/>
    <p:sldId id="267" r:id="rId19"/>
    <p:sldId id="269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2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4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2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DE5F-5672-4ACF-AAFD-7DDE32B934B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FB91-7BED-44FC-A7DE-2088FA3FC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3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nalytics/?gclid=Cj0KCQiA0-6ABhDMARIsAFVdQv82LTnd2XGNXoGnDTDLBvWD-lzFWdIYnBYynBYH8b-QkkHV7i2Acu0aAhvuEALw_wcB" TargetMode="External"/><Relationship Id="rId2" Type="http://schemas.openxmlformats.org/officeDocument/2006/relationships/hyperlink" Target="https://firebase.google.com/docs/analytics?authuser=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reference/unity/class/firebase/firebase-ap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rebase.google.com/docs/reference/unity/class/firebase/analytics/firebase-analytics?authuser=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8286" y="260648"/>
            <a:ext cx="422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Google </a:t>
            </a:r>
            <a:r>
              <a:rPr lang="ko-KR" altLang="en-US" sz="3600" b="1" dirty="0"/>
              <a:t>애널리틱스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 </a:t>
            </a:r>
            <a:r>
              <a:rPr lang="ko-KR" altLang="en-US" sz="1400" dirty="0"/>
              <a:t>애널리틱스는 앱 사용 및 사용자 참여도 통계를 제공하는 무료 앱 측정 솔루션입니다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제한 </a:t>
            </a:r>
            <a:r>
              <a:rPr lang="ko-KR" altLang="en-US" sz="1400" dirty="0"/>
              <a:t>없는 무료 분석 솔루션인 </a:t>
            </a:r>
            <a:r>
              <a:rPr lang="en-US" altLang="ko-KR" sz="1400" dirty="0"/>
              <a:t>Google </a:t>
            </a:r>
            <a:r>
              <a:rPr lang="ko-KR" altLang="en-US" sz="1400" dirty="0"/>
              <a:t>애널리틱스는 </a:t>
            </a:r>
            <a:r>
              <a:rPr lang="en-US" altLang="ko-KR" sz="1400" dirty="0"/>
              <a:t>Firebase</a:t>
            </a:r>
            <a:r>
              <a:rPr lang="ko-KR" altLang="en-US" sz="1400" dirty="0"/>
              <a:t>의 핵심이라고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애널리틱스는 </a:t>
            </a:r>
            <a:r>
              <a:rPr lang="en-US" altLang="ko-KR" sz="1400" dirty="0"/>
              <a:t>Firebase </a:t>
            </a:r>
            <a:r>
              <a:rPr lang="ko-KR" altLang="en-US" sz="1400" dirty="0"/>
              <a:t>기능 전체에 통합되며 </a:t>
            </a:r>
            <a:r>
              <a:rPr lang="en-US" altLang="ko-KR" sz="1400" dirty="0"/>
              <a:t>Firebase SDK</a:t>
            </a:r>
            <a:r>
              <a:rPr lang="ko-KR" altLang="en-US" sz="1400" dirty="0"/>
              <a:t>를 사용하여 정의할 수 있는 최대 </a:t>
            </a:r>
            <a:r>
              <a:rPr lang="en-US" altLang="ko-KR" sz="1400" dirty="0"/>
              <a:t>500</a:t>
            </a:r>
            <a:r>
              <a:rPr lang="ko-KR" altLang="en-US" sz="1400" dirty="0"/>
              <a:t>개의 고유한 이벤트에 대한 무제한 보고를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애널리틱스 보고서로 사용자의 행동을 명확히 이해하면 앱 마케팅 및 실적 극대화와 관련하여 합리적인 결정을 내리는 데 도움이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86000" y="652534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>
                <a:hlinkClick r:id="rId2"/>
              </a:rPr>
              <a:t>https://</a:t>
            </a:r>
            <a:r>
              <a:rPr lang="en-US" altLang="ko-KR" sz="800" dirty="0" err="1" smtClean="0">
                <a:hlinkClick r:id="rId2"/>
              </a:rPr>
              <a:t>firebase.google.com</a:t>
            </a:r>
            <a:r>
              <a:rPr lang="en-US" altLang="ko-KR" sz="800" dirty="0" smtClean="0">
                <a:hlinkClick r:id="rId2"/>
              </a:rPr>
              <a:t>/docs/</a:t>
            </a:r>
            <a:r>
              <a:rPr lang="en-US" altLang="ko-KR" sz="800" dirty="0" err="1" smtClean="0">
                <a:hlinkClick r:id="rId2"/>
              </a:rPr>
              <a:t>analytics?authuser</a:t>
            </a:r>
            <a:r>
              <a:rPr lang="en-US" altLang="ko-KR" sz="800" dirty="0" smtClean="0">
                <a:hlinkClick r:id="rId2"/>
              </a:rPr>
              <a:t>=0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59405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hlinkClick r:id="rId3"/>
              </a:rPr>
              <a:t>https://</a:t>
            </a:r>
            <a:r>
              <a:rPr lang="en-US" altLang="ko-KR" sz="800" dirty="0" err="1">
                <a:hlinkClick r:id="rId3"/>
              </a:rPr>
              <a:t>firebase.google.com</a:t>
            </a:r>
            <a:r>
              <a:rPr lang="en-US" altLang="ko-KR" sz="800" dirty="0">
                <a:hlinkClick r:id="rId3"/>
              </a:rPr>
              <a:t>/docs/analytics/?</a:t>
            </a:r>
            <a:r>
              <a:rPr lang="en-US" altLang="ko-KR" sz="800" dirty="0" err="1" smtClean="0">
                <a:hlinkClick r:id="rId3"/>
              </a:rPr>
              <a:t>gclid</a:t>
            </a:r>
            <a:r>
              <a:rPr lang="en-US" altLang="ko-KR" sz="800" dirty="0" smtClean="0">
                <a:hlinkClick r:id="rId3"/>
              </a:rPr>
              <a:t>=Cj0KCQiA0-6ABhDMARIsAFVdQv82LTnd2XGNXoGnDTDLBvWD-lzFWdIYnBYynBYH8b-QkkHV7i2Acu0aAhvuEALw_wcB</a:t>
            </a:r>
            <a:endParaRPr lang="en-US" altLang="ko-KR" sz="800" dirty="0" smtClean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926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05064"/>
            <a:ext cx="2514951" cy="2562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77" y="476672"/>
            <a:ext cx="4339243" cy="32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3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mile\Desktop\Screen Shot 2021-02-04 at 오전 12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392988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mile\Desktop\Screen Shot 2021-02-03 at 오후 11.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23717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8" y="4581128"/>
            <a:ext cx="715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FirebaseAnalytics.unitypackage</a:t>
            </a:r>
            <a:r>
              <a:rPr lang="ko-KR" altLang="en-US" dirty="0" smtClean="0"/>
              <a:t>를 유니티 프로젝트에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59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2.11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387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3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2.11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42" y="1556792"/>
            <a:ext cx="6713273" cy="32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mile\Desktop\Screen Shot 2021-02-04 at 오전 12.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727635" cy="40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53012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프로젝트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인증서 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98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0466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인증서 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39552" y="98072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/>
              <a:t>keytool</a:t>
            </a:r>
            <a:r>
              <a:rPr lang="en-US" altLang="ko-KR" i="1" dirty="0"/>
              <a:t> -</a:t>
            </a:r>
            <a:r>
              <a:rPr lang="en-US" altLang="ko-KR" i="1" dirty="0" err="1"/>
              <a:t>keystore</a:t>
            </a:r>
            <a:r>
              <a:rPr lang="en-US" altLang="ko-KR" i="1" dirty="0"/>
              <a:t> {</a:t>
            </a:r>
            <a:r>
              <a:rPr lang="en-US" altLang="ko-KR" i="1" dirty="0" err="1"/>
              <a:t>keystore</a:t>
            </a:r>
            <a:r>
              <a:rPr lang="en-US" altLang="ko-KR" i="1" dirty="0"/>
              <a:t> path} -list -</a:t>
            </a:r>
            <a:r>
              <a:rPr lang="en-US" altLang="ko-KR" i="1" dirty="0" smtClean="0"/>
              <a:t>v</a:t>
            </a:r>
            <a:endParaRPr lang="en-US" altLang="ko-KR" i="1" dirty="0"/>
          </a:p>
        </p:txBody>
      </p:sp>
      <p:pic>
        <p:nvPicPr>
          <p:cNvPr id="1026" name="Picture 2" descr="C:\Users\smile\Desktop\Screen Shot 2021-02-05 at 오전 10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9728"/>
            <a:ext cx="3196524" cy="35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mile\Desktop\Screen Shot 2021-02-05 at 오전 10.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80" y="2247952"/>
            <a:ext cx="4842250" cy="30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6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793154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using Firebase;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using UnityEngine;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FirebaseInit : MonoBehaviour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void Start()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FirebaseApp.CheckAndFixDependenciesAsync()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.ContinueWith(task =&gt;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var app = FirebaseApp.DefaultInstance;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4399944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애널리틱스는 기본적으로 활성화 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즉시 데이터 수집을 시작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안드로이드에서는 자동으로 초기화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ios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FirebaqseApp.DefaultInstance</a:t>
            </a:r>
            <a:r>
              <a:rPr lang="ko-KR" altLang="en-US" dirty="0" smtClean="0"/>
              <a:t>를 사용해 초기화 되도록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6000" y="60932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hlinkClick r:id="rId2"/>
              </a:rPr>
              <a:t>https://</a:t>
            </a:r>
            <a:r>
              <a:rPr lang="en-US" altLang="ko-KR" sz="800" dirty="0" err="1" smtClean="0">
                <a:hlinkClick r:id="rId2"/>
              </a:rPr>
              <a:t>firebase.google.com</a:t>
            </a:r>
            <a:r>
              <a:rPr lang="en-US" altLang="ko-KR" sz="800" dirty="0" smtClean="0">
                <a:hlinkClick r:id="rId2"/>
              </a:rPr>
              <a:t>/docs/reference/unity/class/firebase/firebase-app</a:t>
            </a:r>
            <a:endParaRPr lang="en-US" altLang="ko-KR" sz="800" dirty="0" smtClean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13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6453336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hlinkClick r:id="rId2"/>
              </a:rPr>
              <a:t>https://</a:t>
            </a:r>
            <a:r>
              <a:rPr lang="en-US" altLang="ko-KR" sz="800" dirty="0" err="1" smtClean="0">
                <a:hlinkClick r:id="rId2"/>
              </a:rPr>
              <a:t>firebase.google.com</a:t>
            </a:r>
            <a:r>
              <a:rPr lang="en-US" altLang="ko-KR" sz="800" dirty="0" smtClean="0">
                <a:hlinkClick r:id="rId2"/>
              </a:rPr>
              <a:t>/docs/reference/unity/class/firebase/analytics/</a:t>
            </a:r>
            <a:r>
              <a:rPr lang="en-US" altLang="ko-KR" sz="800" dirty="0" err="1" smtClean="0">
                <a:hlinkClick r:id="rId2"/>
              </a:rPr>
              <a:t>firebase-analytics?authuser</a:t>
            </a:r>
            <a:r>
              <a:rPr lang="en-US" altLang="ko-KR" sz="800" dirty="0" smtClean="0">
                <a:hlinkClick r:id="rId2"/>
              </a:rPr>
              <a:t>=0</a:t>
            </a:r>
            <a:endParaRPr lang="en-US" altLang="ko-KR" sz="800" dirty="0" smtClean="0"/>
          </a:p>
        </p:txBody>
      </p:sp>
      <p:pic>
        <p:nvPicPr>
          <p:cNvPr id="4098" name="Picture 2" descr="C:\Users\smile\Desktop\Screen Shot 2021-02-03 at 오후 11.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83" y="1128968"/>
            <a:ext cx="5787433" cy="42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25504"/>
              </p:ext>
            </p:extLst>
          </p:nvPr>
        </p:nvGraphicFramePr>
        <p:xfrm>
          <a:off x="1187624" y="404664"/>
          <a:ext cx="65151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워크시트" r:id="rId3" imgW="6515176" imgH="2105161" progId="Excel.Sheet.12">
                  <p:embed/>
                </p:oleObj>
              </mc:Choice>
              <mc:Fallback>
                <p:oleObj name="워크시트" r:id="rId3" imgW="6515176" imgH="21051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404664"/>
                        <a:ext cx="651510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755576" y="28288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데스크탑에서 확인할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빌드를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이벤트를 업로드 하는데 최대 </a:t>
            </a:r>
            <a:r>
              <a:rPr lang="en-US" altLang="ko-KR" dirty="0"/>
              <a:t>1</a:t>
            </a:r>
            <a:r>
              <a:rPr lang="ko-KR" altLang="en-US" dirty="0"/>
              <a:t>시간 이상 걸릴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32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37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시작하기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Google </a:t>
            </a:r>
            <a:r>
              <a:rPr lang="ko-KR" altLang="en-US" sz="1400" dirty="0" smtClean="0"/>
              <a:t>애널리틱스는 앱의 사용량과 행동 데이터를 수집합니다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SDK</a:t>
            </a:r>
            <a:r>
              <a:rPr lang="ko-KR" altLang="en-US" sz="1400" dirty="0" smtClean="0"/>
              <a:t>는 다음 </a:t>
            </a:r>
            <a:r>
              <a:rPr lang="ko-KR" altLang="en-US" sz="1400" i="1" dirty="0" smtClean="0"/>
              <a:t>두 가지 기본 유형의 정보를 로깅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이벤트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 행동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오류 등 앱에서 발생하는 상황입니다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사용자 속성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사용자층을 나눈 세그먼트를 기술하고자 개발자가 정의하는 언어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지리적 위치 등의 속성입니다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애널리틱스는 몇 가지 이벤트와 사용자 속성을 자동으로 로깅하며 별도의 코드 없이 이러한 속성을 사용 설정할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앱에서 데이터를 추가로 수집해야 하는 경우 서로 다른 애널리틱스 사용자 속성을 최대 </a:t>
            </a:r>
            <a:r>
              <a:rPr lang="en-US" altLang="ko-KR" sz="1400" dirty="0" smtClean="0"/>
              <a:t>25</a:t>
            </a:r>
            <a:r>
              <a:rPr lang="ko-KR" altLang="en-US" sz="1400" dirty="0" smtClean="0"/>
              <a:t>개까지 설정하고 서로 다른 애널리틱스 이벤트 유형을 최대 </a:t>
            </a:r>
            <a:r>
              <a:rPr lang="en-US" altLang="ko-KR" sz="1400" dirty="0" smtClean="0"/>
              <a:t>500</a:t>
            </a:r>
            <a:r>
              <a:rPr lang="ko-KR" altLang="en-US" sz="1400" dirty="0" smtClean="0"/>
              <a:t>개까지 로깅할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앱에서 로깅할 수 있는 이벤트의 총 분량에는 제한이 없습니다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프로젝트를 만들 때 </a:t>
            </a:r>
            <a:r>
              <a:rPr lang="en-US" altLang="ko-KR" sz="1400" dirty="0"/>
              <a:t>Google Analytics </a:t>
            </a:r>
            <a:r>
              <a:rPr lang="ko-KR" altLang="en-US" sz="1400" dirty="0"/>
              <a:t>계정에 연결 해야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Google </a:t>
            </a:r>
            <a:r>
              <a:rPr lang="ko-KR" altLang="en-US" sz="1400" dirty="0"/>
              <a:t>애널리틱스 계정과 </a:t>
            </a:r>
            <a:r>
              <a:rPr lang="en-US" altLang="ko-KR" sz="1400" dirty="0"/>
              <a:t>Firebase</a:t>
            </a:r>
            <a:r>
              <a:rPr lang="ko-KR" altLang="en-US" sz="1400" dirty="0"/>
              <a:t>계정이 필요합니다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Firebase</a:t>
            </a:r>
            <a:r>
              <a:rPr lang="ko-KR" altLang="en-US" sz="1400" dirty="0"/>
              <a:t>는 </a:t>
            </a:r>
            <a:r>
              <a:rPr lang="en-US" altLang="ko-KR" sz="1400" dirty="0"/>
              <a:t>Google </a:t>
            </a:r>
            <a:r>
              <a:rPr lang="ko-KR" altLang="en-US" sz="1400" dirty="0"/>
              <a:t>애널리틱스를 사용하여 게임 데이터를 집계합니다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65253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https://</a:t>
            </a:r>
            <a:r>
              <a:rPr lang="en-US" altLang="ko-KR" sz="800" dirty="0" err="1" smtClean="0"/>
              <a:t>firebase.google.com</a:t>
            </a:r>
            <a:r>
              <a:rPr lang="en-US" altLang="ko-KR" sz="800" dirty="0" smtClean="0"/>
              <a:t>/docs/analytics/unity/</a:t>
            </a:r>
            <a:r>
              <a:rPr lang="en-US" altLang="ko-KR" sz="800" dirty="0" err="1" smtClean="0"/>
              <a:t>start?authuser</a:t>
            </a:r>
            <a:r>
              <a:rPr lang="en-US" altLang="ko-KR" sz="800" dirty="0" smtClean="0"/>
              <a:t>=0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89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smile\Desktop\Screen Shot 2021-02-05 at 오전 11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2818538" cy="44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40466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/>
              <a:t>챌린지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1050995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구글 애널리틱스 로그를 테스트 할 수 있는 환경을 만들어 테스트 해보고 </a:t>
            </a:r>
            <a:endParaRPr lang="en-US" altLang="ko-KR" sz="1400" dirty="0" smtClean="0"/>
          </a:p>
          <a:p>
            <a:r>
              <a:rPr lang="ko-KR" altLang="en-US" sz="1400" dirty="0" smtClean="0"/>
              <a:t>대시보드를 통해 데이터를 확인해 보세요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478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mile\Desktop\Screen Shot 2021-02-03 at 오후 11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94" y="2924944"/>
            <a:ext cx="6654031" cy="36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mile\Desktop\Screen Shot 2021-02-03 at 오후 11.24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4" y="692696"/>
            <a:ext cx="215529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3 at 오후 11.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3634"/>
            <a:ext cx="5411647" cy="36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4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3 at 오후 11.21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4980730" cy="49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7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mile\Desktop\Screen Shot 2021-02-03 at 오후 11.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32078"/>
            <a:ext cx="4865039" cy="33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3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mile\Desktop\Screen Shot 2021-02-03 at 오후 11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2569"/>
            <a:ext cx="7541139" cy="46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8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mile\Desktop\Screen Shot 2021-02-04 at 오전 12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3510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3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2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36" y="5135553"/>
            <a:ext cx="5443091" cy="5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mile\Desktop\Screen Shot 2021-02-04 at 오전 12.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68" y="980728"/>
            <a:ext cx="5688013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350</Words>
  <Application>Microsoft Office PowerPoint</Application>
  <PresentationFormat>화면 슬라이드 쇼(4:3)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장상욱</dc:creator>
  <cp:lastModifiedBy>장상욱</cp:lastModifiedBy>
  <cp:revision>63</cp:revision>
  <dcterms:created xsi:type="dcterms:W3CDTF">2021-02-03T12:32:40Z</dcterms:created>
  <dcterms:modified xsi:type="dcterms:W3CDTF">2021-02-05T02:54:20Z</dcterms:modified>
</cp:coreProperties>
</file>