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1" r:id="rId14"/>
    <p:sldId id="266" r:id="rId15"/>
    <p:sldId id="267" r:id="rId16"/>
    <p:sldId id="273" r:id="rId17"/>
    <p:sldId id="268" r:id="rId18"/>
    <p:sldId id="272" r:id="rId19"/>
    <p:sldId id="274" r:id="rId20"/>
    <p:sldId id="276" r:id="rId21"/>
    <p:sldId id="277" r:id="rId22"/>
    <p:sldId id="275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9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6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753-EE58-49BB-AAA0-890F1C15E5E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707B-AF9A-41FD-A75B-0FC81FBEA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6182" y="3105834"/>
            <a:ext cx="4759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SpaceShooter2D_02</a:t>
            </a:r>
            <a:endParaRPr lang="en-US" altLang="ko-KR" sz="360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총알 발사</a:t>
            </a:r>
            <a:r>
              <a:rPr lang="en-US" altLang="ko-KR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8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93" y="3066935"/>
            <a:ext cx="2248214" cy="1638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461" y="1361702"/>
            <a:ext cx="555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게임오브젝트를 프리팹으로 만들어 주고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이름을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변경합니다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16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452551"/>
            <a:ext cx="4344006" cy="1952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998" y="1361702"/>
            <a:ext cx="37021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씬에서 지워줍니다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4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439" y="1076510"/>
            <a:ext cx="3734321" cy="4925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25" y="3262151"/>
            <a:ext cx="2152950" cy="2314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8626" y="963769"/>
            <a:ext cx="363958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Borders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게임오브젝트를 복사해서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이름을 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Borders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수정하고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크기와 위치를 조절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5517" y="1420969"/>
            <a:ext cx="35209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BulletBorder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태그를 추가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2476367"/>
            <a:ext cx="473458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3533" y="1420969"/>
            <a:ext cx="85049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Top, Bottom, Left, Right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게임오브젝트를 선택해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Tag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BulletBorder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47" y="2648301"/>
            <a:ext cx="2124371" cy="2543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3" y="2274100"/>
            <a:ext cx="321989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1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93" y="2381104"/>
            <a:ext cx="2248214" cy="2095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087" y="1420969"/>
            <a:ext cx="31678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생성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79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2088" y="354169"/>
            <a:ext cx="31678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수정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087043"/>
            <a:ext cx="733527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714260"/>
            <a:ext cx="7630590" cy="3429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6817" y="887569"/>
            <a:ext cx="87584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더블클릭해 프리팹 모드로 들어와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컴포넌트를 부착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3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947656"/>
            <a:ext cx="7659169" cy="2962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6817" y="887569"/>
            <a:ext cx="87584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더블클릭해 프리팹 모드로 들어와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Bullet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컴포넌트를 부착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39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6304" y="887569"/>
            <a:ext cx="9259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씬으로 가져와 적당히 배치하고 실행합니다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총알이 잘 앞으로 나가는지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BulletBorder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충돌하면 제거 되는지 확인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82" y="1972733"/>
            <a:ext cx="2506364" cy="44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38" y="2830405"/>
            <a:ext cx="2181529" cy="1552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15" y="1153771"/>
            <a:ext cx="2219635" cy="4906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599" y="2032001"/>
            <a:ext cx="2126091" cy="3746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4756" y="523502"/>
            <a:ext cx="5422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창에서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 Bullet 0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씬으로 가져 옵니다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0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5350" y="887569"/>
            <a:ext cx="4301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PlayerController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수정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2085787"/>
            <a:ext cx="428684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5350" y="887569"/>
            <a:ext cx="4301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PlayerController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수정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89" y="1590527"/>
            <a:ext cx="7133821" cy="46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9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3500" y="887569"/>
            <a:ext cx="400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실행후 결과를 확인해요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이동하며 총알을 발사해봅니다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48" y="2116667"/>
            <a:ext cx="2439169" cy="43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7701" y="887569"/>
            <a:ext cx="659667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플레이어가 발사하는 총알의 위치를 조절하려면 어떻게 해야 할까요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직접 수정해 봅니다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6" y="2965839"/>
            <a:ext cx="1800476" cy="20100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08" y="3127787"/>
            <a:ext cx="156231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2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692" y="1768103"/>
            <a:ext cx="57567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플레이어 총알의 위치를 설정할때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축으로 약간 올려줍니다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2871709"/>
            <a:ext cx="942154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7527" y="3105834"/>
            <a:ext cx="759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파워에 따라 발사되는 총알 다르게 하기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02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5315" y="896037"/>
            <a:ext cx="4301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PlayerController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수정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514208"/>
            <a:ext cx="484890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5315" y="896037"/>
            <a:ext cx="4301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PlayerController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스크립트를 수정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9" y="1584089"/>
            <a:ext cx="10248161" cy="44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3288" y="896037"/>
            <a:ext cx="2725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실행후 결과를 확인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759" y="1989667"/>
            <a:ext cx="2431754" cy="43888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93" y="1989666"/>
            <a:ext cx="2417810" cy="4402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71" y="1989666"/>
            <a:ext cx="2314529" cy="2175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006" y="1989666"/>
            <a:ext cx="2535460" cy="31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3200" y="896037"/>
            <a:ext cx="69456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Power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따라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2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3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단계가 되도록 코드를 직접 수정해봅니다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92" y="1989666"/>
            <a:ext cx="2431754" cy="43888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0" y="1989666"/>
            <a:ext cx="2417810" cy="44024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763" y="1989666"/>
            <a:ext cx="2374504" cy="44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97" y="1672473"/>
            <a:ext cx="3258005" cy="3191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6405" y="912968"/>
            <a:ext cx="63992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SpriteRenderer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컴포넌트의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 in Layer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159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218891"/>
            <a:ext cx="1094575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45" y="1645064"/>
            <a:ext cx="3296110" cy="4620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4815" y="912968"/>
            <a:ext cx="62424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BoxCollider2D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컴포넌트를 부착 하고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isTrigger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체크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8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88" y="1752599"/>
            <a:ext cx="2621876" cy="45141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3046" y="912968"/>
            <a:ext cx="7725961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Rigidbody2D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컴포넌트를 부착하고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BodyType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Kinematic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변경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1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893331"/>
            <a:ext cx="4382112" cy="2172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9352" y="1505634"/>
            <a:ext cx="817332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Prefabs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폴더를 만들고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드레그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드롭후 프리팹으로 만들어 줍니다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이름을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PlayerBulletAPrefab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이라고 수정합니다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8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4039" y="1827367"/>
            <a:ext cx="38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씬에서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제거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1" y="2752568"/>
            <a:ext cx="437258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52" y="2319129"/>
            <a:ext cx="2410161" cy="2981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97" y="2900234"/>
            <a:ext cx="2172003" cy="1819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807" y="2895472"/>
            <a:ext cx="2105319" cy="1829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756" y="904502"/>
            <a:ext cx="542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창에서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 Bullet 1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씬으로 가져 옵니다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이름을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PlayerBulletB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 합니다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7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502" y="879102"/>
            <a:ext cx="546470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PlayerBulletA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동일한 방법으로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Sprite Renderer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 in Layer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설정 하고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BoxCollider2D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붙이고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isTrigger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체크 합니다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Rigidbody2D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컴포넌트를 부착하고 </a:t>
            </a:r>
            <a:endParaRPr lang="en-US" altLang="ko-KR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BodyType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Kinematic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설정 합니다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79" y="287867"/>
            <a:ext cx="2359195" cy="6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268</Words>
  <Application>Microsoft Office PowerPoint</Application>
  <PresentationFormat>와이드스크린</PresentationFormat>
  <Paragraphs>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TJ_502</dc:creator>
  <cp:lastModifiedBy>TJ_502</cp:lastModifiedBy>
  <cp:revision>132</cp:revision>
  <dcterms:created xsi:type="dcterms:W3CDTF">2022-03-08T09:43:48Z</dcterms:created>
  <dcterms:modified xsi:type="dcterms:W3CDTF">2022-03-10T09:33:18Z</dcterms:modified>
</cp:coreProperties>
</file>