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9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6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1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1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753-EE58-49BB-AAA0-890F1C15E5EA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7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ilejsu82/learn-shooting-game" TargetMode="External"/><Relationship Id="rId2" Type="http://schemas.openxmlformats.org/officeDocument/2006/relationships/hyperlink" Target="https://www.youtube.com/watch?v=ETYzjbnLixY&amp;list=PLO-mt5Iu5TeYtWvM9eN-xnwRbyUAMWd3b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etstore.unity.com/?q=%EC%A2%85%EC%8A%A4%ED%81%AC%EB%A1%A4%202D%20%EC%8A%88%ED%8C%85&amp;orderBy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3344" y="3105834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SpaceShooter2D</a:t>
            </a:r>
            <a:endParaRPr lang="ko-KR" altLang="en-US" sz="36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52" y="880011"/>
            <a:ext cx="4369695" cy="50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91" y="1476102"/>
            <a:ext cx="460121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1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51" y="2785973"/>
            <a:ext cx="213389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93" y="2738341"/>
            <a:ext cx="224821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671127"/>
            <a:ext cx="7706801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716091"/>
            <a:ext cx="8888065" cy="46583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6571" y="5726571"/>
            <a:ext cx="11536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Vector3 nextPos = </a:t>
            </a:r>
            <a:r>
              <a:rPr lang="en-US" altLang="ko-KR" sz="16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6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Vector3(h, v, 0).normalized * </a:t>
            </a:r>
            <a:r>
              <a:rPr lang="en-US" altLang="ko-KR" sz="16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16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 * Time.deltaTime;</a:t>
            </a:r>
            <a:endParaRPr lang="ko-KR" altLang="en-US" sz="16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97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5" y="3038420"/>
            <a:ext cx="332468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5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37" y="677635"/>
            <a:ext cx="3106925" cy="56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7456" y="599399"/>
            <a:ext cx="86922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latin typeface="고도 M" panose="02000503000000020004" pitchFamily="2" charset="-127"/>
                <a:ea typeface="고도 M" panose="02000503000000020004" pitchFamily="2" charset="-127"/>
                <a:hlinkClick r:id="rId2"/>
              </a:rPr>
              <a:t>https://www.youtube.com/watch?v=ETYzjbnLixY&amp;list=PLO-mt5Iu5TeYtWvM9eN-xnwRbyUAMWd3b</a:t>
            </a:r>
            <a:endParaRPr lang="ko-KR" altLang="en-US" sz="11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56" y="861009"/>
            <a:ext cx="36487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atin typeface="고도 M" panose="02000503000000020004" pitchFamily="2" charset="-127"/>
                <a:ea typeface="고도 M" panose="02000503000000020004" pitchFamily="2" charset="-127"/>
                <a:hlinkClick r:id="rId3"/>
              </a:rPr>
              <a:t>https://github.com/smilejsu82/learn-shooting-game</a:t>
            </a:r>
            <a:endParaRPr lang="ko-KR" altLang="en-US" sz="11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7456" y="1122619"/>
            <a:ext cx="115579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latin typeface="고도 M" panose="02000503000000020004" pitchFamily="2" charset="-127"/>
                <a:ea typeface="고도 M" panose="02000503000000020004" pitchFamily="2" charset="-127"/>
                <a:hlinkClick r:id="rId4"/>
              </a:rPr>
              <a:t>https://assetstore.unity.com/?q=%EC%A2%85%EC%8A%A4%ED%81%AC%EB%A1%A4%202D%20%EC%8A%88%ED%8C%85&amp;orderBy=1</a:t>
            </a:r>
            <a:endParaRPr lang="ko-KR" altLang="en-US" sz="11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2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06" y="910063"/>
            <a:ext cx="6768188" cy="503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599680"/>
            <a:ext cx="604921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550" y="2009577"/>
            <a:ext cx="303889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40" y="1790471"/>
            <a:ext cx="282932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1633287"/>
            <a:ext cx="573485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561575"/>
            <a:ext cx="1021222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2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1023602"/>
            <a:ext cx="939296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4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742575"/>
            <a:ext cx="7640116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7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</Words>
  <Application>Microsoft Office PowerPoint</Application>
  <PresentationFormat>와이드스크린</PresentationFormat>
  <Paragraphs>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고도 M</vt:lpstr>
      <vt:lpstr>나눔고딕코딩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TJ_502</dc:creator>
  <cp:lastModifiedBy>TJ_502</cp:lastModifiedBy>
  <cp:revision>24</cp:revision>
  <dcterms:created xsi:type="dcterms:W3CDTF">2022-03-08T09:43:48Z</dcterms:created>
  <dcterms:modified xsi:type="dcterms:W3CDTF">2022-03-08T10:09:19Z</dcterms:modified>
</cp:coreProperties>
</file>