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2.xml" ContentType="application/vnd.openxmlformats-officedocument.drawingml.chartshapes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26"/>
  </p:notesMasterIdLst>
  <p:sldIdLst>
    <p:sldId id="489" r:id="rId3"/>
    <p:sldId id="487" r:id="rId4"/>
    <p:sldId id="486" r:id="rId5"/>
    <p:sldId id="488" r:id="rId6"/>
    <p:sldId id="469" r:id="rId7"/>
    <p:sldId id="468" r:id="rId8"/>
    <p:sldId id="467" r:id="rId9"/>
    <p:sldId id="447" r:id="rId10"/>
    <p:sldId id="418" r:id="rId11"/>
    <p:sldId id="419" r:id="rId12"/>
    <p:sldId id="420" r:id="rId13"/>
    <p:sldId id="470" r:id="rId14"/>
    <p:sldId id="471" r:id="rId15"/>
    <p:sldId id="472" r:id="rId16"/>
    <p:sldId id="484" r:id="rId17"/>
    <p:sldId id="480" r:id="rId18"/>
    <p:sldId id="479" r:id="rId19"/>
    <p:sldId id="481" r:id="rId20"/>
    <p:sldId id="482" r:id="rId21"/>
    <p:sldId id="478" r:id="rId22"/>
    <p:sldId id="483" r:id="rId23"/>
    <p:sldId id="473" r:id="rId24"/>
    <p:sldId id="485" r:id="rId2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C00"/>
    <a:srgbClr val="F1D717"/>
    <a:srgbClr val="F8FBB3"/>
    <a:srgbClr val="E9F31D"/>
    <a:srgbClr val="FFDDDD"/>
    <a:srgbClr val="FFCCCC"/>
    <a:srgbClr val="E73A1C"/>
    <a:srgbClr val="97C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5" autoAdjust="0"/>
    <p:restoredTop sz="94239" autoAdjust="0"/>
  </p:normalViewPr>
  <p:slideViewPr>
    <p:cSldViewPr snapToGrid="0" snapToObjects="1">
      <p:cViewPr varScale="1">
        <p:scale>
          <a:sx n="80" d="100"/>
          <a:sy n="80" d="100"/>
        </p:scale>
        <p:origin x="8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5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6.xlsx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2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7.xlsx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3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3416149068322981"/>
          <c:y val="3.03509266143869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0183537927324302"/>
          <c:y val="0.21150801984400938"/>
          <c:w val="0.61052761450593329"/>
          <c:h val="0.6578177982493848"/>
        </c:manualLayout>
      </c:layout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持卡比例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工作表1!$A$2:$A$3</c:f>
              <c:strCache>
                <c:ptCount val="2"/>
                <c:pt idx="0">
                  <c:v>Y</c:v>
                </c:pt>
                <c:pt idx="1">
                  <c:v>N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219926</c:v>
                </c:pt>
                <c:pt idx="1">
                  <c:v>12234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229815903293774"/>
          <c:y val="0.42889384315322227"/>
          <c:w val="9.7496672951092378E-2"/>
          <c:h val="0.1526454447172509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是否有存款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流失</c:v>
                </c:pt>
                <c:pt idx="1">
                  <c:v>存活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0.97709999999999997</c:v>
                </c:pt>
                <c:pt idx="1">
                  <c:v>0.87960000000000005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流失</c:v>
                </c:pt>
                <c:pt idx="1">
                  <c:v>存活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2.29E-2</c:v>
                </c:pt>
                <c:pt idx="1">
                  <c:v>0.12039999999999999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58956400"/>
        <c:axId val="258964240"/>
      </c:barChart>
      <c:catAx>
        <c:axId val="25895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8964240"/>
        <c:crosses val="autoZero"/>
        <c:auto val="1"/>
        <c:lblAlgn val="ctr"/>
        <c:lblOffset val="100"/>
        <c:noMultiLvlLbl val="0"/>
      </c:catAx>
      <c:valAx>
        <c:axId val="25896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895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流失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2.3529411764705668E-3"/>
                  <c:y val="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7.03124956746742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老</c:v>
                </c:pt>
                <c:pt idx="1">
                  <c:v>中</c:v>
                </c:pt>
                <c:pt idx="2">
                  <c:v>青</c:v>
                </c:pt>
                <c:pt idx="3">
                  <c:v>少</c:v>
                </c:pt>
              </c:strCache>
            </c:strRef>
          </c:cat>
          <c:val>
            <c:numRef>
              <c:f>工作表1!$B$2:$B$5</c:f>
              <c:numCache>
                <c:formatCode>0.00%</c:formatCode>
                <c:ptCount val="4"/>
                <c:pt idx="0">
                  <c:v>0.24079999999999999</c:v>
                </c:pt>
                <c:pt idx="1">
                  <c:v>0.24260000000000001</c:v>
                </c:pt>
                <c:pt idx="2">
                  <c:v>0.25590000000000002</c:v>
                </c:pt>
                <c:pt idx="3">
                  <c:v>0.26069999999999999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存活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2"/>
              <c:layout>
                <c:manualLayout>
                  <c:x val="2.3529411764705882E-2"/>
                  <c:y val="7.031249567467401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1176470588235123E-2"/>
                  <c:y val="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老</c:v>
                </c:pt>
                <c:pt idx="1">
                  <c:v>中</c:v>
                </c:pt>
                <c:pt idx="2">
                  <c:v>青</c:v>
                </c:pt>
                <c:pt idx="3">
                  <c:v>少</c:v>
                </c:pt>
              </c:strCache>
            </c:strRef>
          </c:cat>
          <c:val>
            <c:numRef>
              <c:f>工作表1!$C$2:$C$5</c:f>
              <c:numCache>
                <c:formatCode>0.00%</c:formatCode>
                <c:ptCount val="4"/>
                <c:pt idx="0">
                  <c:v>0.24909999999999999</c:v>
                </c:pt>
                <c:pt idx="1">
                  <c:v>0.25650000000000001</c:v>
                </c:pt>
                <c:pt idx="2">
                  <c:v>0.24249999999999999</c:v>
                </c:pt>
                <c:pt idx="3">
                  <c:v>0.25180000000000002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流失-存活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7.058823529411765E-3"/>
                  <c:y val="1.7187300393537351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1764705882352854E-2"/>
                  <c:y val="7.03124956746742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411764705882353E-2"/>
                  <c:y val="7.031249567467337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5882352941176297E-2"/>
                  <c:y val="2.343749855822474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老</c:v>
                </c:pt>
                <c:pt idx="1">
                  <c:v>中</c:v>
                </c:pt>
                <c:pt idx="2">
                  <c:v>青</c:v>
                </c:pt>
                <c:pt idx="3">
                  <c:v>少</c:v>
                </c:pt>
              </c:strCache>
            </c:strRef>
          </c:cat>
          <c:val>
            <c:numRef>
              <c:f>工作表1!$D$2:$D$5</c:f>
              <c:numCache>
                <c:formatCode>0.00%</c:formatCode>
                <c:ptCount val="4"/>
                <c:pt idx="0">
                  <c:v>-8.3000000000000018E-3</c:v>
                </c:pt>
                <c:pt idx="1">
                  <c:v>-1.3899999999999996E-2</c:v>
                </c:pt>
                <c:pt idx="2">
                  <c:v>1.3400000000000023E-2</c:v>
                </c:pt>
                <c:pt idx="3">
                  <c:v>8.8999999999999635E-3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5711184"/>
        <c:axId val="205707824"/>
      </c:barChart>
      <c:catAx>
        <c:axId val="20571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5707824"/>
        <c:crosses val="autoZero"/>
        <c:auto val="1"/>
        <c:lblAlgn val="ctr"/>
        <c:lblOffset val="100"/>
        <c:noMultiLvlLbl val="0"/>
      </c:catAx>
      <c:valAx>
        <c:axId val="20570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571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流失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2.3529411764706097E-3"/>
                  <c:y val="7.253538194066986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7.058823529411765E-3"/>
                  <c:y val="7.25353819406694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411764705882353E-2"/>
                  <c:y val="4.835692129377946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老</c:v>
                </c:pt>
                <c:pt idx="1">
                  <c:v>中</c:v>
                </c:pt>
                <c:pt idx="2">
                  <c:v>青</c:v>
                </c:pt>
                <c:pt idx="3">
                  <c:v>少</c:v>
                </c:pt>
              </c:strCache>
            </c:strRef>
          </c:cat>
          <c:val>
            <c:numRef>
              <c:f>工作表1!$B$2:$B$5</c:f>
              <c:numCache>
                <c:formatCode>0.00%</c:formatCode>
                <c:ptCount val="4"/>
                <c:pt idx="0">
                  <c:v>0.23414454277286137</c:v>
                </c:pt>
                <c:pt idx="1">
                  <c:v>0.22603244837758113</c:v>
                </c:pt>
                <c:pt idx="2">
                  <c:v>0.30125368731563423</c:v>
                </c:pt>
                <c:pt idx="3">
                  <c:v>0.2385693215339233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存活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2"/>
              <c:layout>
                <c:manualLayout>
                  <c:x val="1.6470588235294119E-2"/>
                  <c:y val="7.25353819406694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老</c:v>
                </c:pt>
                <c:pt idx="1">
                  <c:v>中</c:v>
                </c:pt>
                <c:pt idx="2">
                  <c:v>青</c:v>
                </c:pt>
                <c:pt idx="3">
                  <c:v>少</c:v>
                </c:pt>
              </c:strCache>
            </c:strRef>
          </c:cat>
          <c:val>
            <c:numRef>
              <c:f>工作表1!$C$2:$C$5</c:f>
              <c:numCache>
                <c:formatCode>0.00%</c:formatCode>
                <c:ptCount val="4"/>
                <c:pt idx="0">
                  <c:v>0.25093875137983751</c:v>
                </c:pt>
                <c:pt idx="1">
                  <c:v>0.25582533912826599</c:v>
                </c:pt>
                <c:pt idx="2">
                  <c:v>0.23824655560225577</c:v>
                </c:pt>
                <c:pt idx="3">
                  <c:v>0.25498935388964072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流失-存活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2"/>
              <c:layout>
                <c:manualLayout>
                  <c:x val="1.411764705882353E-2"/>
                  <c:y val="2.417846064688995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老</c:v>
                </c:pt>
                <c:pt idx="1">
                  <c:v>中</c:v>
                </c:pt>
                <c:pt idx="2">
                  <c:v>青</c:v>
                </c:pt>
                <c:pt idx="3">
                  <c:v>少</c:v>
                </c:pt>
              </c:strCache>
            </c:strRef>
          </c:cat>
          <c:val>
            <c:numRef>
              <c:f>工作表1!$D$2:$D$5</c:f>
              <c:numCache>
                <c:formatCode>0.00%</c:formatCode>
                <c:ptCount val="4"/>
                <c:pt idx="0">
                  <c:v>-1.6794208606976141E-2</c:v>
                </c:pt>
                <c:pt idx="1">
                  <c:v>-2.9792890750684864E-2</c:v>
                </c:pt>
                <c:pt idx="2">
                  <c:v>6.3007131713378461E-2</c:v>
                </c:pt>
                <c:pt idx="3">
                  <c:v>-1.6420032355717429E-2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59619120"/>
        <c:axId val="205368640"/>
      </c:barChart>
      <c:catAx>
        <c:axId val="25961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5368640"/>
        <c:crosses val="autoZero"/>
        <c:auto val="1"/>
        <c:lblAlgn val="ctr"/>
        <c:lblOffset val="100"/>
        <c:noMultiLvlLbl val="0"/>
      </c:catAx>
      <c:valAx>
        <c:axId val="20536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961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 dirty="0"/>
              <a:t>平均來電次數</a:t>
            </a:r>
          </a:p>
        </c:rich>
      </c:tx>
      <c:layout>
        <c:manualLayout>
          <c:xMode val="edge"/>
          <c:yMode val="edge"/>
          <c:x val="0.20734141204318357"/>
          <c:y val="2.08843031531095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8.3395799537187523E-2"/>
          <c:y val="0.13808730190222987"/>
          <c:w val="0.82803098249318974"/>
          <c:h val="0.721896916714018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流失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平均來電次數</c:v>
                </c:pt>
              </c:strCache>
            </c:strRef>
          </c:cat>
          <c:val>
            <c:numRef>
              <c:f>工作表1!$B$2</c:f>
              <c:numCache>
                <c:formatCode>0.00</c:formatCode>
                <c:ptCount val="1"/>
                <c:pt idx="0">
                  <c:v>8.6238939999999999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存活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平均來電次數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6.68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59225408"/>
        <c:axId val="259626960"/>
      </c:barChart>
      <c:catAx>
        <c:axId val="25922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9626960"/>
        <c:crosses val="autoZero"/>
        <c:auto val="1"/>
        <c:lblAlgn val="ctr"/>
        <c:lblOffset val="100"/>
        <c:noMultiLvlLbl val="0"/>
      </c:catAx>
      <c:valAx>
        <c:axId val="25962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922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流失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3"/>
              <c:layout>
                <c:manualLayout>
                  <c:x val="-1.511063140852671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84_143_1026</c:v>
                </c:pt>
                <c:pt idx="1">
                  <c:v>84_143_1030</c:v>
                </c:pt>
                <c:pt idx="2">
                  <c:v>84_95_401</c:v>
                </c:pt>
                <c:pt idx="3">
                  <c:v>84_95_398</c:v>
                </c:pt>
              </c:strCache>
            </c:strRef>
          </c:cat>
          <c:val>
            <c:numRef>
              <c:f>工作表1!$B$2:$B$5</c:f>
              <c:numCache>
                <c:formatCode>0.00%</c:formatCode>
                <c:ptCount val="4"/>
                <c:pt idx="0">
                  <c:v>0.14627159226953992</c:v>
                </c:pt>
                <c:pt idx="1">
                  <c:v>2.5269368907131863E-2</c:v>
                </c:pt>
                <c:pt idx="2">
                  <c:v>3.4376603386351977E-2</c:v>
                </c:pt>
                <c:pt idx="3">
                  <c:v>4.3868650590046181E-2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存活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2"/>
              <c:layout>
                <c:manualLayout>
                  <c:x val="1.0793308148947573E-2"/>
                  <c:y val="6.994107143479892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7269293038316244E-2"/>
                  <c:y val="6.994107143479977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84_143_1026</c:v>
                </c:pt>
                <c:pt idx="1">
                  <c:v>84_143_1030</c:v>
                </c:pt>
                <c:pt idx="2">
                  <c:v>84_95_401</c:v>
                </c:pt>
                <c:pt idx="3">
                  <c:v>84_95_398</c:v>
                </c:pt>
              </c:strCache>
            </c:strRef>
          </c:cat>
          <c:val>
            <c:numRef>
              <c:f>工作表1!$C$2:$C$5</c:f>
              <c:numCache>
                <c:formatCode>0.00%</c:formatCode>
                <c:ptCount val="4"/>
                <c:pt idx="0">
                  <c:v>7.3487592317319338E-3</c:v>
                </c:pt>
                <c:pt idx="1">
                  <c:v>6.9824960764923319E-3</c:v>
                </c:pt>
                <c:pt idx="2">
                  <c:v>2.4526501212469257E-2</c:v>
                </c:pt>
                <c:pt idx="3">
                  <c:v>4.2688316274454109E-2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流失-存活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3"/>
              <c:layout>
                <c:manualLayout>
                  <c:x val="8.63464651915812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84_143_1026</c:v>
                </c:pt>
                <c:pt idx="1">
                  <c:v>84_143_1030</c:v>
                </c:pt>
                <c:pt idx="2">
                  <c:v>84_95_401</c:v>
                </c:pt>
                <c:pt idx="3">
                  <c:v>84_95_398</c:v>
                </c:pt>
              </c:strCache>
            </c:strRef>
          </c:cat>
          <c:val>
            <c:numRef>
              <c:f>工作表1!$D$2:$D$5</c:f>
              <c:numCache>
                <c:formatCode>0.00%</c:formatCode>
                <c:ptCount val="4"/>
                <c:pt idx="0">
                  <c:v>0.138922833037808</c:v>
                </c:pt>
                <c:pt idx="1">
                  <c:v>1.8286872830639532E-2</c:v>
                </c:pt>
                <c:pt idx="2">
                  <c:v>9.8501021738827202E-3</c:v>
                </c:pt>
                <c:pt idx="3">
                  <c:v>1.1803343155920715E-3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67259264"/>
        <c:axId val="267259824"/>
      </c:barChart>
      <c:catAx>
        <c:axId val="26725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67259824"/>
        <c:crosses val="autoZero"/>
        <c:auto val="1"/>
        <c:lblAlgn val="ctr"/>
        <c:lblOffset val="100"/>
        <c:noMultiLvlLbl val="0"/>
      </c:catAx>
      <c:valAx>
        <c:axId val="26725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6725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平均通時</a:t>
            </a:r>
          </a:p>
        </c:rich>
      </c:tx>
      <c:layout>
        <c:manualLayout>
          <c:xMode val="edge"/>
          <c:yMode val="edge"/>
          <c:x val="0.26623124347433091"/>
          <c:y val="1.62433468968629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8.3395799537187523E-2"/>
          <c:y val="0.13808730190222987"/>
          <c:w val="0.82803098249318974"/>
          <c:h val="0.721896916714018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流失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平均通時(秒)</c:v>
                </c:pt>
              </c:strCache>
            </c:strRef>
          </c:cat>
          <c:val>
            <c:numRef>
              <c:f>工作表1!$B$2</c:f>
              <c:numCache>
                <c:formatCode>0.0</c:formatCode>
                <c:ptCount val="1"/>
                <c:pt idx="0">
                  <c:v>257.5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存活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平均通時(秒)</c:v>
                </c:pt>
              </c:strCache>
            </c:strRef>
          </c:cat>
          <c:val>
            <c:numRef>
              <c:f>工作表1!$C$2</c:f>
              <c:numCache>
                <c:formatCode>0.0</c:formatCode>
                <c:ptCount val="1"/>
                <c:pt idx="0">
                  <c:v>248.6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67264864"/>
        <c:axId val="267260384"/>
      </c:barChart>
      <c:catAx>
        <c:axId val="26726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67260384"/>
        <c:crosses val="autoZero"/>
        <c:auto val="1"/>
        <c:lblAlgn val="ctr"/>
        <c:lblOffset val="100"/>
        <c:noMultiLvlLbl val="0"/>
      </c:catAx>
      <c:valAx>
        <c:axId val="26726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67264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Card_type</a:t>
            </a:r>
            <a:r>
              <a:rPr lang="zh-TW"/>
              <a:t>比例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流失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工作表1!$A$2:$A$4</c:f>
              <c:strCache>
                <c:ptCount val="3"/>
                <c:pt idx="0">
                  <c:v>e64d18c5974c98e5af2f0b7d9f67a79e</c:v>
                </c:pt>
                <c:pt idx="1">
                  <c:v>68c0679dee09a8a84415575141e7bff0</c:v>
                </c:pt>
                <c:pt idx="2">
                  <c:v>25e703ffc737f7de50a26ae1ad9c2d68</c:v>
                </c:pt>
              </c:strCache>
            </c:strRef>
          </c:cat>
          <c:val>
            <c:numRef>
              <c:f>工作表1!$B$2:$B$4</c:f>
              <c:numCache>
                <c:formatCode>0.00%</c:formatCode>
                <c:ptCount val="3"/>
                <c:pt idx="0">
                  <c:v>0.16823041675758238</c:v>
                </c:pt>
                <c:pt idx="1">
                  <c:v>0.40213833733362425</c:v>
                </c:pt>
                <c:pt idx="2">
                  <c:v>8.815186559022474E-2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存活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工作表1!$A$2:$A$4</c:f>
              <c:strCache>
                <c:ptCount val="3"/>
                <c:pt idx="0">
                  <c:v>e64d18c5974c98e5af2f0b7d9f67a79e</c:v>
                </c:pt>
                <c:pt idx="1">
                  <c:v>68c0679dee09a8a84415575141e7bff0</c:v>
                </c:pt>
                <c:pt idx="2">
                  <c:v>25e703ffc737f7de50a26ae1ad9c2d68</c:v>
                </c:pt>
              </c:strCache>
            </c:strRef>
          </c:cat>
          <c:val>
            <c:numRef>
              <c:f>工作表1!$C$2:$C$4</c:f>
              <c:numCache>
                <c:formatCode>0.00%</c:formatCode>
                <c:ptCount val="3"/>
                <c:pt idx="0">
                  <c:v>0.13641815011774666</c:v>
                </c:pt>
                <c:pt idx="1">
                  <c:v>0.397711582844262</c:v>
                </c:pt>
                <c:pt idx="2">
                  <c:v>9.4477833058423166E-2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7266544"/>
        <c:axId val="267267664"/>
      </c:barChart>
      <c:catAx>
        <c:axId val="26726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67267664"/>
        <c:crosses val="autoZero"/>
        <c:auto val="1"/>
        <c:lblAlgn val="ctr"/>
        <c:lblOffset val="100"/>
        <c:noMultiLvlLbl val="0"/>
      </c:catAx>
      <c:valAx>
        <c:axId val="26726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672665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TW" sz="2128" b="1" i="0" u="none" strike="noStrike" baseline="0" dirty="0" err="1" smtClean="0">
                <a:effectLst/>
              </a:rPr>
              <a:t>Card_level</a:t>
            </a:r>
            <a:r>
              <a:rPr lang="zh-TW" altLang="zh-TW" sz="2128" b="1" i="0" u="none" strike="noStrike" baseline="0" dirty="0" smtClean="0">
                <a:effectLst/>
              </a:rPr>
              <a:t>比例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流失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工作表1!$A$2:$A$4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工作表1!$B$2:$B$4</c:f>
              <c:numCache>
                <c:formatCode>0.00%</c:formatCode>
                <c:ptCount val="3"/>
                <c:pt idx="0">
                  <c:v>7.7064962381684324E-2</c:v>
                </c:pt>
                <c:pt idx="1">
                  <c:v>1.373675268991182E-2</c:v>
                </c:pt>
                <c:pt idx="2">
                  <c:v>0.44523905832861421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存活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工作表1!$A$2:$A$4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工作表1!$C$2:$C$4</c:f>
              <c:numCache>
                <c:formatCode>0.00%</c:formatCode>
                <c:ptCount val="3"/>
                <c:pt idx="0">
                  <c:v>3.5869916527453721E-2</c:v>
                </c:pt>
                <c:pt idx="1">
                  <c:v>1.183331581847288E-2</c:v>
                </c:pt>
                <c:pt idx="2">
                  <c:v>0.41243406690400597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9226528"/>
        <c:axId val="202144016"/>
      </c:barChart>
      <c:catAx>
        <c:axId val="25922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144016"/>
        <c:crosses val="autoZero"/>
        <c:auto val="1"/>
        <c:lblAlgn val="ctr"/>
        <c:lblOffset val="100"/>
        <c:noMultiLvlLbl val="0"/>
      </c:catAx>
      <c:valAx>
        <c:axId val="20214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9226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信用卡</c:v>
                </c:pt>
              </c:strCache>
            </c:strRef>
          </c:tx>
          <c:invertIfNegative val="0"/>
          <c:cat>
            <c:strRef>
              <c:f>工作表1!$A$2:$A$6</c:f>
              <c:strCache>
                <c:ptCount val="5"/>
                <c:pt idx="0">
                  <c:v>2087-02-25</c:v>
                </c:pt>
                <c:pt idx="1">
                  <c:v>2087-03-26</c:v>
                </c:pt>
                <c:pt idx="2">
                  <c:v>…</c:v>
                </c:pt>
                <c:pt idx="3">
                  <c:v>2088-01-26</c:v>
                </c:pt>
                <c:pt idx="4">
                  <c:v>2088-02-26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CF7-4040-9F92-783B3F93EDD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貸款</c:v>
                </c:pt>
              </c:strCache>
            </c:strRef>
          </c:tx>
          <c:invertIfNegative val="0"/>
          <c:cat>
            <c:strRef>
              <c:f>工作表1!$A$2:$A$6</c:f>
              <c:strCache>
                <c:ptCount val="5"/>
                <c:pt idx="0">
                  <c:v>2087-02-25</c:v>
                </c:pt>
                <c:pt idx="1">
                  <c:v>2087-03-26</c:v>
                </c:pt>
                <c:pt idx="2">
                  <c:v>…</c:v>
                </c:pt>
                <c:pt idx="3">
                  <c:v>2088-01-26</c:v>
                </c:pt>
                <c:pt idx="4">
                  <c:v>2088-02-26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2.2999999999999998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CF7-4040-9F92-783B3F93EDD3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存款</c:v>
                </c:pt>
              </c:strCache>
            </c:strRef>
          </c:tx>
          <c:invertIfNegative val="0"/>
          <c:cat>
            <c:strRef>
              <c:f>工作表1!$A$2:$A$6</c:f>
              <c:strCache>
                <c:ptCount val="5"/>
                <c:pt idx="0">
                  <c:v>2087-02-25</c:v>
                </c:pt>
                <c:pt idx="1">
                  <c:v>2087-03-26</c:v>
                </c:pt>
                <c:pt idx="2">
                  <c:v>…</c:v>
                </c:pt>
                <c:pt idx="3">
                  <c:v>2088-01-26</c:v>
                </c:pt>
                <c:pt idx="4">
                  <c:v>2088-02-26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CF7-4040-9F92-783B3F93EDD3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理財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工作表1!$A$2:$A$6</c:f>
              <c:strCache>
                <c:ptCount val="5"/>
                <c:pt idx="0">
                  <c:v>2087-02-25</c:v>
                </c:pt>
                <c:pt idx="1">
                  <c:v>2087-03-26</c:v>
                </c:pt>
                <c:pt idx="2">
                  <c:v>…</c:v>
                </c:pt>
                <c:pt idx="3">
                  <c:v>2088-01-26</c:v>
                </c:pt>
                <c:pt idx="4">
                  <c:v>2088-02-26</c:v>
                </c:pt>
              </c:strCache>
            </c:strRef>
          </c:cat>
          <c:val>
            <c:numRef>
              <c:f>工作表1!$E$2:$E$6</c:f>
              <c:numCache>
                <c:formatCode>General</c:formatCode>
                <c:ptCount val="5"/>
                <c:pt idx="0">
                  <c:v>0.6</c:v>
                </c:pt>
                <c:pt idx="1">
                  <c:v>2.5</c:v>
                </c:pt>
                <c:pt idx="2">
                  <c:v>2.5</c:v>
                </c:pt>
                <c:pt idx="3">
                  <c:v>4.5999999999999996</c:v>
                </c:pt>
                <c:pt idx="4">
                  <c:v>3.9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CF7-4040-9F92-783B3F93E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4347600"/>
        <c:axId val="304348160"/>
      </c:barChart>
      <c:catAx>
        <c:axId val="3043476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4348160"/>
        <c:crosses val="autoZero"/>
        <c:auto val="1"/>
        <c:lblAlgn val="ctr"/>
        <c:lblOffset val="100"/>
        <c:noMultiLvlLbl val="0"/>
      </c:catAx>
      <c:valAx>
        <c:axId val="3043481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043476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94248359580052"/>
          <c:y val="0.145667538817985"/>
          <c:w val="0.10422966529806298"/>
          <c:h val="0.49669850504225743"/>
        </c:manualLayout>
      </c:layout>
      <c:overlay val="0"/>
      <c:txPr>
        <a:bodyPr/>
        <a:lstStyle/>
        <a:p>
          <a:pPr>
            <a:defRPr sz="1000"/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理財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0.1074</c:v>
                </c:pt>
                <c:pt idx="1">
                  <c:v>0.1234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0.89259999999999995</c:v>
                </c:pt>
                <c:pt idx="1">
                  <c:v>0.87660000000000005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02899440"/>
        <c:axId val="383695760"/>
      </c:barChart>
      <c:catAx>
        <c:axId val="30289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3695760"/>
        <c:crosses val="autoZero"/>
        <c:auto val="1"/>
        <c:lblAlgn val="ctr"/>
        <c:lblOffset val="100"/>
        <c:noMultiLvlLbl val="0"/>
      </c:catAx>
      <c:valAx>
        <c:axId val="38369576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0289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貸款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9.9299999999999999E-2</c:v>
                </c:pt>
                <c:pt idx="1">
                  <c:v>0.1172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0.90069999999999995</c:v>
                </c:pt>
                <c:pt idx="1">
                  <c:v>0.88280000000000003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83698560"/>
        <c:axId val="383699120"/>
      </c:barChart>
      <c:catAx>
        <c:axId val="38369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3699120"/>
        <c:crosses val="autoZero"/>
        <c:auto val="1"/>
        <c:lblAlgn val="ctr"/>
        <c:lblOffset val="100"/>
        <c:noMultiLvlLbl val="0"/>
      </c:catAx>
      <c:valAx>
        <c:axId val="38369912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83698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信用卡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0.94730000000000003</c:v>
                </c:pt>
                <c:pt idx="1">
                  <c:v>0.97719999999999996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5.2699999999999997E-2</c:v>
                </c:pt>
                <c:pt idx="1">
                  <c:v>2.2800000000000001E-2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88539168"/>
        <c:axId val="388539728"/>
      </c:barChart>
      <c:catAx>
        <c:axId val="38853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8539728"/>
        <c:crosses val="autoZero"/>
        <c:auto val="1"/>
        <c:lblAlgn val="ctr"/>
        <c:lblOffset val="100"/>
        <c:noMultiLvlLbl val="0"/>
      </c:catAx>
      <c:valAx>
        <c:axId val="38853972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8853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28575" cap="flat" cmpd="sng" algn="ctr">
      <a:solidFill>
        <a:srgbClr val="F23C00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存款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0.88490000000000002</c:v>
                </c:pt>
                <c:pt idx="1">
                  <c:v>0.91039999999999999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0.11509999999999999</c:v>
                </c:pt>
                <c:pt idx="1">
                  <c:v>8.9599999999999999E-2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09826848"/>
        <c:axId val="309827408"/>
      </c:barChart>
      <c:catAx>
        <c:axId val="30982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9827408"/>
        <c:crosses val="autoZero"/>
        <c:auto val="1"/>
        <c:lblAlgn val="ctr"/>
        <c:lblOffset val="100"/>
        <c:noMultiLvlLbl val="0"/>
      </c:catAx>
      <c:valAx>
        <c:axId val="30982740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0982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28575" cap="flat" cmpd="sng" algn="ctr">
      <a:solidFill>
        <a:srgbClr val="F23C00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性別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0.38829999999999998</c:v>
                </c:pt>
                <c:pt idx="1">
                  <c:v>0.38819999999999999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0.61170000000000002</c:v>
                </c:pt>
                <c:pt idx="1">
                  <c:v>0.61180000000000001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309830208"/>
        <c:axId val="309830768"/>
      </c:barChart>
      <c:catAx>
        <c:axId val="309830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9830768"/>
        <c:crosses val="autoZero"/>
        <c:auto val="1"/>
        <c:lblAlgn val="ctr"/>
        <c:lblOffset val="100"/>
        <c:noMultiLvlLbl val="0"/>
      </c:catAx>
      <c:valAx>
        <c:axId val="3098307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0983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性別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男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流失</c:v>
                </c:pt>
                <c:pt idx="1">
                  <c:v>存活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0.42070000000000002</c:v>
                </c:pt>
                <c:pt idx="1">
                  <c:v>0.3836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女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流失</c:v>
                </c:pt>
                <c:pt idx="1">
                  <c:v>存活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0.57930000000000004</c:v>
                </c:pt>
                <c:pt idx="1">
                  <c:v>0.61639999999999995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59053824"/>
        <c:axId val="259051584"/>
      </c:barChart>
      <c:catAx>
        <c:axId val="25905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9051584"/>
        <c:crosses val="autoZero"/>
        <c:auto val="1"/>
        <c:lblAlgn val="ctr"/>
        <c:lblOffset val="100"/>
        <c:noMultiLvlLbl val="0"/>
      </c:catAx>
      <c:valAx>
        <c:axId val="25905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9053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是否有貸款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流失</c:v>
                </c:pt>
                <c:pt idx="1">
                  <c:v>存活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0.15740000000000001</c:v>
                </c:pt>
                <c:pt idx="1">
                  <c:v>0.1026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流失</c:v>
                </c:pt>
                <c:pt idx="1">
                  <c:v>存活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0.84260000000000002</c:v>
                </c:pt>
                <c:pt idx="1">
                  <c:v>0.89739999999999998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59043184"/>
        <c:axId val="258956960"/>
      </c:barChart>
      <c:catAx>
        <c:axId val="25904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8956960"/>
        <c:crosses val="autoZero"/>
        <c:auto val="1"/>
        <c:lblAlgn val="ctr"/>
        <c:lblOffset val="100"/>
        <c:noMultiLvlLbl val="0"/>
      </c:catAx>
      <c:valAx>
        <c:axId val="25895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9043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777029-55B3-488F-BD5E-EB1EDA9C6BD3}" type="doc">
      <dgm:prSet loTypeId="urn:microsoft.com/office/officeart/2005/8/layout/hierarchy3" loCatId="hierarchy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zh-TW" altLang="en-US"/>
        </a:p>
      </dgm:t>
    </dgm:pt>
    <dgm:pt modelId="{78A7E10F-58D2-4661-B9AE-2843FB0CA8BE}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客戶型態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4266A05-94F2-43B0-A4EB-1DC3DDB51746}" type="parTrans" cxnId="{5CD2B42D-EAF1-4EA9-969F-B0A6B3BA997E}">
      <dgm:prSet/>
      <dgm:spPr/>
      <dgm:t>
        <a:bodyPr/>
        <a:lstStyle/>
        <a:p>
          <a:endParaRPr lang="zh-TW" altLang="en-US"/>
        </a:p>
      </dgm:t>
    </dgm:pt>
    <dgm:pt modelId="{BC8C3C0A-A8BB-4023-A855-9983F0A56CDE}" type="sibTrans" cxnId="{5CD2B42D-EAF1-4EA9-969F-B0A6B3BA997E}">
      <dgm:prSet/>
      <dgm:spPr/>
      <dgm:t>
        <a:bodyPr/>
        <a:lstStyle/>
        <a:p>
          <a:endParaRPr lang="zh-TW" altLang="en-US"/>
        </a:p>
      </dgm:t>
    </dgm:pt>
    <dgm:pt modelId="{29D3E07D-4DA7-4299-8C09-D783BCECD2B0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性別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904B83D-1093-49C5-969A-EB1BBC12DFD7}" type="parTrans" cxnId="{5B37DF02-1E1C-4C30-B3AB-F26D20CA470B}">
      <dgm:prSet/>
      <dgm:spPr/>
      <dgm:t>
        <a:bodyPr/>
        <a:lstStyle/>
        <a:p>
          <a:endParaRPr lang="zh-TW" altLang="en-US"/>
        </a:p>
      </dgm:t>
    </dgm:pt>
    <dgm:pt modelId="{D0ABA970-6157-429C-957D-84DBE359C8F5}" type="sibTrans" cxnId="{5B37DF02-1E1C-4C30-B3AB-F26D20CA470B}">
      <dgm:prSet/>
      <dgm:spPr/>
      <dgm:t>
        <a:bodyPr/>
        <a:lstStyle/>
        <a:p>
          <a:endParaRPr lang="zh-TW" altLang="en-US"/>
        </a:p>
      </dgm:t>
    </dgm:pt>
    <dgm:pt modelId="{7205D9A3-AA17-459B-9914-C01862DA4622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年齡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7A756B4-EEC0-451B-9A20-3D0B100E6018}" type="parTrans" cxnId="{9F98F25C-5DCD-4248-AC44-EE56AF8B55B3}">
      <dgm:prSet/>
      <dgm:spPr/>
      <dgm:t>
        <a:bodyPr/>
        <a:lstStyle/>
        <a:p>
          <a:endParaRPr lang="zh-TW" altLang="en-US"/>
        </a:p>
      </dgm:t>
    </dgm:pt>
    <dgm:pt modelId="{EB820D1F-1485-4867-BEDC-C10AE47A3DEB}" type="sibTrans" cxnId="{9F98F25C-5DCD-4248-AC44-EE56AF8B55B3}">
      <dgm:prSet/>
      <dgm:spPr/>
      <dgm:t>
        <a:bodyPr/>
        <a:lstStyle/>
        <a:p>
          <a:endParaRPr lang="zh-TW" altLang="en-US"/>
        </a:p>
      </dgm:t>
    </dgm:pt>
    <dgm:pt modelId="{FB49DAB3-90EE-498A-A164-9A4EEC69AB89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是否有貸款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FAE75D1-BC5C-4865-A9A1-484594798486}" type="parTrans" cxnId="{DACF4F5C-222E-4F60-8E11-39DE05FC9EAF}">
      <dgm:prSet/>
      <dgm:spPr/>
      <dgm:t>
        <a:bodyPr/>
        <a:lstStyle/>
        <a:p>
          <a:endParaRPr lang="zh-TW" altLang="en-US"/>
        </a:p>
      </dgm:t>
    </dgm:pt>
    <dgm:pt modelId="{02C490A4-CC72-4CC5-824B-7689C3E2D6BD}" type="sibTrans" cxnId="{DACF4F5C-222E-4F60-8E11-39DE05FC9EAF}">
      <dgm:prSet/>
      <dgm:spPr/>
      <dgm:t>
        <a:bodyPr/>
        <a:lstStyle/>
        <a:p>
          <a:endParaRPr lang="zh-TW" altLang="en-US"/>
        </a:p>
      </dgm:t>
    </dgm:pt>
    <dgm:pt modelId="{6E9D2960-3DE2-4F8E-A920-91828DB9C498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是否有存款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F54FF31-BAF7-456F-A1CF-709DE357E504}" type="parTrans" cxnId="{E5015655-A4C5-47BA-BE47-0E840FDE5196}">
      <dgm:prSet/>
      <dgm:spPr/>
      <dgm:t>
        <a:bodyPr/>
        <a:lstStyle/>
        <a:p>
          <a:endParaRPr lang="zh-TW" altLang="en-US"/>
        </a:p>
      </dgm:t>
    </dgm:pt>
    <dgm:pt modelId="{A2BD9576-0666-4CFC-B6E0-6E913043939A}" type="sibTrans" cxnId="{E5015655-A4C5-47BA-BE47-0E840FDE5196}">
      <dgm:prSet/>
      <dgm:spPr/>
      <dgm:t>
        <a:bodyPr/>
        <a:lstStyle/>
        <a:p>
          <a:endParaRPr lang="zh-TW" altLang="en-US"/>
        </a:p>
      </dgm:t>
    </dgm:pt>
    <dgm:pt modelId="{152EDB7B-7D2C-4F95-8022-74A96E7F6EE0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是否有理財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143F3E1-34D8-423C-9B3F-03340A3EB839}" type="parTrans" cxnId="{EF67E49E-A438-42F3-B61C-648149E23E88}">
      <dgm:prSet/>
      <dgm:spPr/>
      <dgm:t>
        <a:bodyPr/>
        <a:lstStyle/>
        <a:p>
          <a:endParaRPr lang="zh-TW" altLang="en-US"/>
        </a:p>
      </dgm:t>
    </dgm:pt>
    <dgm:pt modelId="{02DDA441-7C5F-4A65-9B5E-F2907089E13C}" type="sibTrans" cxnId="{EF67E49E-A438-42F3-B61C-648149E23E88}">
      <dgm:prSet/>
      <dgm:spPr/>
      <dgm:t>
        <a:bodyPr/>
        <a:lstStyle/>
        <a:p>
          <a:endParaRPr lang="zh-TW" altLang="en-US"/>
        </a:p>
      </dgm:t>
    </dgm:pt>
    <dgm:pt modelId="{FB9D853D-FDA8-44A2-8E77-14C0DA14996E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往來關係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DA93F9-9283-47A7-9116-49774AA7215E}" type="parTrans" cxnId="{E142AF6B-68F5-435A-AE08-5320CAEC5800}">
      <dgm:prSet/>
      <dgm:spPr/>
      <dgm:t>
        <a:bodyPr/>
        <a:lstStyle/>
        <a:p>
          <a:endParaRPr lang="zh-TW" altLang="en-US"/>
        </a:p>
      </dgm:t>
    </dgm:pt>
    <dgm:pt modelId="{80F004CF-5D5E-4CF0-B0DF-D18BDF6BD169}" type="sibTrans" cxnId="{E142AF6B-68F5-435A-AE08-5320CAEC5800}">
      <dgm:prSet/>
      <dgm:spPr/>
      <dgm:t>
        <a:bodyPr/>
        <a:lstStyle/>
        <a:p>
          <a:endParaRPr lang="zh-TW" altLang="en-US"/>
        </a:p>
      </dgm:t>
    </dgm:pt>
    <dgm:pt modelId="{554B6112-8ADD-4F2E-9DB6-487F3DFF03F2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來電次數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E96A911-FE23-4E61-ADDA-463E78BDEBF1}" type="parTrans" cxnId="{87F984FF-5F49-41EB-B2F8-D4AEDD165F00}">
      <dgm:prSet/>
      <dgm:spPr/>
      <dgm:t>
        <a:bodyPr/>
        <a:lstStyle/>
        <a:p>
          <a:endParaRPr lang="zh-TW" altLang="en-US"/>
        </a:p>
      </dgm:t>
    </dgm:pt>
    <dgm:pt modelId="{710016AB-5603-4D6C-A242-A6EFF8DA6755}" type="sibTrans" cxnId="{87F984FF-5F49-41EB-B2F8-D4AEDD165F00}">
      <dgm:prSet/>
      <dgm:spPr/>
      <dgm:t>
        <a:bodyPr/>
        <a:lstStyle/>
        <a:p>
          <a:endParaRPr lang="zh-TW" altLang="en-US"/>
        </a:p>
      </dgm:t>
    </dgm:pt>
    <dgm:pt modelId="{1FE73B18-3FC0-4AB3-8442-21D12DB043AC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來電通時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6FB634B-B0A8-4B96-A9E0-041EAECB0E40}" type="parTrans" cxnId="{B5A1559C-2B26-4723-BDC1-8E16830BCF66}">
      <dgm:prSet/>
      <dgm:spPr/>
      <dgm:t>
        <a:bodyPr/>
        <a:lstStyle/>
        <a:p>
          <a:endParaRPr lang="zh-TW" altLang="en-US"/>
        </a:p>
      </dgm:t>
    </dgm:pt>
    <dgm:pt modelId="{93E522C0-2788-44EF-ACEA-4DBB6AB75945}" type="sibTrans" cxnId="{B5A1559C-2B26-4723-BDC1-8E16830BCF66}">
      <dgm:prSet/>
      <dgm:spPr/>
      <dgm:t>
        <a:bodyPr/>
        <a:lstStyle/>
        <a:p>
          <a:endParaRPr lang="zh-TW" altLang="en-US"/>
        </a:p>
      </dgm:t>
    </dgm:pt>
    <dgm:pt modelId="{F7F0436D-0B3C-4944-87DC-4F02131554F7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來電原因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834026-E9FC-4BA8-98F8-9EDE5E09CED4}" type="parTrans" cxnId="{6495D2F6-056A-494F-9104-DF9E7B742713}">
      <dgm:prSet/>
      <dgm:spPr/>
      <dgm:t>
        <a:bodyPr/>
        <a:lstStyle/>
        <a:p>
          <a:endParaRPr lang="zh-TW" altLang="en-US"/>
        </a:p>
      </dgm:t>
    </dgm:pt>
    <dgm:pt modelId="{D54FBE24-6E49-4D71-9515-4FC6FD39F86D}" type="sibTrans" cxnId="{6495D2F6-056A-494F-9104-DF9E7B742713}">
      <dgm:prSet/>
      <dgm:spPr/>
      <dgm:t>
        <a:bodyPr/>
        <a:lstStyle/>
        <a:p>
          <a:endParaRPr lang="zh-TW" altLang="en-US"/>
        </a:p>
      </dgm:t>
    </dgm:pt>
    <dgm:pt modelId="{E5F49ACB-BB0A-4F98-B9B5-F3496CE4B719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問題類別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197B82-3405-4AE3-9BB3-C7D6D40C11E9}" type="parTrans" cxnId="{3E50C5AE-A412-4A00-B5AA-9C0129D8FEDF}">
      <dgm:prSet/>
      <dgm:spPr/>
      <dgm:t>
        <a:bodyPr/>
        <a:lstStyle/>
        <a:p>
          <a:endParaRPr lang="zh-TW" altLang="en-US"/>
        </a:p>
      </dgm:t>
    </dgm:pt>
    <dgm:pt modelId="{75545F03-DB32-437C-978A-2574AF039C0B}" type="sibTrans" cxnId="{3E50C5AE-A412-4A00-B5AA-9C0129D8FEDF}">
      <dgm:prSet/>
      <dgm:spPr/>
      <dgm:t>
        <a:bodyPr/>
        <a:lstStyle/>
        <a:p>
          <a:endParaRPr lang="zh-TW" altLang="en-US"/>
        </a:p>
      </dgm:t>
    </dgm:pt>
    <dgm:pt modelId="{CA8E2C40-9319-47BF-ABC8-DA7547719531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消費型態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931B079-C242-4F44-9503-81F0BD5FC670}" type="parTrans" cxnId="{AB82A142-F991-4BF1-9F73-0966F56D13C7}">
      <dgm:prSet/>
      <dgm:spPr/>
      <dgm:t>
        <a:bodyPr/>
        <a:lstStyle/>
        <a:p>
          <a:endParaRPr lang="zh-TW" altLang="en-US"/>
        </a:p>
      </dgm:t>
    </dgm:pt>
    <dgm:pt modelId="{7DEBC2CA-8C6B-454E-B338-FD3CC59ABB7D}" type="sibTrans" cxnId="{AB82A142-F991-4BF1-9F73-0966F56D13C7}">
      <dgm:prSet/>
      <dgm:spPr/>
      <dgm:t>
        <a:bodyPr/>
        <a:lstStyle/>
        <a:p>
          <a:endParaRPr lang="zh-TW" altLang="en-US"/>
        </a:p>
      </dgm:t>
    </dgm:pt>
    <dgm:pt modelId="{F9D1D00C-99EC-4B8A-8885-A014F42ADBED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消費種類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B30771-042A-4588-958E-4AE3D2B710D0}" type="parTrans" cxnId="{FE7E65AD-0ABF-4CD2-8521-A3C26429E6B2}">
      <dgm:prSet/>
      <dgm:spPr/>
      <dgm:t>
        <a:bodyPr/>
        <a:lstStyle/>
        <a:p>
          <a:endParaRPr lang="zh-TW" altLang="en-US"/>
        </a:p>
      </dgm:t>
    </dgm:pt>
    <dgm:pt modelId="{57FFDF59-91CD-4DEB-97EF-7ADF4A96B8C9}" type="sibTrans" cxnId="{FE7E65AD-0ABF-4CD2-8521-A3C26429E6B2}">
      <dgm:prSet/>
      <dgm:spPr/>
      <dgm:t>
        <a:bodyPr/>
        <a:lstStyle/>
        <a:p>
          <a:endParaRPr lang="zh-TW" altLang="en-US"/>
        </a:p>
      </dgm:t>
    </dgm:pt>
    <dgm:pt modelId="{519F9E7D-E233-4409-BD04-8F28DA7CE26E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信用卡種類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9EC6063-625D-4E55-B3C4-78429FF6FD7B}" type="parTrans" cxnId="{4D01B515-6432-47B5-AA55-0E3F01BC8044}">
      <dgm:prSet/>
      <dgm:spPr/>
      <dgm:t>
        <a:bodyPr/>
        <a:lstStyle/>
        <a:p>
          <a:endParaRPr lang="zh-TW" altLang="en-US"/>
        </a:p>
      </dgm:t>
    </dgm:pt>
    <dgm:pt modelId="{FDA404FF-2458-485A-B786-112F7FD002D8}" type="sibTrans" cxnId="{4D01B515-6432-47B5-AA55-0E3F01BC8044}">
      <dgm:prSet/>
      <dgm:spPr/>
      <dgm:t>
        <a:bodyPr/>
        <a:lstStyle/>
        <a:p>
          <a:endParaRPr lang="zh-TW" altLang="en-US"/>
        </a:p>
      </dgm:t>
    </dgm:pt>
    <dgm:pt modelId="{9BF56AAF-04ED-47D0-8EC6-BE3F06813D6A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信用卡等級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22568BB-1B81-4507-AFEA-5BCABF503DD3}" type="parTrans" cxnId="{E0001BE0-8B01-4681-A274-EA87D15A0317}">
      <dgm:prSet/>
      <dgm:spPr/>
      <dgm:t>
        <a:bodyPr/>
        <a:lstStyle/>
        <a:p>
          <a:endParaRPr lang="zh-TW" altLang="en-US"/>
        </a:p>
      </dgm:t>
    </dgm:pt>
    <dgm:pt modelId="{0395E777-5D7C-4BFA-986D-6606845FDFF2}" type="sibTrans" cxnId="{E0001BE0-8B01-4681-A274-EA87D15A0317}">
      <dgm:prSet/>
      <dgm:spPr/>
      <dgm:t>
        <a:bodyPr/>
        <a:lstStyle/>
        <a:p>
          <a:endParaRPr lang="zh-TW" altLang="en-US"/>
        </a:p>
      </dgm:t>
    </dgm:pt>
    <dgm:pt modelId="{81712031-1FCE-4274-B570-11EA2FE39CDC}" type="asst">
      <dgm:prSet phldrT="[文字]" custT="1"/>
      <dgm:spPr>
        <a:noFill/>
      </dgm:spPr>
      <dgm:t>
        <a:bodyPr/>
        <a:lstStyle/>
        <a:p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BE8C0F9-F208-4D42-A11D-3EE482851442}" type="parTrans" cxnId="{5EBD275A-DE0E-4AE3-8DAE-42D674120943}">
      <dgm:prSet/>
      <dgm:spPr/>
      <dgm:t>
        <a:bodyPr/>
        <a:lstStyle/>
        <a:p>
          <a:endParaRPr lang="zh-TW" altLang="en-US"/>
        </a:p>
      </dgm:t>
    </dgm:pt>
    <dgm:pt modelId="{BFDF1AF8-3B3C-4E29-BBD2-7B8730E4A395}" type="sibTrans" cxnId="{5EBD275A-DE0E-4AE3-8DAE-42D674120943}">
      <dgm:prSet/>
      <dgm:spPr/>
      <dgm:t>
        <a:bodyPr/>
        <a:lstStyle/>
        <a:p>
          <a:endParaRPr lang="zh-TW" altLang="en-US"/>
        </a:p>
      </dgm:t>
    </dgm:pt>
    <dgm:pt modelId="{7E56FAB4-0C5A-4DFA-A514-29A03B0EA20D}" type="asst">
      <dgm:prSet phldrT="[文字]" custT="1"/>
      <dgm:spPr>
        <a:noFill/>
      </dgm:spPr>
      <dgm:t>
        <a:bodyPr/>
        <a:lstStyle/>
        <a:p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443E040-EAE3-4DDA-B0CE-3011E15B4599}" type="sibTrans" cxnId="{91DD0F0A-34D5-4DE7-B7C9-C41F32629282}">
      <dgm:prSet/>
      <dgm:spPr/>
      <dgm:t>
        <a:bodyPr/>
        <a:lstStyle/>
        <a:p>
          <a:endParaRPr lang="zh-TW" altLang="en-US"/>
        </a:p>
      </dgm:t>
    </dgm:pt>
    <dgm:pt modelId="{B6C11198-1981-410A-B8C6-12685B65B2FF}" type="parTrans" cxnId="{91DD0F0A-34D5-4DE7-B7C9-C41F32629282}">
      <dgm:prSet/>
      <dgm:spPr/>
      <dgm:t>
        <a:bodyPr/>
        <a:lstStyle/>
        <a:p>
          <a:endParaRPr lang="zh-TW" altLang="en-US"/>
        </a:p>
      </dgm:t>
    </dgm:pt>
    <dgm:pt modelId="{C9F2B39C-FA8B-4EE3-854C-D7B37824C6D8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刷卡金額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19EB8D-0FF3-49DB-A560-B0FDF730453C}" type="parTrans" cxnId="{182822E7-95AF-435B-8875-BEF3A05AAE01}">
      <dgm:prSet/>
      <dgm:spPr/>
      <dgm:t>
        <a:bodyPr/>
        <a:lstStyle/>
        <a:p>
          <a:endParaRPr lang="zh-TW" altLang="en-US"/>
        </a:p>
      </dgm:t>
    </dgm:pt>
    <dgm:pt modelId="{E1A2B802-6DFF-4923-B9CA-E5FCB817AE8A}" type="sibTrans" cxnId="{182822E7-95AF-435B-8875-BEF3A05AAE01}">
      <dgm:prSet/>
      <dgm:spPr/>
      <dgm:t>
        <a:bodyPr/>
        <a:lstStyle/>
        <a:p>
          <a:endParaRPr lang="zh-TW" altLang="en-US"/>
        </a:p>
      </dgm:t>
    </dgm:pt>
    <dgm:pt modelId="{333B0828-4C0B-47D4-8624-9DAADCC73FE8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往來時間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0C306CB-B3FE-4AC0-ADFC-11F31E636A4E}" type="parTrans" cxnId="{C60DC9C3-3739-42F3-9CCD-0F216427AF59}">
      <dgm:prSet/>
      <dgm:spPr/>
      <dgm:t>
        <a:bodyPr/>
        <a:lstStyle/>
        <a:p>
          <a:endParaRPr lang="zh-TW" altLang="en-US"/>
        </a:p>
      </dgm:t>
    </dgm:pt>
    <dgm:pt modelId="{FC72FD71-8DE2-4404-91AE-AB4309C26945}" type="sibTrans" cxnId="{C60DC9C3-3739-42F3-9CCD-0F216427AF59}">
      <dgm:prSet/>
      <dgm:spPr/>
      <dgm:t>
        <a:bodyPr/>
        <a:lstStyle/>
        <a:p>
          <a:endParaRPr lang="zh-TW" altLang="en-US"/>
        </a:p>
      </dgm:t>
    </dgm:pt>
    <dgm:pt modelId="{F5200269-B353-4F0E-B330-69768ABA5941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近三個月資產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9DA74B-3671-418F-B738-9F37B3234D6E}" type="parTrans" cxnId="{DD59DE0F-7AA5-4D27-BB8D-1307FB819ECC}">
      <dgm:prSet/>
      <dgm:spPr/>
      <dgm:t>
        <a:bodyPr/>
        <a:lstStyle/>
        <a:p>
          <a:endParaRPr lang="zh-TW" altLang="en-US"/>
        </a:p>
      </dgm:t>
    </dgm:pt>
    <dgm:pt modelId="{B65E33E7-8578-45B0-A22C-096ED806A8C0}" type="sibTrans" cxnId="{DD59DE0F-7AA5-4D27-BB8D-1307FB819ECC}">
      <dgm:prSet/>
      <dgm:spPr/>
      <dgm:t>
        <a:bodyPr/>
        <a:lstStyle/>
        <a:p>
          <a:endParaRPr lang="zh-TW" altLang="en-US"/>
        </a:p>
      </dgm:t>
    </dgm:pt>
    <dgm:pt modelId="{27B73E25-3F3C-4DC3-A8CD-2D98EB0CA787}" type="asst">
      <dgm:prSet phldrT="[文字]" custT="1"/>
      <dgm:spPr>
        <a:solidFill>
          <a:schemeClr val="bg1"/>
        </a:solidFill>
      </dgm:spPr>
      <dgm:t>
        <a:bodyPr/>
        <a:lstStyle/>
        <a:p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57965F3-6357-4C00-8CAE-5566682E023D}" type="parTrans" cxnId="{412643C2-6868-4B90-BB89-FA06164AB455}">
      <dgm:prSet/>
      <dgm:spPr/>
      <dgm:t>
        <a:bodyPr/>
        <a:lstStyle/>
        <a:p>
          <a:endParaRPr lang="zh-TW" altLang="en-US"/>
        </a:p>
      </dgm:t>
    </dgm:pt>
    <dgm:pt modelId="{AF1AD6F2-B7FB-4B30-B767-9FB36518709C}" type="sibTrans" cxnId="{412643C2-6868-4B90-BB89-FA06164AB455}">
      <dgm:prSet/>
      <dgm:spPr/>
      <dgm:t>
        <a:bodyPr/>
        <a:lstStyle/>
        <a:p>
          <a:endParaRPr lang="zh-TW" altLang="en-US"/>
        </a:p>
      </dgm:t>
    </dgm:pt>
    <dgm:pt modelId="{085E135B-C0DA-4167-B888-9305489BC3B6}" type="pres">
      <dgm:prSet presAssocID="{A0777029-55B3-488F-BD5E-EB1EDA9C6BD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1581CE3E-E262-4A0B-82A9-32274FE58614}" type="pres">
      <dgm:prSet presAssocID="{78A7E10F-58D2-4661-B9AE-2843FB0CA8BE}" presName="root" presStyleCnt="0"/>
      <dgm:spPr/>
    </dgm:pt>
    <dgm:pt modelId="{D3D0F5F5-CCD4-4670-B542-78C8B3AADDA4}" type="pres">
      <dgm:prSet presAssocID="{78A7E10F-58D2-4661-B9AE-2843FB0CA8BE}" presName="rootComposite" presStyleCnt="0"/>
      <dgm:spPr/>
    </dgm:pt>
    <dgm:pt modelId="{3D88DBFC-350F-4B12-8774-2F3247CD7326}" type="pres">
      <dgm:prSet presAssocID="{78A7E10F-58D2-4661-B9AE-2843FB0CA8BE}" presName="rootText" presStyleLbl="node1" presStyleIdx="0" presStyleCnt="6" custScaleX="163709" custScaleY="100907"/>
      <dgm:spPr/>
      <dgm:t>
        <a:bodyPr/>
        <a:lstStyle/>
        <a:p>
          <a:endParaRPr lang="zh-TW" altLang="en-US"/>
        </a:p>
      </dgm:t>
    </dgm:pt>
    <dgm:pt modelId="{E561A1B3-DA83-4FCA-9DAD-9A93BE7A04A4}" type="pres">
      <dgm:prSet presAssocID="{78A7E10F-58D2-4661-B9AE-2843FB0CA8BE}" presName="rootConnector" presStyleLbl="node1" presStyleIdx="0" presStyleCnt="6"/>
      <dgm:spPr/>
      <dgm:t>
        <a:bodyPr/>
        <a:lstStyle/>
        <a:p>
          <a:endParaRPr lang="zh-TW" altLang="en-US"/>
        </a:p>
      </dgm:t>
    </dgm:pt>
    <dgm:pt modelId="{3309E71B-20BC-4412-B0AA-7A30DE0B7BE1}" type="pres">
      <dgm:prSet presAssocID="{78A7E10F-58D2-4661-B9AE-2843FB0CA8BE}" presName="childShape" presStyleCnt="0"/>
      <dgm:spPr/>
    </dgm:pt>
    <dgm:pt modelId="{9AA4CDD8-2BFA-4C3A-AB95-2B508CB6083B}" type="pres">
      <dgm:prSet presAssocID="{9904B83D-1093-49C5-969A-EB1BBC12DFD7}" presName="Name13" presStyleLbl="parChTrans1D2" presStyleIdx="0" presStyleCnt="15"/>
      <dgm:spPr/>
      <dgm:t>
        <a:bodyPr/>
        <a:lstStyle/>
        <a:p>
          <a:endParaRPr lang="zh-TW" altLang="en-US"/>
        </a:p>
      </dgm:t>
    </dgm:pt>
    <dgm:pt modelId="{B94DC6FC-DF15-4421-BB41-CBD5F5B421F1}" type="pres">
      <dgm:prSet presAssocID="{29D3E07D-4DA7-4299-8C09-D783BCECD2B0}" presName="childText" presStyleLbl="bgAcc1" presStyleIdx="0" presStyleCnt="15" custScaleX="158937" custScaleY="68032" custLinFactNeighborX="23203" custLinFactNeighborY="222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CFBFDE-6FB0-4C23-9C21-2B8B1BB12316}" type="pres">
      <dgm:prSet presAssocID="{07A756B4-EEC0-451B-9A20-3D0B100E6018}" presName="Name13" presStyleLbl="parChTrans1D2" presStyleIdx="1" presStyleCnt="15"/>
      <dgm:spPr/>
      <dgm:t>
        <a:bodyPr/>
        <a:lstStyle/>
        <a:p>
          <a:endParaRPr lang="zh-TW" altLang="en-US"/>
        </a:p>
      </dgm:t>
    </dgm:pt>
    <dgm:pt modelId="{4DA08818-2DFF-45E2-838C-349DE145594A}" type="pres">
      <dgm:prSet presAssocID="{7205D9A3-AA17-459B-9914-C01862DA4622}" presName="childText" presStyleLbl="bgAcc1" presStyleIdx="1" presStyleCnt="15" custScaleX="154798" custScaleY="59102" custLinFactNeighborX="26207" custLinFactNeighborY="695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59CB05F-CEF7-4054-801E-67FFC5CAEA77}" type="pres">
      <dgm:prSet presAssocID="{30C306CB-B3FE-4AC0-ADFC-11F31E636A4E}" presName="Name13" presStyleLbl="parChTrans1D2" presStyleIdx="2" presStyleCnt="15"/>
      <dgm:spPr/>
      <dgm:t>
        <a:bodyPr/>
        <a:lstStyle/>
        <a:p>
          <a:endParaRPr lang="zh-TW" altLang="en-US"/>
        </a:p>
      </dgm:t>
    </dgm:pt>
    <dgm:pt modelId="{7810411E-04FC-4B5F-B7AF-6D736F4DCBFE}" type="pres">
      <dgm:prSet presAssocID="{333B0828-4C0B-47D4-8624-9DAADCC73FE8}" presName="childText" presStyleLbl="bgAcc1" presStyleIdx="2" presStyleCnt="15" custScaleX="156553" custScaleY="65072" custLinFactNeighborX="26045" custLinFactNeighborY="22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232E04-7270-4E18-B4FD-80EA8DBF2537}" type="pres">
      <dgm:prSet presAssocID="{8FAE75D1-BC5C-4865-A9A1-484594798486}" presName="Name13" presStyleLbl="parChTrans1D2" presStyleIdx="3" presStyleCnt="15"/>
      <dgm:spPr/>
      <dgm:t>
        <a:bodyPr/>
        <a:lstStyle/>
        <a:p>
          <a:endParaRPr lang="zh-TW" altLang="en-US"/>
        </a:p>
      </dgm:t>
    </dgm:pt>
    <dgm:pt modelId="{E8A6C5C8-81DB-4A7C-BD4F-A4C43FFE7658}" type="pres">
      <dgm:prSet presAssocID="{FB49DAB3-90EE-498A-A164-9A4EEC69AB89}" presName="childText" presStyleLbl="bgAcc1" presStyleIdx="3" presStyleCnt="15" custScaleX="153346" custScaleY="68862" custLinFactNeighborX="27709" custLinFactNeighborY="-179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51CE9-3EBF-4F90-B9DE-92DD1E3F7825}" type="pres">
      <dgm:prSet presAssocID="{FF54FF31-BAF7-456F-A1CF-709DE357E504}" presName="Name13" presStyleLbl="parChTrans1D2" presStyleIdx="4" presStyleCnt="15"/>
      <dgm:spPr/>
      <dgm:t>
        <a:bodyPr/>
        <a:lstStyle/>
        <a:p>
          <a:endParaRPr lang="zh-TW" altLang="en-US"/>
        </a:p>
      </dgm:t>
    </dgm:pt>
    <dgm:pt modelId="{71E3B34E-096B-4FCC-9115-A637B1F2D1E2}" type="pres">
      <dgm:prSet presAssocID="{6E9D2960-3DE2-4F8E-A920-91828DB9C498}" presName="childText" presStyleLbl="bgAcc1" presStyleIdx="4" presStyleCnt="15" custScaleX="157401" custScaleY="71661" custLinFactNeighborX="24251" custLinFactNeighborY="-69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7E04E5B-E65D-4DB6-ACF7-8BCFFDBAB2BB}" type="pres">
      <dgm:prSet presAssocID="{2143F3E1-34D8-423C-9B3F-03340A3EB839}" presName="Name13" presStyleLbl="parChTrans1D2" presStyleIdx="5" presStyleCnt="15"/>
      <dgm:spPr/>
      <dgm:t>
        <a:bodyPr/>
        <a:lstStyle/>
        <a:p>
          <a:endParaRPr lang="zh-TW" altLang="en-US"/>
        </a:p>
      </dgm:t>
    </dgm:pt>
    <dgm:pt modelId="{844DDEA9-2C68-4A2D-A8CF-8138F76A182D}" type="pres">
      <dgm:prSet presAssocID="{152EDB7B-7D2C-4F95-8022-74A96E7F6EE0}" presName="childText" presStyleLbl="bgAcc1" presStyleIdx="5" presStyleCnt="15" custScaleX="155638" custScaleY="65301" custLinFactNeighborX="27539" custLinFactNeighborY="488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42413F-2CC9-46CC-8266-BC55E40C66AF}" type="pres">
      <dgm:prSet presAssocID="{2A9DA74B-3671-418F-B738-9F37B3234D6E}" presName="Name13" presStyleLbl="parChTrans1D2" presStyleIdx="6" presStyleCnt="15"/>
      <dgm:spPr/>
      <dgm:t>
        <a:bodyPr/>
        <a:lstStyle/>
        <a:p>
          <a:endParaRPr lang="zh-TW" altLang="en-US"/>
        </a:p>
      </dgm:t>
    </dgm:pt>
    <dgm:pt modelId="{54EEF199-C4E1-4C26-8880-2CA507B1F877}" type="pres">
      <dgm:prSet presAssocID="{F5200269-B353-4F0E-B330-69768ABA5941}" presName="childText" presStyleLbl="bgAcc1" presStyleIdx="6" presStyleCnt="15" custScaleX="156024" custScaleY="68120" custLinFactNeighborX="25560" custLinFactNeighborY="-92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D3ED24-B923-46C0-B00C-2A22D3DEB6FE}" type="pres">
      <dgm:prSet presAssocID="{7E56FAB4-0C5A-4DFA-A514-29A03B0EA20D}" presName="root" presStyleCnt="0"/>
      <dgm:spPr/>
    </dgm:pt>
    <dgm:pt modelId="{1CBE7D4F-4445-4DDE-9146-F6BD5ED06726}" type="pres">
      <dgm:prSet presAssocID="{7E56FAB4-0C5A-4DFA-A514-29A03B0EA20D}" presName="rootComposite" presStyleCnt="0"/>
      <dgm:spPr/>
    </dgm:pt>
    <dgm:pt modelId="{02385085-3016-45C5-8B15-E6EF29CE40EA}" type="pres">
      <dgm:prSet presAssocID="{7E56FAB4-0C5A-4DFA-A514-29A03B0EA20D}" presName="rootText" presStyleLbl="node1" presStyleIdx="1" presStyleCnt="6" custScaleX="61907"/>
      <dgm:spPr/>
      <dgm:t>
        <a:bodyPr/>
        <a:lstStyle/>
        <a:p>
          <a:endParaRPr lang="zh-TW" altLang="en-US"/>
        </a:p>
      </dgm:t>
    </dgm:pt>
    <dgm:pt modelId="{4ED00501-5442-4FBC-93D8-B3D489EFF2C5}" type="pres">
      <dgm:prSet presAssocID="{7E56FAB4-0C5A-4DFA-A514-29A03B0EA20D}" presName="rootConnector" presStyleLbl="asst0" presStyleIdx="0" presStyleCnt="0"/>
      <dgm:spPr/>
      <dgm:t>
        <a:bodyPr/>
        <a:lstStyle/>
        <a:p>
          <a:endParaRPr lang="zh-TW" altLang="en-US"/>
        </a:p>
      </dgm:t>
    </dgm:pt>
    <dgm:pt modelId="{F4FE9CDA-EA42-4D6F-9F20-9B798320DC25}" type="pres">
      <dgm:prSet presAssocID="{7E56FAB4-0C5A-4DFA-A514-29A03B0EA20D}" presName="childShape" presStyleCnt="0"/>
      <dgm:spPr/>
    </dgm:pt>
    <dgm:pt modelId="{81ABD357-126F-4375-B6BA-6DD67427A6AF}" type="pres">
      <dgm:prSet presAssocID="{FB9D853D-FDA8-44A2-8E77-14C0DA14996E}" presName="root" presStyleCnt="0"/>
      <dgm:spPr/>
    </dgm:pt>
    <dgm:pt modelId="{B781446C-D741-4912-807F-76C641CF783A}" type="pres">
      <dgm:prSet presAssocID="{FB9D853D-FDA8-44A2-8E77-14C0DA14996E}" presName="rootComposite" presStyleCnt="0"/>
      <dgm:spPr/>
    </dgm:pt>
    <dgm:pt modelId="{DB992EEA-3ADC-43BC-9DB1-F1D0E2302CF3}" type="pres">
      <dgm:prSet presAssocID="{FB9D853D-FDA8-44A2-8E77-14C0DA14996E}" presName="rootText" presStyleLbl="node1" presStyleIdx="2" presStyleCnt="6" custScaleX="159731"/>
      <dgm:spPr/>
      <dgm:t>
        <a:bodyPr/>
        <a:lstStyle/>
        <a:p>
          <a:endParaRPr lang="zh-TW" altLang="en-US"/>
        </a:p>
      </dgm:t>
    </dgm:pt>
    <dgm:pt modelId="{0F5F8B9D-F791-457E-B15D-03236C8C1BB4}" type="pres">
      <dgm:prSet presAssocID="{FB9D853D-FDA8-44A2-8E77-14C0DA14996E}" presName="rootConnector" presStyleLbl="asst0" presStyleIdx="0" presStyleCnt="0"/>
      <dgm:spPr/>
      <dgm:t>
        <a:bodyPr/>
        <a:lstStyle/>
        <a:p>
          <a:endParaRPr lang="zh-TW" altLang="en-US"/>
        </a:p>
      </dgm:t>
    </dgm:pt>
    <dgm:pt modelId="{B1849346-B457-4448-8CB0-A9EFF119293D}" type="pres">
      <dgm:prSet presAssocID="{FB9D853D-FDA8-44A2-8E77-14C0DA14996E}" presName="childShape" presStyleCnt="0"/>
      <dgm:spPr/>
    </dgm:pt>
    <dgm:pt modelId="{82898F22-5C2E-4D4A-83DE-3AB13EA33FF4}" type="pres">
      <dgm:prSet presAssocID="{6E96A911-FE23-4E61-ADDA-463E78BDEBF1}" presName="Name13" presStyleLbl="parChTrans1D2" presStyleIdx="7" presStyleCnt="15"/>
      <dgm:spPr/>
      <dgm:t>
        <a:bodyPr/>
        <a:lstStyle/>
        <a:p>
          <a:endParaRPr lang="zh-TW" altLang="en-US"/>
        </a:p>
      </dgm:t>
    </dgm:pt>
    <dgm:pt modelId="{CCCE7C42-C6D0-4CBD-8614-D5BD6B16E6CE}" type="pres">
      <dgm:prSet presAssocID="{554B6112-8ADD-4F2E-9DB6-487F3DFF03F2}" presName="childText" presStyleLbl="bgAcc1" presStyleIdx="7" presStyleCnt="15" custScaleY="7877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54BBF2-3993-4FB2-9652-BEE33965F8C5}" type="pres">
      <dgm:prSet presAssocID="{B6FB634B-B0A8-4B96-A9E0-041EAECB0E40}" presName="Name13" presStyleLbl="parChTrans1D2" presStyleIdx="8" presStyleCnt="15"/>
      <dgm:spPr/>
      <dgm:t>
        <a:bodyPr/>
        <a:lstStyle/>
        <a:p>
          <a:endParaRPr lang="zh-TW" altLang="en-US"/>
        </a:p>
      </dgm:t>
    </dgm:pt>
    <dgm:pt modelId="{3EA5C9E5-61B5-4F11-9157-05F51B239FBF}" type="pres">
      <dgm:prSet presAssocID="{1FE73B18-3FC0-4AB3-8442-21D12DB043AC}" presName="childText" presStyleLbl="bgAcc1" presStyleIdx="8" presStyleCnt="15" custScaleY="7081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6FB638-18FB-47C2-A203-2A8644B642AC}" type="pres">
      <dgm:prSet presAssocID="{46834026-E9FC-4BA8-98F8-9EDE5E09CED4}" presName="Name13" presStyleLbl="parChTrans1D2" presStyleIdx="9" presStyleCnt="15"/>
      <dgm:spPr/>
      <dgm:t>
        <a:bodyPr/>
        <a:lstStyle/>
        <a:p>
          <a:endParaRPr lang="zh-TW" altLang="en-US"/>
        </a:p>
      </dgm:t>
    </dgm:pt>
    <dgm:pt modelId="{F2A4B626-E22A-4792-BD8B-A4AD7B11D35C}" type="pres">
      <dgm:prSet presAssocID="{F7F0436D-0B3C-4944-87DC-4F02131554F7}" presName="childText" presStyleLbl="bgAcc1" presStyleIdx="9" presStyleCnt="15" custScaleY="7057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A1736CC-5810-4DEA-89D9-1A91B49E2F1B}" type="pres">
      <dgm:prSet presAssocID="{9A197B82-3405-4AE3-9BB3-C7D6D40C11E9}" presName="Name13" presStyleLbl="parChTrans1D2" presStyleIdx="10" presStyleCnt="15"/>
      <dgm:spPr/>
      <dgm:t>
        <a:bodyPr/>
        <a:lstStyle/>
        <a:p>
          <a:endParaRPr lang="zh-TW" altLang="en-US"/>
        </a:p>
      </dgm:t>
    </dgm:pt>
    <dgm:pt modelId="{73B3EE36-712C-48AB-9D7D-8F04875D1F40}" type="pres">
      <dgm:prSet presAssocID="{E5F49ACB-BB0A-4F98-B9B5-F3496CE4B719}" presName="childText" presStyleLbl="bgAcc1" presStyleIdx="10" presStyleCnt="15" custScaleY="628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9C3CD0-151F-4908-B680-A5821D29727A}" type="pres">
      <dgm:prSet presAssocID="{27B73E25-3F3C-4DC3-A8CD-2D98EB0CA787}" presName="root" presStyleCnt="0"/>
      <dgm:spPr/>
    </dgm:pt>
    <dgm:pt modelId="{91F766ED-121E-4D97-BB3D-8C1CEF9BEE94}" type="pres">
      <dgm:prSet presAssocID="{27B73E25-3F3C-4DC3-A8CD-2D98EB0CA787}" presName="rootComposite" presStyleCnt="0"/>
      <dgm:spPr/>
    </dgm:pt>
    <dgm:pt modelId="{9ABA7972-9B3E-424E-961F-28C50FE32D01}" type="pres">
      <dgm:prSet presAssocID="{27B73E25-3F3C-4DC3-A8CD-2D98EB0CA787}" presName="rootText" presStyleLbl="node1" presStyleIdx="3" presStyleCnt="6" custScaleX="48720"/>
      <dgm:spPr/>
      <dgm:t>
        <a:bodyPr/>
        <a:lstStyle/>
        <a:p>
          <a:endParaRPr lang="zh-TW" altLang="en-US"/>
        </a:p>
      </dgm:t>
    </dgm:pt>
    <dgm:pt modelId="{F1E09494-68F0-4EEC-BD90-14AD79F01B62}" type="pres">
      <dgm:prSet presAssocID="{27B73E25-3F3C-4DC3-A8CD-2D98EB0CA787}" presName="rootConnector" presStyleLbl="asst0" presStyleIdx="0" presStyleCnt="0"/>
      <dgm:spPr/>
      <dgm:t>
        <a:bodyPr/>
        <a:lstStyle/>
        <a:p>
          <a:endParaRPr lang="zh-TW" altLang="en-US"/>
        </a:p>
      </dgm:t>
    </dgm:pt>
    <dgm:pt modelId="{3D3C998B-627D-4A3B-A5F1-BEDB0F935E85}" type="pres">
      <dgm:prSet presAssocID="{27B73E25-3F3C-4DC3-A8CD-2D98EB0CA787}" presName="childShape" presStyleCnt="0"/>
      <dgm:spPr/>
    </dgm:pt>
    <dgm:pt modelId="{40FD73AE-7518-487D-A76A-1C14B0B9A8E2}" type="pres">
      <dgm:prSet presAssocID="{CA8E2C40-9319-47BF-ABC8-DA7547719531}" presName="root" presStyleCnt="0"/>
      <dgm:spPr/>
    </dgm:pt>
    <dgm:pt modelId="{7EB5556D-1708-484B-A501-4BD52BB6623F}" type="pres">
      <dgm:prSet presAssocID="{CA8E2C40-9319-47BF-ABC8-DA7547719531}" presName="rootComposite" presStyleCnt="0"/>
      <dgm:spPr/>
    </dgm:pt>
    <dgm:pt modelId="{904798D4-1594-4EA3-97D3-6993D5B88F39}" type="pres">
      <dgm:prSet presAssocID="{CA8E2C40-9319-47BF-ABC8-DA7547719531}" presName="rootText" presStyleLbl="node1" presStyleIdx="4" presStyleCnt="6" custScaleX="189540"/>
      <dgm:spPr/>
      <dgm:t>
        <a:bodyPr/>
        <a:lstStyle/>
        <a:p>
          <a:endParaRPr lang="zh-TW" altLang="en-US"/>
        </a:p>
      </dgm:t>
    </dgm:pt>
    <dgm:pt modelId="{92CBC823-C4EC-4293-ACEF-0468CEF4C0F2}" type="pres">
      <dgm:prSet presAssocID="{CA8E2C40-9319-47BF-ABC8-DA7547719531}" presName="rootConnector" presStyleLbl="asst0" presStyleIdx="0" presStyleCnt="0"/>
      <dgm:spPr/>
      <dgm:t>
        <a:bodyPr/>
        <a:lstStyle/>
        <a:p>
          <a:endParaRPr lang="zh-TW" altLang="en-US"/>
        </a:p>
      </dgm:t>
    </dgm:pt>
    <dgm:pt modelId="{D9DE58D5-66C8-4AB6-8B22-8471001E6DB2}" type="pres">
      <dgm:prSet presAssocID="{CA8E2C40-9319-47BF-ABC8-DA7547719531}" presName="childShape" presStyleCnt="0"/>
      <dgm:spPr/>
    </dgm:pt>
    <dgm:pt modelId="{32C48906-6C53-4463-BABA-6A3B51F8C5D8}" type="pres">
      <dgm:prSet presAssocID="{7AB30771-042A-4588-958E-4AE3D2B710D0}" presName="Name13" presStyleLbl="parChTrans1D2" presStyleIdx="11" presStyleCnt="15"/>
      <dgm:spPr/>
      <dgm:t>
        <a:bodyPr/>
        <a:lstStyle/>
        <a:p>
          <a:endParaRPr lang="zh-TW" altLang="en-US"/>
        </a:p>
      </dgm:t>
    </dgm:pt>
    <dgm:pt modelId="{5257C449-9D27-4A2E-86C1-8287C4953393}" type="pres">
      <dgm:prSet presAssocID="{F9D1D00C-99EC-4B8A-8885-A014F42ADBED}" presName="childText" presStyleLbl="bgAcc1" presStyleIdx="11" presStyleCnt="15" custScaleX="132754" custScaleY="7464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70BCFD-DA34-4A49-9AF3-7A59AFFACCDC}" type="pres">
      <dgm:prSet presAssocID="{89EC6063-625D-4E55-B3C4-78429FF6FD7B}" presName="Name13" presStyleLbl="parChTrans1D2" presStyleIdx="12" presStyleCnt="15"/>
      <dgm:spPr/>
      <dgm:t>
        <a:bodyPr/>
        <a:lstStyle/>
        <a:p>
          <a:endParaRPr lang="zh-TW" altLang="en-US"/>
        </a:p>
      </dgm:t>
    </dgm:pt>
    <dgm:pt modelId="{5FABF6D6-CDD4-4489-9AB7-3AEEF6993143}" type="pres">
      <dgm:prSet presAssocID="{519F9E7D-E233-4409-BD04-8F28DA7CE26E}" presName="childText" presStyleLbl="bgAcc1" presStyleIdx="12" presStyleCnt="15" custScaleX="135276" custScaleY="7634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D70C24-2A04-4966-A9A6-42AC4934E6CB}" type="pres">
      <dgm:prSet presAssocID="{522568BB-1B81-4507-AFEA-5BCABF503DD3}" presName="Name13" presStyleLbl="parChTrans1D2" presStyleIdx="13" presStyleCnt="15"/>
      <dgm:spPr/>
      <dgm:t>
        <a:bodyPr/>
        <a:lstStyle/>
        <a:p>
          <a:endParaRPr lang="zh-TW" altLang="en-US"/>
        </a:p>
      </dgm:t>
    </dgm:pt>
    <dgm:pt modelId="{E4C7F5FB-554D-474F-96EF-D7863820827C}" type="pres">
      <dgm:prSet presAssocID="{9BF56AAF-04ED-47D0-8EC6-BE3F06813D6A}" presName="childText" presStyleLbl="bgAcc1" presStyleIdx="13" presStyleCnt="15" custScaleX="138750" custScaleY="6972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A4BCB76-C77D-419F-B5BE-0EA34EB2EC55}" type="pres">
      <dgm:prSet presAssocID="{D619EB8D-0FF3-49DB-A560-B0FDF730453C}" presName="Name13" presStyleLbl="parChTrans1D2" presStyleIdx="14" presStyleCnt="15"/>
      <dgm:spPr/>
      <dgm:t>
        <a:bodyPr/>
        <a:lstStyle/>
        <a:p>
          <a:endParaRPr lang="zh-TW" altLang="en-US"/>
        </a:p>
      </dgm:t>
    </dgm:pt>
    <dgm:pt modelId="{0082FE28-1433-4460-BFF3-EAAEF2CEE2EF}" type="pres">
      <dgm:prSet presAssocID="{C9F2B39C-FA8B-4EE3-854C-D7B37824C6D8}" presName="childText" presStyleLbl="bgAcc1" presStyleIdx="14" presStyleCnt="15" custScaleX="139282" custScaleY="659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81C3F3D-30C3-44A8-BEB0-A3334B313AE8}" type="pres">
      <dgm:prSet presAssocID="{81712031-1FCE-4274-B570-11EA2FE39CDC}" presName="root" presStyleCnt="0"/>
      <dgm:spPr/>
    </dgm:pt>
    <dgm:pt modelId="{EF54DD3F-FC93-48DE-A95D-44A2CFF3A2B4}" type="pres">
      <dgm:prSet presAssocID="{81712031-1FCE-4274-B570-11EA2FE39CDC}" presName="rootComposite" presStyleCnt="0"/>
      <dgm:spPr/>
    </dgm:pt>
    <dgm:pt modelId="{4C1C54C6-3D1A-4482-857E-7FC0C29D9F8D}" type="pres">
      <dgm:prSet presAssocID="{81712031-1FCE-4274-B570-11EA2FE39CDC}" presName="rootText" presStyleLbl="node1" presStyleIdx="5" presStyleCnt="6" custScaleX="51046"/>
      <dgm:spPr/>
      <dgm:t>
        <a:bodyPr/>
        <a:lstStyle/>
        <a:p>
          <a:endParaRPr lang="zh-TW" altLang="en-US"/>
        </a:p>
      </dgm:t>
    </dgm:pt>
    <dgm:pt modelId="{E5A7A7D7-409C-45F5-BCF0-778EDFCDBF0E}" type="pres">
      <dgm:prSet presAssocID="{81712031-1FCE-4274-B570-11EA2FE39CDC}" presName="rootConnector" presStyleLbl="asst0" presStyleIdx="0" presStyleCnt="0"/>
      <dgm:spPr/>
      <dgm:t>
        <a:bodyPr/>
        <a:lstStyle/>
        <a:p>
          <a:endParaRPr lang="zh-TW" altLang="en-US"/>
        </a:p>
      </dgm:t>
    </dgm:pt>
    <dgm:pt modelId="{9EF791B1-880A-4D39-B851-B3C7E4D2791B}" type="pres">
      <dgm:prSet presAssocID="{81712031-1FCE-4274-B570-11EA2FE39CDC}" presName="childShape" presStyleCnt="0"/>
      <dgm:spPr/>
    </dgm:pt>
  </dgm:ptLst>
  <dgm:cxnLst>
    <dgm:cxn modelId="{DD59DE0F-7AA5-4D27-BB8D-1307FB819ECC}" srcId="{78A7E10F-58D2-4661-B9AE-2843FB0CA8BE}" destId="{F5200269-B353-4F0E-B330-69768ABA5941}" srcOrd="6" destOrd="0" parTransId="{2A9DA74B-3671-418F-B738-9F37B3234D6E}" sibTransId="{B65E33E7-8578-45B0-A22C-096ED806A8C0}"/>
    <dgm:cxn modelId="{29342979-5375-4457-A1BC-132EE1C26A57}" type="presOf" srcId="{27B73E25-3F3C-4DC3-A8CD-2D98EB0CA787}" destId="{9ABA7972-9B3E-424E-961F-28C50FE32D01}" srcOrd="0" destOrd="0" presId="urn:microsoft.com/office/officeart/2005/8/layout/hierarchy3"/>
    <dgm:cxn modelId="{94501971-3584-4271-8F3A-2D07FD6A7012}" type="presOf" srcId="{C9F2B39C-FA8B-4EE3-854C-D7B37824C6D8}" destId="{0082FE28-1433-4460-BFF3-EAAEF2CEE2EF}" srcOrd="0" destOrd="0" presId="urn:microsoft.com/office/officeart/2005/8/layout/hierarchy3"/>
    <dgm:cxn modelId="{9F98F25C-5DCD-4248-AC44-EE56AF8B55B3}" srcId="{78A7E10F-58D2-4661-B9AE-2843FB0CA8BE}" destId="{7205D9A3-AA17-459B-9914-C01862DA4622}" srcOrd="1" destOrd="0" parTransId="{07A756B4-EEC0-451B-9A20-3D0B100E6018}" sibTransId="{EB820D1F-1485-4867-BEDC-C10AE47A3DEB}"/>
    <dgm:cxn modelId="{4DCF0734-0751-4E6F-8CBB-64DA3898C3FE}" type="presOf" srcId="{46834026-E9FC-4BA8-98F8-9EDE5E09CED4}" destId="{A36FB638-18FB-47C2-A203-2A8644B642AC}" srcOrd="0" destOrd="0" presId="urn:microsoft.com/office/officeart/2005/8/layout/hierarchy3"/>
    <dgm:cxn modelId="{91DD0F0A-34D5-4DE7-B7C9-C41F32629282}" srcId="{A0777029-55B3-488F-BD5E-EB1EDA9C6BD3}" destId="{7E56FAB4-0C5A-4DFA-A514-29A03B0EA20D}" srcOrd="1" destOrd="0" parTransId="{B6C11198-1981-410A-B8C6-12685B65B2FF}" sibTransId="{0443E040-EAE3-4DDA-B0CE-3011E15B4599}"/>
    <dgm:cxn modelId="{182822E7-95AF-435B-8875-BEF3A05AAE01}" srcId="{CA8E2C40-9319-47BF-ABC8-DA7547719531}" destId="{C9F2B39C-FA8B-4EE3-854C-D7B37824C6D8}" srcOrd="3" destOrd="0" parTransId="{D619EB8D-0FF3-49DB-A560-B0FDF730453C}" sibTransId="{E1A2B802-6DFF-4923-B9CA-E5FCB817AE8A}"/>
    <dgm:cxn modelId="{4D01B515-6432-47B5-AA55-0E3F01BC8044}" srcId="{CA8E2C40-9319-47BF-ABC8-DA7547719531}" destId="{519F9E7D-E233-4409-BD04-8F28DA7CE26E}" srcOrd="1" destOrd="0" parTransId="{89EC6063-625D-4E55-B3C4-78429FF6FD7B}" sibTransId="{FDA404FF-2458-485A-B786-112F7FD002D8}"/>
    <dgm:cxn modelId="{ABD3E6ED-F982-4806-9D72-54BFB0641D37}" type="presOf" srcId="{522568BB-1B81-4507-AFEA-5BCABF503DD3}" destId="{6BD70C24-2A04-4966-A9A6-42AC4934E6CB}" srcOrd="0" destOrd="0" presId="urn:microsoft.com/office/officeart/2005/8/layout/hierarchy3"/>
    <dgm:cxn modelId="{E3F7B789-7705-4823-AC9D-860E9124ACCB}" type="presOf" srcId="{27B73E25-3F3C-4DC3-A8CD-2D98EB0CA787}" destId="{F1E09494-68F0-4EEC-BD90-14AD79F01B62}" srcOrd="1" destOrd="0" presId="urn:microsoft.com/office/officeart/2005/8/layout/hierarchy3"/>
    <dgm:cxn modelId="{D3CD6B58-0313-412C-B54B-1B2CFAD564B4}" type="presOf" srcId="{78A7E10F-58D2-4661-B9AE-2843FB0CA8BE}" destId="{E561A1B3-DA83-4FCA-9DAD-9A93BE7A04A4}" srcOrd="1" destOrd="0" presId="urn:microsoft.com/office/officeart/2005/8/layout/hierarchy3"/>
    <dgm:cxn modelId="{663BDB22-1EEA-415C-A348-38D3C80AC850}" type="presOf" srcId="{29D3E07D-4DA7-4299-8C09-D783BCECD2B0}" destId="{B94DC6FC-DF15-4421-BB41-CBD5F5B421F1}" srcOrd="0" destOrd="0" presId="urn:microsoft.com/office/officeart/2005/8/layout/hierarchy3"/>
    <dgm:cxn modelId="{4F2529C1-7292-4A67-ACF0-7CDA385200DA}" type="presOf" srcId="{30C306CB-B3FE-4AC0-ADFC-11F31E636A4E}" destId="{E59CB05F-CEF7-4054-801E-67FFC5CAEA77}" srcOrd="0" destOrd="0" presId="urn:microsoft.com/office/officeart/2005/8/layout/hierarchy3"/>
    <dgm:cxn modelId="{6E5F54E4-1565-4B63-9121-925A16872666}" type="presOf" srcId="{7E56FAB4-0C5A-4DFA-A514-29A03B0EA20D}" destId="{4ED00501-5442-4FBC-93D8-B3D489EFF2C5}" srcOrd="1" destOrd="0" presId="urn:microsoft.com/office/officeart/2005/8/layout/hierarchy3"/>
    <dgm:cxn modelId="{E142AF6B-68F5-435A-AE08-5320CAEC5800}" srcId="{A0777029-55B3-488F-BD5E-EB1EDA9C6BD3}" destId="{FB9D853D-FDA8-44A2-8E77-14C0DA14996E}" srcOrd="2" destOrd="0" parTransId="{39DA93F9-9283-47A7-9116-49774AA7215E}" sibTransId="{80F004CF-5D5E-4CF0-B0DF-D18BDF6BD169}"/>
    <dgm:cxn modelId="{5CD2B42D-EAF1-4EA9-969F-B0A6B3BA997E}" srcId="{A0777029-55B3-488F-BD5E-EB1EDA9C6BD3}" destId="{78A7E10F-58D2-4661-B9AE-2843FB0CA8BE}" srcOrd="0" destOrd="0" parTransId="{24266A05-94F2-43B0-A4EB-1DC3DDB51746}" sibTransId="{BC8C3C0A-A8BB-4023-A855-9983F0A56CDE}"/>
    <dgm:cxn modelId="{174A3667-A4C6-4E67-852B-A7E6D4B1C433}" type="presOf" srcId="{9A197B82-3405-4AE3-9BB3-C7D6D40C11E9}" destId="{0A1736CC-5810-4DEA-89D9-1A91B49E2F1B}" srcOrd="0" destOrd="0" presId="urn:microsoft.com/office/officeart/2005/8/layout/hierarchy3"/>
    <dgm:cxn modelId="{B85203AD-A846-482E-A252-F2895F41CB47}" type="presOf" srcId="{B6FB634B-B0A8-4B96-A9E0-041EAECB0E40}" destId="{5C54BBF2-3993-4FB2-9652-BEE33965F8C5}" srcOrd="0" destOrd="0" presId="urn:microsoft.com/office/officeart/2005/8/layout/hierarchy3"/>
    <dgm:cxn modelId="{1EC93A4C-BF9E-4C77-ADE7-262AB8D3D9A0}" type="presOf" srcId="{6E9D2960-3DE2-4F8E-A920-91828DB9C498}" destId="{71E3B34E-096B-4FCC-9115-A637B1F2D1E2}" srcOrd="0" destOrd="0" presId="urn:microsoft.com/office/officeart/2005/8/layout/hierarchy3"/>
    <dgm:cxn modelId="{E4ECD9AC-3FA6-477A-9C2E-1A3D3D207E1A}" type="presOf" srcId="{81712031-1FCE-4274-B570-11EA2FE39CDC}" destId="{4C1C54C6-3D1A-4482-857E-7FC0C29D9F8D}" srcOrd="0" destOrd="0" presId="urn:microsoft.com/office/officeart/2005/8/layout/hierarchy3"/>
    <dgm:cxn modelId="{0982AE9B-1856-4C8F-90F8-A6B25289F84A}" type="presOf" srcId="{07A756B4-EEC0-451B-9A20-3D0B100E6018}" destId="{DBCFBFDE-6FB0-4C23-9C21-2B8B1BB12316}" srcOrd="0" destOrd="0" presId="urn:microsoft.com/office/officeart/2005/8/layout/hierarchy3"/>
    <dgm:cxn modelId="{39DD3101-E2CC-44AE-9F2B-292878132E4E}" type="presOf" srcId="{FB49DAB3-90EE-498A-A164-9A4EEC69AB89}" destId="{E8A6C5C8-81DB-4A7C-BD4F-A4C43FFE7658}" srcOrd="0" destOrd="0" presId="urn:microsoft.com/office/officeart/2005/8/layout/hierarchy3"/>
    <dgm:cxn modelId="{FE7E65AD-0ABF-4CD2-8521-A3C26429E6B2}" srcId="{CA8E2C40-9319-47BF-ABC8-DA7547719531}" destId="{F9D1D00C-99EC-4B8A-8885-A014F42ADBED}" srcOrd="0" destOrd="0" parTransId="{7AB30771-042A-4588-958E-4AE3D2B710D0}" sibTransId="{57FFDF59-91CD-4DEB-97EF-7ADF4A96B8C9}"/>
    <dgm:cxn modelId="{EF8608F3-CE8A-437C-93FD-3642254BAA21}" type="presOf" srcId="{9904B83D-1093-49C5-969A-EB1BBC12DFD7}" destId="{9AA4CDD8-2BFA-4C3A-AB95-2B508CB6083B}" srcOrd="0" destOrd="0" presId="urn:microsoft.com/office/officeart/2005/8/layout/hierarchy3"/>
    <dgm:cxn modelId="{EF67E49E-A438-42F3-B61C-648149E23E88}" srcId="{78A7E10F-58D2-4661-B9AE-2843FB0CA8BE}" destId="{152EDB7B-7D2C-4F95-8022-74A96E7F6EE0}" srcOrd="5" destOrd="0" parTransId="{2143F3E1-34D8-423C-9B3F-03340A3EB839}" sibTransId="{02DDA441-7C5F-4A65-9B5E-F2907089E13C}"/>
    <dgm:cxn modelId="{75E98DE5-F98A-42EB-B0F3-4F7199901144}" type="presOf" srcId="{152EDB7B-7D2C-4F95-8022-74A96E7F6EE0}" destId="{844DDEA9-2C68-4A2D-A8CF-8138F76A182D}" srcOrd="0" destOrd="0" presId="urn:microsoft.com/office/officeart/2005/8/layout/hierarchy3"/>
    <dgm:cxn modelId="{5B37DF02-1E1C-4C30-B3AB-F26D20CA470B}" srcId="{78A7E10F-58D2-4661-B9AE-2843FB0CA8BE}" destId="{29D3E07D-4DA7-4299-8C09-D783BCECD2B0}" srcOrd="0" destOrd="0" parTransId="{9904B83D-1093-49C5-969A-EB1BBC12DFD7}" sibTransId="{D0ABA970-6157-429C-957D-84DBE359C8F5}"/>
    <dgm:cxn modelId="{8D9C84D7-B0C4-421B-AC18-BF276270C8D0}" type="presOf" srcId="{1FE73B18-3FC0-4AB3-8442-21D12DB043AC}" destId="{3EA5C9E5-61B5-4F11-9157-05F51B239FBF}" srcOrd="0" destOrd="0" presId="urn:microsoft.com/office/officeart/2005/8/layout/hierarchy3"/>
    <dgm:cxn modelId="{F66C2351-7A1F-414F-BBE4-2C780F922609}" type="presOf" srcId="{D619EB8D-0FF3-49DB-A560-B0FDF730453C}" destId="{4A4BCB76-C77D-419F-B5BE-0EA34EB2EC55}" srcOrd="0" destOrd="0" presId="urn:microsoft.com/office/officeart/2005/8/layout/hierarchy3"/>
    <dgm:cxn modelId="{3E50C5AE-A412-4A00-B5AA-9C0129D8FEDF}" srcId="{FB9D853D-FDA8-44A2-8E77-14C0DA14996E}" destId="{E5F49ACB-BB0A-4F98-B9B5-F3496CE4B719}" srcOrd="3" destOrd="0" parTransId="{9A197B82-3405-4AE3-9BB3-C7D6D40C11E9}" sibTransId="{75545F03-DB32-437C-978A-2574AF039C0B}"/>
    <dgm:cxn modelId="{DACF4F5C-222E-4F60-8E11-39DE05FC9EAF}" srcId="{78A7E10F-58D2-4661-B9AE-2843FB0CA8BE}" destId="{FB49DAB3-90EE-498A-A164-9A4EEC69AB89}" srcOrd="3" destOrd="0" parTransId="{8FAE75D1-BC5C-4865-A9A1-484594798486}" sibTransId="{02C490A4-CC72-4CC5-824B-7689C3E2D6BD}"/>
    <dgm:cxn modelId="{FEC49B82-14D7-4E46-BC25-D0A63C055F86}" type="presOf" srcId="{333B0828-4C0B-47D4-8624-9DAADCC73FE8}" destId="{7810411E-04FC-4B5F-B7AF-6D736F4DCBFE}" srcOrd="0" destOrd="0" presId="urn:microsoft.com/office/officeart/2005/8/layout/hierarchy3"/>
    <dgm:cxn modelId="{AC409C94-4FAF-49C2-99B2-72FC550432C5}" type="presOf" srcId="{7E56FAB4-0C5A-4DFA-A514-29A03B0EA20D}" destId="{02385085-3016-45C5-8B15-E6EF29CE40EA}" srcOrd="0" destOrd="0" presId="urn:microsoft.com/office/officeart/2005/8/layout/hierarchy3"/>
    <dgm:cxn modelId="{87F984FF-5F49-41EB-B2F8-D4AEDD165F00}" srcId="{FB9D853D-FDA8-44A2-8E77-14C0DA14996E}" destId="{554B6112-8ADD-4F2E-9DB6-487F3DFF03F2}" srcOrd="0" destOrd="0" parTransId="{6E96A911-FE23-4E61-ADDA-463E78BDEBF1}" sibTransId="{710016AB-5603-4D6C-A242-A6EFF8DA6755}"/>
    <dgm:cxn modelId="{CE3BDFB4-E534-4AED-B1AB-D98E9BD0D136}" type="presOf" srcId="{E5F49ACB-BB0A-4F98-B9B5-F3496CE4B719}" destId="{73B3EE36-712C-48AB-9D7D-8F04875D1F40}" srcOrd="0" destOrd="0" presId="urn:microsoft.com/office/officeart/2005/8/layout/hierarchy3"/>
    <dgm:cxn modelId="{8E9F89FE-3087-4043-86B5-5DE6642D2A57}" type="presOf" srcId="{CA8E2C40-9319-47BF-ABC8-DA7547719531}" destId="{92CBC823-C4EC-4293-ACEF-0468CEF4C0F2}" srcOrd="1" destOrd="0" presId="urn:microsoft.com/office/officeart/2005/8/layout/hierarchy3"/>
    <dgm:cxn modelId="{B418994F-C097-46B1-A080-E22651C84C7A}" type="presOf" srcId="{81712031-1FCE-4274-B570-11EA2FE39CDC}" destId="{E5A7A7D7-409C-45F5-BCF0-778EDFCDBF0E}" srcOrd="1" destOrd="0" presId="urn:microsoft.com/office/officeart/2005/8/layout/hierarchy3"/>
    <dgm:cxn modelId="{5C975550-B712-44D4-B667-5226EF003868}" type="presOf" srcId="{8FAE75D1-BC5C-4865-A9A1-484594798486}" destId="{B3232E04-7270-4E18-B4FD-80EA8DBF2537}" srcOrd="0" destOrd="0" presId="urn:microsoft.com/office/officeart/2005/8/layout/hierarchy3"/>
    <dgm:cxn modelId="{C60DC9C3-3739-42F3-9CCD-0F216427AF59}" srcId="{78A7E10F-58D2-4661-B9AE-2843FB0CA8BE}" destId="{333B0828-4C0B-47D4-8624-9DAADCC73FE8}" srcOrd="2" destOrd="0" parTransId="{30C306CB-B3FE-4AC0-ADFC-11F31E636A4E}" sibTransId="{FC72FD71-8DE2-4404-91AE-AB4309C26945}"/>
    <dgm:cxn modelId="{FAA0FB27-7355-40DF-A63C-E038D211A977}" type="presOf" srcId="{519F9E7D-E233-4409-BD04-8F28DA7CE26E}" destId="{5FABF6D6-CDD4-4489-9AB7-3AEEF6993143}" srcOrd="0" destOrd="0" presId="urn:microsoft.com/office/officeart/2005/8/layout/hierarchy3"/>
    <dgm:cxn modelId="{D712ABDA-3F5D-45F8-BC89-C315F4B97761}" type="presOf" srcId="{7AB30771-042A-4588-958E-4AE3D2B710D0}" destId="{32C48906-6C53-4463-BABA-6A3B51F8C5D8}" srcOrd="0" destOrd="0" presId="urn:microsoft.com/office/officeart/2005/8/layout/hierarchy3"/>
    <dgm:cxn modelId="{A50B7F68-0153-4923-8F73-692D06758C13}" type="presOf" srcId="{F5200269-B353-4F0E-B330-69768ABA5941}" destId="{54EEF199-C4E1-4C26-8880-2CA507B1F877}" srcOrd="0" destOrd="0" presId="urn:microsoft.com/office/officeart/2005/8/layout/hierarchy3"/>
    <dgm:cxn modelId="{1FF1E92D-2F13-47F5-AF56-D9B420008318}" type="presOf" srcId="{F9D1D00C-99EC-4B8A-8885-A014F42ADBED}" destId="{5257C449-9D27-4A2E-86C1-8287C4953393}" srcOrd="0" destOrd="0" presId="urn:microsoft.com/office/officeart/2005/8/layout/hierarchy3"/>
    <dgm:cxn modelId="{5BFE0CD1-20E8-4B3E-91BD-3A486F2CEE8C}" type="presOf" srcId="{554B6112-8ADD-4F2E-9DB6-487F3DFF03F2}" destId="{CCCE7C42-C6D0-4CBD-8614-D5BD6B16E6CE}" srcOrd="0" destOrd="0" presId="urn:microsoft.com/office/officeart/2005/8/layout/hierarchy3"/>
    <dgm:cxn modelId="{9EAAE4AB-0FB6-4167-A143-4F562D4CF59C}" type="presOf" srcId="{9BF56AAF-04ED-47D0-8EC6-BE3F06813D6A}" destId="{E4C7F5FB-554D-474F-96EF-D7863820827C}" srcOrd="0" destOrd="0" presId="urn:microsoft.com/office/officeart/2005/8/layout/hierarchy3"/>
    <dgm:cxn modelId="{6495D2F6-056A-494F-9104-DF9E7B742713}" srcId="{FB9D853D-FDA8-44A2-8E77-14C0DA14996E}" destId="{F7F0436D-0B3C-4944-87DC-4F02131554F7}" srcOrd="2" destOrd="0" parTransId="{46834026-E9FC-4BA8-98F8-9EDE5E09CED4}" sibTransId="{D54FBE24-6E49-4D71-9515-4FC6FD39F86D}"/>
    <dgm:cxn modelId="{8201738F-3606-4A8F-9CC3-3B50FEB6002C}" type="presOf" srcId="{2143F3E1-34D8-423C-9B3F-03340A3EB839}" destId="{27E04E5B-E65D-4DB6-ACF7-8BCFFDBAB2BB}" srcOrd="0" destOrd="0" presId="urn:microsoft.com/office/officeart/2005/8/layout/hierarchy3"/>
    <dgm:cxn modelId="{1289D0BB-5961-4C77-BFEB-1DCB5B4D42DB}" type="presOf" srcId="{89EC6063-625D-4E55-B3C4-78429FF6FD7B}" destId="{8170BCFD-DA34-4A49-9AF3-7A59AFFACCDC}" srcOrd="0" destOrd="0" presId="urn:microsoft.com/office/officeart/2005/8/layout/hierarchy3"/>
    <dgm:cxn modelId="{F59749BA-D365-4CEC-B4B4-C97C85A9F939}" type="presOf" srcId="{FB9D853D-FDA8-44A2-8E77-14C0DA14996E}" destId="{DB992EEA-3ADC-43BC-9DB1-F1D0E2302CF3}" srcOrd="0" destOrd="0" presId="urn:microsoft.com/office/officeart/2005/8/layout/hierarchy3"/>
    <dgm:cxn modelId="{9C71C10D-7584-4EB6-8216-4077A8AF52AB}" type="presOf" srcId="{2A9DA74B-3671-418F-B738-9F37B3234D6E}" destId="{2842413F-2CC9-46CC-8266-BC55E40C66AF}" srcOrd="0" destOrd="0" presId="urn:microsoft.com/office/officeart/2005/8/layout/hierarchy3"/>
    <dgm:cxn modelId="{412643C2-6868-4B90-BB89-FA06164AB455}" srcId="{A0777029-55B3-488F-BD5E-EB1EDA9C6BD3}" destId="{27B73E25-3F3C-4DC3-A8CD-2D98EB0CA787}" srcOrd="3" destOrd="0" parTransId="{C57965F3-6357-4C00-8CAE-5566682E023D}" sibTransId="{AF1AD6F2-B7FB-4B30-B767-9FB36518709C}"/>
    <dgm:cxn modelId="{E0001BE0-8B01-4681-A274-EA87D15A0317}" srcId="{CA8E2C40-9319-47BF-ABC8-DA7547719531}" destId="{9BF56AAF-04ED-47D0-8EC6-BE3F06813D6A}" srcOrd="2" destOrd="0" parTransId="{522568BB-1B81-4507-AFEA-5BCABF503DD3}" sibTransId="{0395E777-5D7C-4BFA-986D-6606845FDFF2}"/>
    <dgm:cxn modelId="{26926BFB-BB77-4EFC-84EC-EED3E2257618}" type="presOf" srcId="{6E96A911-FE23-4E61-ADDA-463E78BDEBF1}" destId="{82898F22-5C2E-4D4A-83DE-3AB13EA33FF4}" srcOrd="0" destOrd="0" presId="urn:microsoft.com/office/officeart/2005/8/layout/hierarchy3"/>
    <dgm:cxn modelId="{E5015655-A4C5-47BA-BE47-0E840FDE5196}" srcId="{78A7E10F-58D2-4661-B9AE-2843FB0CA8BE}" destId="{6E9D2960-3DE2-4F8E-A920-91828DB9C498}" srcOrd="4" destOrd="0" parTransId="{FF54FF31-BAF7-456F-A1CF-709DE357E504}" sibTransId="{A2BD9576-0666-4CFC-B6E0-6E913043939A}"/>
    <dgm:cxn modelId="{CF49137D-0C67-4947-96B2-5FB05D356EB5}" type="presOf" srcId="{A0777029-55B3-488F-BD5E-EB1EDA9C6BD3}" destId="{085E135B-C0DA-4167-B888-9305489BC3B6}" srcOrd="0" destOrd="0" presId="urn:microsoft.com/office/officeart/2005/8/layout/hierarchy3"/>
    <dgm:cxn modelId="{73D42A93-2061-4D17-8396-5EB6E0AC33D9}" type="presOf" srcId="{FB9D853D-FDA8-44A2-8E77-14C0DA14996E}" destId="{0F5F8B9D-F791-457E-B15D-03236C8C1BB4}" srcOrd="1" destOrd="0" presId="urn:microsoft.com/office/officeart/2005/8/layout/hierarchy3"/>
    <dgm:cxn modelId="{AB82A142-F991-4BF1-9F73-0966F56D13C7}" srcId="{A0777029-55B3-488F-BD5E-EB1EDA9C6BD3}" destId="{CA8E2C40-9319-47BF-ABC8-DA7547719531}" srcOrd="4" destOrd="0" parTransId="{9931B079-C242-4F44-9503-81F0BD5FC670}" sibTransId="{7DEBC2CA-8C6B-454E-B338-FD3CC59ABB7D}"/>
    <dgm:cxn modelId="{A0B73222-3B5E-4E13-9154-16D473E10A58}" type="presOf" srcId="{CA8E2C40-9319-47BF-ABC8-DA7547719531}" destId="{904798D4-1594-4EA3-97D3-6993D5B88F39}" srcOrd="0" destOrd="0" presId="urn:microsoft.com/office/officeart/2005/8/layout/hierarchy3"/>
    <dgm:cxn modelId="{5EBD275A-DE0E-4AE3-8DAE-42D674120943}" srcId="{A0777029-55B3-488F-BD5E-EB1EDA9C6BD3}" destId="{81712031-1FCE-4274-B570-11EA2FE39CDC}" srcOrd="5" destOrd="0" parTransId="{7BE8C0F9-F208-4D42-A11D-3EE482851442}" sibTransId="{BFDF1AF8-3B3C-4E29-BBD2-7B8730E4A395}"/>
    <dgm:cxn modelId="{78369DB1-AE1A-49EF-A086-B67F83FAC671}" type="presOf" srcId="{7205D9A3-AA17-459B-9914-C01862DA4622}" destId="{4DA08818-2DFF-45E2-838C-349DE145594A}" srcOrd="0" destOrd="0" presId="urn:microsoft.com/office/officeart/2005/8/layout/hierarchy3"/>
    <dgm:cxn modelId="{21212201-CAE6-49EC-8962-86E2FE29BD8C}" type="presOf" srcId="{78A7E10F-58D2-4661-B9AE-2843FB0CA8BE}" destId="{3D88DBFC-350F-4B12-8774-2F3247CD7326}" srcOrd="0" destOrd="0" presId="urn:microsoft.com/office/officeart/2005/8/layout/hierarchy3"/>
    <dgm:cxn modelId="{653B4E4C-7DA8-4784-9DE2-BF7B02553BB7}" type="presOf" srcId="{F7F0436D-0B3C-4944-87DC-4F02131554F7}" destId="{F2A4B626-E22A-4792-BD8B-A4AD7B11D35C}" srcOrd="0" destOrd="0" presId="urn:microsoft.com/office/officeart/2005/8/layout/hierarchy3"/>
    <dgm:cxn modelId="{8279B605-8258-4A89-823A-F988793CB435}" type="presOf" srcId="{FF54FF31-BAF7-456F-A1CF-709DE357E504}" destId="{16251CE9-3EBF-4F90-B9DE-92DD1E3F7825}" srcOrd="0" destOrd="0" presId="urn:microsoft.com/office/officeart/2005/8/layout/hierarchy3"/>
    <dgm:cxn modelId="{B5A1559C-2B26-4723-BDC1-8E16830BCF66}" srcId="{FB9D853D-FDA8-44A2-8E77-14C0DA14996E}" destId="{1FE73B18-3FC0-4AB3-8442-21D12DB043AC}" srcOrd="1" destOrd="0" parTransId="{B6FB634B-B0A8-4B96-A9E0-041EAECB0E40}" sibTransId="{93E522C0-2788-44EF-ACEA-4DBB6AB75945}"/>
    <dgm:cxn modelId="{858606A0-146A-494E-BBCF-42D32CBC59B7}" type="presParOf" srcId="{085E135B-C0DA-4167-B888-9305489BC3B6}" destId="{1581CE3E-E262-4A0B-82A9-32274FE58614}" srcOrd="0" destOrd="0" presId="urn:microsoft.com/office/officeart/2005/8/layout/hierarchy3"/>
    <dgm:cxn modelId="{D79238A7-638F-4CFF-8D69-8BCE6FD15604}" type="presParOf" srcId="{1581CE3E-E262-4A0B-82A9-32274FE58614}" destId="{D3D0F5F5-CCD4-4670-B542-78C8B3AADDA4}" srcOrd="0" destOrd="0" presId="urn:microsoft.com/office/officeart/2005/8/layout/hierarchy3"/>
    <dgm:cxn modelId="{BB8B0EC6-FA3E-4956-92E1-D0D5134D8CFC}" type="presParOf" srcId="{D3D0F5F5-CCD4-4670-B542-78C8B3AADDA4}" destId="{3D88DBFC-350F-4B12-8774-2F3247CD7326}" srcOrd="0" destOrd="0" presId="urn:microsoft.com/office/officeart/2005/8/layout/hierarchy3"/>
    <dgm:cxn modelId="{9C248BBC-8A31-4FD3-9E74-D50B48813374}" type="presParOf" srcId="{D3D0F5F5-CCD4-4670-B542-78C8B3AADDA4}" destId="{E561A1B3-DA83-4FCA-9DAD-9A93BE7A04A4}" srcOrd="1" destOrd="0" presId="urn:microsoft.com/office/officeart/2005/8/layout/hierarchy3"/>
    <dgm:cxn modelId="{A9811697-352B-401F-B51E-9EE15CB3E8E6}" type="presParOf" srcId="{1581CE3E-E262-4A0B-82A9-32274FE58614}" destId="{3309E71B-20BC-4412-B0AA-7A30DE0B7BE1}" srcOrd="1" destOrd="0" presId="urn:microsoft.com/office/officeart/2005/8/layout/hierarchy3"/>
    <dgm:cxn modelId="{66997084-E8CB-4DD2-9FDA-F2C8D3E28027}" type="presParOf" srcId="{3309E71B-20BC-4412-B0AA-7A30DE0B7BE1}" destId="{9AA4CDD8-2BFA-4C3A-AB95-2B508CB6083B}" srcOrd="0" destOrd="0" presId="urn:microsoft.com/office/officeart/2005/8/layout/hierarchy3"/>
    <dgm:cxn modelId="{397D9165-CF02-4EF2-891B-567AB908878C}" type="presParOf" srcId="{3309E71B-20BC-4412-B0AA-7A30DE0B7BE1}" destId="{B94DC6FC-DF15-4421-BB41-CBD5F5B421F1}" srcOrd="1" destOrd="0" presId="urn:microsoft.com/office/officeart/2005/8/layout/hierarchy3"/>
    <dgm:cxn modelId="{6569A9C9-1817-4711-B5BD-CC881BF6D3EC}" type="presParOf" srcId="{3309E71B-20BC-4412-B0AA-7A30DE0B7BE1}" destId="{DBCFBFDE-6FB0-4C23-9C21-2B8B1BB12316}" srcOrd="2" destOrd="0" presId="urn:microsoft.com/office/officeart/2005/8/layout/hierarchy3"/>
    <dgm:cxn modelId="{5B75CD40-2A4D-49ED-8223-DFD257358081}" type="presParOf" srcId="{3309E71B-20BC-4412-B0AA-7A30DE0B7BE1}" destId="{4DA08818-2DFF-45E2-838C-349DE145594A}" srcOrd="3" destOrd="0" presId="urn:microsoft.com/office/officeart/2005/8/layout/hierarchy3"/>
    <dgm:cxn modelId="{DACC0B2C-F2E6-4BC5-9180-3413335B4DF3}" type="presParOf" srcId="{3309E71B-20BC-4412-B0AA-7A30DE0B7BE1}" destId="{E59CB05F-CEF7-4054-801E-67FFC5CAEA77}" srcOrd="4" destOrd="0" presId="urn:microsoft.com/office/officeart/2005/8/layout/hierarchy3"/>
    <dgm:cxn modelId="{0B5B0EBD-E1FB-4CB1-99AC-634A7392DE9F}" type="presParOf" srcId="{3309E71B-20BC-4412-B0AA-7A30DE0B7BE1}" destId="{7810411E-04FC-4B5F-B7AF-6D736F4DCBFE}" srcOrd="5" destOrd="0" presId="urn:microsoft.com/office/officeart/2005/8/layout/hierarchy3"/>
    <dgm:cxn modelId="{BC6D3FC0-30E2-48C1-B2B8-7F0F7223B7CA}" type="presParOf" srcId="{3309E71B-20BC-4412-B0AA-7A30DE0B7BE1}" destId="{B3232E04-7270-4E18-B4FD-80EA8DBF2537}" srcOrd="6" destOrd="0" presId="urn:microsoft.com/office/officeart/2005/8/layout/hierarchy3"/>
    <dgm:cxn modelId="{49039008-A2FC-4CFD-AA2F-C651455F9C4F}" type="presParOf" srcId="{3309E71B-20BC-4412-B0AA-7A30DE0B7BE1}" destId="{E8A6C5C8-81DB-4A7C-BD4F-A4C43FFE7658}" srcOrd="7" destOrd="0" presId="urn:microsoft.com/office/officeart/2005/8/layout/hierarchy3"/>
    <dgm:cxn modelId="{C9FFD965-569C-4AC4-9D07-145CACB1A10B}" type="presParOf" srcId="{3309E71B-20BC-4412-B0AA-7A30DE0B7BE1}" destId="{16251CE9-3EBF-4F90-B9DE-92DD1E3F7825}" srcOrd="8" destOrd="0" presId="urn:microsoft.com/office/officeart/2005/8/layout/hierarchy3"/>
    <dgm:cxn modelId="{B6E84051-47D7-4F89-A905-22791CA07F5D}" type="presParOf" srcId="{3309E71B-20BC-4412-B0AA-7A30DE0B7BE1}" destId="{71E3B34E-096B-4FCC-9115-A637B1F2D1E2}" srcOrd="9" destOrd="0" presId="urn:microsoft.com/office/officeart/2005/8/layout/hierarchy3"/>
    <dgm:cxn modelId="{C5F8CF06-5E8D-46B3-AA05-EBBC0EF1F016}" type="presParOf" srcId="{3309E71B-20BC-4412-B0AA-7A30DE0B7BE1}" destId="{27E04E5B-E65D-4DB6-ACF7-8BCFFDBAB2BB}" srcOrd="10" destOrd="0" presId="urn:microsoft.com/office/officeart/2005/8/layout/hierarchy3"/>
    <dgm:cxn modelId="{AA041668-9524-4AB2-80FD-33FCCF8F1408}" type="presParOf" srcId="{3309E71B-20BC-4412-B0AA-7A30DE0B7BE1}" destId="{844DDEA9-2C68-4A2D-A8CF-8138F76A182D}" srcOrd="11" destOrd="0" presId="urn:microsoft.com/office/officeart/2005/8/layout/hierarchy3"/>
    <dgm:cxn modelId="{53A43315-DF6A-4955-A30E-E5B885B28343}" type="presParOf" srcId="{3309E71B-20BC-4412-B0AA-7A30DE0B7BE1}" destId="{2842413F-2CC9-46CC-8266-BC55E40C66AF}" srcOrd="12" destOrd="0" presId="urn:microsoft.com/office/officeart/2005/8/layout/hierarchy3"/>
    <dgm:cxn modelId="{6DD7E5DD-3107-4ADE-B244-60A113392812}" type="presParOf" srcId="{3309E71B-20BC-4412-B0AA-7A30DE0B7BE1}" destId="{54EEF199-C4E1-4C26-8880-2CA507B1F877}" srcOrd="13" destOrd="0" presId="urn:microsoft.com/office/officeart/2005/8/layout/hierarchy3"/>
    <dgm:cxn modelId="{5A1ACAE4-0725-4F64-BC80-AA8F27AEDA24}" type="presParOf" srcId="{085E135B-C0DA-4167-B888-9305489BC3B6}" destId="{60D3ED24-B923-46C0-B00C-2A22D3DEB6FE}" srcOrd="1" destOrd="0" presId="urn:microsoft.com/office/officeart/2005/8/layout/hierarchy3"/>
    <dgm:cxn modelId="{D0D557A9-D25E-47C8-B1FB-AD1CB930F5A7}" type="presParOf" srcId="{60D3ED24-B923-46C0-B00C-2A22D3DEB6FE}" destId="{1CBE7D4F-4445-4DDE-9146-F6BD5ED06726}" srcOrd="0" destOrd="0" presId="urn:microsoft.com/office/officeart/2005/8/layout/hierarchy3"/>
    <dgm:cxn modelId="{CEF0CF9F-52F1-4F3A-AB34-193B249526B8}" type="presParOf" srcId="{1CBE7D4F-4445-4DDE-9146-F6BD5ED06726}" destId="{02385085-3016-45C5-8B15-E6EF29CE40EA}" srcOrd="0" destOrd="0" presId="urn:microsoft.com/office/officeart/2005/8/layout/hierarchy3"/>
    <dgm:cxn modelId="{CE2740AC-E082-4278-9BBD-D184544CCA2F}" type="presParOf" srcId="{1CBE7D4F-4445-4DDE-9146-F6BD5ED06726}" destId="{4ED00501-5442-4FBC-93D8-B3D489EFF2C5}" srcOrd="1" destOrd="0" presId="urn:microsoft.com/office/officeart/2005/8/layout/hierarchy3"/>
    <dgm:cxn modelId="{C7A09F1A-994B-4439-8BD8-C0C2EBEE1E54}" type="presParOf" srcId="{60D3ED24-B923-46C0-B00C-2A22D3DEB6FE}" destId="{F4FE9CDA-EA42-4D6F-9F20-9B798320DC25}" srcOrd="1" destOrd="0" presId="urn:microsoft.com/office/officeart/2005/8/layout/hierarchy3"/>
    <dgm:cxn modelId="{99DD1EFF-DD8D-40DE-8080-7833DBD6247B}" type="presParOf" srcId="{085E135B-C0DA-4167-B888-9305489BC3B6}" destId="{81ABD357-126F-4375-B6BA-6DD67427A6AF}" srcOrd="2" destOrd="0" presId="urn:microsoft.com/office/officeart/2005/8/layout/hierarchy3"/>
    <dgm:cxn modelId="{6F6B85B6-56A3-44BB-81A2-872E97A8D5BF}" type="presParOf" srcId="{81ABD357-126F-4375-B6BA-6DD67427A6AF}" destId="{B781446C-D741-4912-807F-76C641CF783A}" srcOrd="0" destOrd="0" presId="urn:microsoft.com/office/officeart/2005/8/layout/hierarchy3"/>
    <dgm:cxn modelId="{84B33E2E-D88F-41F8-BD3F-DB51D007F39A}" type="presParOf" srcId="{B781446C-D741-4912-807F-76C641CF783A}" destId="{DB992EEA-3ADC-43BC-9DB1-F1D0E2302CF3}" srcOrd="0" destOrd="0" presId="urn:microsoft.com/office/officeart/2005/8/layout/hierarchy3"/>
    <dgm:cxn modelId="{7D4E6FBF-273E-45FA-B428-3AE69DDDEEFC}" type="presParOf" srcId="{B781446C-D741-4912-807F-76C641CF783A}" destId="{0F5F8B9D-F791-457E-B15D-03236C8C1BB4}" srcOrd="1" destOrd="0" presId="urn:microsoft.com/office/officeart/2005/8/layout/hierarchy3"/>
    <dgm:cxn modelId="{D8B25A37-BF45-451C-AE0F-F45D01ACCA79}" type="presParOf" srcId="{81ABD357-126F-4375-B6BA-6DD67427A6AF}" destId="{B1849346-B457-4448-8CB0-A9EFF119293D}" srcOrd="1" destOrd="0" presId="urn:microsoft.com/office/officeart/2005/8/layout/hierarchy3"/>
    <dgm:cxn modelId="{8976A703-97B4-4D6C-8F3C-41E848B52EBB}" type="presParOf" srcId="{B1849346-B457-4448-8CB0-A9EFF119293D}" destId="{82898F22-5C2E-4D4A-83DE-3AB13EA33FF4}" srcOrd="0" destOrd="0" presId="urn:microsoft.com/office/officeart/2005/8/layout/hierarchy3"/>
    <dgm:cxn modelId="{6517D4B2-8FD7-437A-AE7D-49D374F4C9D0}" type="presParOf" srcId="{B1849346-B457-4448-8CB0-A9EFF119293D}" destId="{CCCE7C42-C6D0-4CBD-8614-D5BD6B16E6CE}" srcOrd="1" destOrd="0" presId="urn:microsoft.com/office/officeart/2005/8/layout/hierarchy3"/>
    <dgm:cxn modelId="{A227E0D9-B161-45ED-A89E-8A9D0BD34C4E}" type="presParOf" srcId="{B1849346-B457-4448-8CB0-A9EFF119293D}" destId="{5C54BBF2-3993-4FB2-9652-BEE33965F8C5}" srcOrd="2" destOrd="0" presId="urn:microsoft.com/office/officeart/2005/8/layout/hierarchy3"/>
    <dgm:cxn modelId="{8A12B593-6BDB-47D1-9864-3C56AB12FDD3}" type="presParOf" srcId="{B1849346-B457-4448-8CB0-A9EFF119293D}" destId="{3EA5C9E5-61B5-4F11-9157-05F51B239FBF}" srcOrd="3" destOrd="0" presId="urn:microsoft.com/office/officeart/2005/8/layout/hierarchy3"/>
    <dgm:cxn modelId="{A40CD49F-FC1F-4655-93C5-A6E0C8BD7BF8}" type="presParOf" srcId="{B1849346-B457-4448-8CB0-A9EFF119293D}" destId="{A36FB638-18FB-47C2-A203-2A8644B642AC}" srcOrd="4" destOrd="0" presId="urn:microsoft.com/office/officeart/2005/8/layout/hierarchy3"/>
    <dgm:cxn modelId="{BC111191-CFB8-4A5B-882B-6D918A871146}" type="presParOf" srcId="{B1849346-B457-4448-8CB0-A9EFF119293D}" destId="{F2A4B626-E22A-4792-BD8B-A4AD7B11D35C}" srcOrd="5" destOrd="0" presId="urn:microsoft.com/office/officeart/2005/8/layout/hierarchy3"/>
    <dgm:cxn modelId="{1DD2ABD8-2D58-40E9-A989-44B977BFFDE3}" type="presParOf" srcId="{B1849346-B457-4448-8CB0-A9EFF119293D}" destId="{0A1736CC-5810-4DEA-89D9-1A91B49E2F1B}" srcOrd="6" destOrd="0" presId="urn:microsoft.com/office/officeart/2005/8/layout/hierarchy3"/>
    <dgm:cxn modelId="{4E94518E-B448-4A82-9E12-318289C12127}" type="presParOf" srcId="{B1849346-B457-4448-8CB0-A9EFF119293D}" destId="{73B3EE36-712C-48AB-9D7D-8F04875D1F40}" srcOrd="7" destOrd="0" presId="urn:microsoft.com/office/officeart/2005/8/layout/hierarchy3"/>
    <dgm:cxn modelId="{D81C4BFE-1693-4BC7-8B10-A9BE22B9B182}" type="presParOf" srcId="{085E135B-C0DA-4167-B888-9305489BC3B6}" destId="{A59C3CD0-151F-4908-B680-A5821D29727A}" srcOrd="3" destOrd="0" presId="urn:microsoft.com/office/officeart/2005/8/layout/hierarchy3"/>
    <dgm:cxn modelId="{38D861F4-5385-4B97-9DBD-3712810AB7A5}" type="presParOf" srcId="{A59C3CD0-151F-4908-B680-A5821D29727A}" destId="{91F766ED-121E-4D97-BB3D-8C1CEF9BEE94}" srcOrd="0" destOrd="0" presId="urn:microsoft.com/office/officeart/2005/8/layout/hierarchy3"/>
    <dgm:cxn modelId="{89B1CCB9-38F4-4391-9CAD-C8D4B6F1CF7E}" type="presParOf" srcId="{91F766ED-121E-4D97-BB3D-8C1CEF9BEE94}" destId="{9ABA7972-9B3E-424E-961F-28C50FE32D01}" srcOrd="0" destOrd="0" presId="urn:microsoft.com/office/officeart/2005/8/layout/hierarchy3"/>
    <dgm:cxn modelId="{B9D57F62-2C2D-4793-AF11-53F6FC32A0EE}" type="presParOf" srcId="{91F766ED-121E-4D97-BB3D-8C1CEF9BEE94}" destId="{F1E09494-68F0-4EEC-BD90-14AD79F01B62}" srcOrd="1" destOrd="0" presId="urn:microsoft.com/office/officeart/2005/8/layout/hierarchy3"/>
    <dgm:cxn modelId="{ECB528E5-6C7D-4B9C-A7FF-7F82096E2868}" type="presParOf" srcId="{A59C3CD0-151F-4908-B680-A5821D29727A}" destId="{3D3C998B-627D-4A3B-A5F1-BEDB0F935E85}" srcOrd="1" destOrd="0" presId="urn:microsoft.com/office/officeart/2005/8/layout/hierarchy3"/>
    <dgm:cxn modelId="{DF9B2B2D-7603-4B39-B126-C7FDE9AFC36A}" type="presParOf" srcId="{085E135B-C0DA-4167-B888-9305489BC3B6}" destId="{40FD73AE-7518-487D-A76A-1C14B0B9A8E2}" srcOrd="4" destOrd="0" presId="urn:microsoft.com/office/officeart/2005/8/layout/hierarchy3"/>
    <dgm:cxn modelId="{F20486AE-3150-4DBC-92A6-BE60C770A8F5}" type="presParOf" srcId="{40FD73AE-7518-487D-A76A-1C14B0B9A8E2}" destId="{7EB5556D-1708-484B-A501-4BD52BB6623F}" srcOrd="0" destOrd="0" presId="urn:microsoft.com/office/officeart/2005/8/layout/hierarchy3"/>
    <dgm:cxn modelId="{959368FA-E0C1-4F53-BF35-502879FCAF40}" type="presParOf" srcId="{7EB5556D-1708-484B-A501-4BD52BB6623F}" destId="{904798D4-1594-4EA3-97D3-6993D5B88F39}" srcOrd="0" destOrd="0" presId="urn:microsoft.com/office/officeart/2005/8/layout/hierarchy3"/>
    <dgm:cxn modelId="{F0524863-BFCC-47D9-B439-1E9295A2336D}" type="presParOf" srcId="{7EB5556D-1708-484B-A501-4BD52BB6623F}" destId="{92CBC823-C4EC-4293-ACEF-0468CEF4C0F2}" srcOrd="1" destOrd="0" presId="urn:microsoft.com/office/officeart/2005/8/layout/hierarchy3"/>
    <dgm:cxn modelId="{80344807-CAF7-4010-BB76-8E4F146CFC5F}" type="presParOf" srcId="{40FD73AE-7518-487D-A76A-1C14B0B9A8E2}" destId="{D9DE58D5-66C8-4AB6-8B22-8471001E6DB2}" srcOrd="1" destOrd="0" presId="urn:microsoft.com/office/officeart/2005/8/layout/hierarchy3"/>
    <dgm:cxn modelId="{C3A056AF-AEAA-41F7-B080-1B8569A9B27B}" type="presParOf" srcId="{D9DE58D5-66C8-4AB6-8B22-8471001E6DB2}" destId="{32C48906-6C53-4463-BABA-6A3B51F8C5D8}" srcOrd="0" destOrd="0" presId="urn:microsoft.com/office/officeart/2005/8/layout/hierarchy3"/>
    <dgm:cxn modelId="{7D066495-A0F5-4CB2-9283-D155451D7438}" type="presParOf" srcId="{D9DE58D5-66C8-4AB6-8B22-8471001E6DB2}" destId="{5257C449-9D27-4A2E-86C1-8287C4953393}" srcOrd="1" destOrd="0" presId="urn:microsoft.com/office/officeart/2005/8/layout/hierarchy3"/>
    <dgm:cxn modelId="{25D2B047-2BE4-41C0-913F-FD566D1A8D62}" type="presParOf" srcId="{D9DE58D5-66C8-4AB6-8B22-8471001E6DB2}" destId="{8170BCFD-DA34-4A49-9AF3-7A59AFFACCDC}" srcOrd="2" destOrd="0" presId="urn:microsoft.com/office/officeart/2005/8/layout/hierarchy3"/>
    <dgm:cxn modelId="{FABE95DC-E13C-4623-A1A2-2947B9E1A4C0}" type="presParOf" srcId="{D9DE58D5-66C8-4AB6-8B22-8471001E6DB2}" destId="{5FABF6D6-CDD4-4489-9AB7-3AEEF6993143}" srcOrd="3" destOrd="0" presId="urn:microsoft.com/office/officeart/2005/8/layout/hierarchy3"/>
    <dgm:cxn modelId="{48240FFF-E765-45E0-AD57-F29B60323DA4}" type="presParOf" srcId="{D9DE58D5-66C8-4AB6-8B22-8471001E6DB2}" destId="{6BD70C24-2A04-4966-A9A6-42AC4934E6CB}" srcOrd="4" destOrd="0" presId="urn:microsoft.com/office/officeart/2005/8/layout/hierarchy3"/>
    <dgm:cxn modelId="{F3622E4C-5708-461F-910C-826FCFE74708}" type="presParOf" srcId="{D9DE58D5-66C8-4AB6-8B22-8471001E6DB2}" destId="{E4C7F5FB-554D-474F-96EF-D7863820827C}" srcOrd="5" destOrd="0" presId="urn:microsoft.com/office/officeart/2005/8/layout/hierarchy3"/>
    <dgm:cxn modelId="{9DECAEFD-4197-424F-A8E2-5F948564FAE8}" type="presParOf" srcId="{D9DE58D5-66C8-4AB6-8B22-8471001E6DB2}" destId="{4A4BCB76-C77D-419F-B5BE-0EA34EB2EC55}" srcOrd="6" destOrd="0" presId="urn:microsoft.com/office/officeart/2005/8/layout/hierarchy3"/>
    <dgm:cxn modelId="{B8CC7BBB-FF02-4504-8E1A-9EE0585FD35F}" type="presParOf" srcId="{D9DE58D5-66C8-4AB6-8B22-8471001E6DB2}" destId="{0082FE28-1433-4460-BFF3-EAAEF2CEE2EF}" srcOrd="7" destOrd="0" presId="urn:microsoft.com/office/officeart/2005/8/layout/hierarchy3"/>
    <dgm:cxn modelId="{0E68B0E2-E8AE-4511-8742-62A56B6BD56E}" type="presParOf" srcId="{085E135B-C0DA-4167-B888-9305489BC3B6}" destId="{B81C3F3D-30C3-44A8-BEB0-A3334B313AE8}" srcOrd="5" destOrd="0" presId="urn:microsoft.com/office/officeart/2005/8/layout/hierarchy3"/>
    <dgm:cxn modelId="{AED3829D-2DC9-49A9-92D3-78CED4035C94}" type="presParOf" srcId="{B81C3F3D-30C3-44A8-BEB0-A3334B313AE8}" destId="{EF54DD3F-FC93-48DE-A95D-44A2CFF3A2B4}" srcOrd="0" destOrd="0" presId="urn:microsoft.com/office/officeart/2005/8/layout/hierarchy3"/>
    <dgm:cxn modelId="{46A29B40-6359-4774-951B-8C84FCBA4985}" type="presParOf" srcId="{EF54DD3F-FC93-48DE-A95D-44A2CFF3A2B4}" destId="{4C1C54C6-3D1A-4482-857E-7FC0C29D9F8D}" srcOrd="0" destOrd="0" presId="urn:microsoft.com/office/officeart/2005/8/layout/hierarchy3"/>
    <dgm:cxn modelId="{31FF0F7C-78A1-49DA-8BB4-1EAD3A4611D2}" type="presParOf" srcId="{EF54DD3F-FC93-48DE-A95D-44A2CFF3A2B4}" destId="{E5A7A7D7-409C-45F5-BCF0-778EDFCDBF0E}" srcOrd="1" destOrd="0" presId="urn:microsoft.com/office/officeart/2005/8/layout/hierarchy3"/>
    <dgm:cxn modelId="{1A3B0FA7-E291-4D1A-9172-1A6AC5F9D972}" type="presParOf" srcId="{B81C3F3D-30C3-44A8-BEB0-A3334B313AE8}" destId="{9EF791B1-880A-4D39-B851-B3C7E4D2791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20C756-CCDE-4E89-9C7C-59BD9796512D}" type="doc">
      <dgm:prSet loTypeId="urn:microsoft.com/office/officeart/2009/3/layout/StepUp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2E4F7B01-4481-4160-B223-D8391413BF26}">
      <dgm:prSet phldrT="[文字]"/>
      <dgm:spPr/>
      <dgm:t>
        <a:bodyPr/>
        <a:lstStyle/>
        <a:p>
          <a:r>
            <a:rPr lang="en-US" altLang="zh-TW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</a:t>
          </a:r>
          <a:r>
            <a:rPr lang="en-US" altLang="zh-TW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Ingestion</a:t>
          </a:r>
          <a:endParaRPr lang="zh-TW" altLang="en-US" dirty="0">
            <a:latin typeface="Tahoma" panose="020B0604030504040204" pitchFamily="34" charset="0"/>
            <a:ea typeface="DotumChe" panose="020B0609000101010101" pitchFamily="49" charset="-127"/>
            <a:cs typeface="Tahoma" panose="020B0604030504040204" pitchFamily="34" charset="0"/>
          </a:endParaRPr>
        </a:p>
      </dgm:t>
    </dgm:pt>
    <dgm:pt modelId="{D49E047D-677E-48BE-B44B-2B3FE5DCF9D8}" type="parTrans" cxnId="{BCEC457B-BEEA-48EB-99DB-68543F293D93}">
      <dgm:prSet/>
      <dgm:spPr/>
      <dgm:t>
        <a:bodyPr/>
        <a:lstStyle/>
        <a:p>
          <a:endParaRPr lang="zh-TW" altLang="en-US"/>
        </a:p>
      </dgm:t>
    </dgm:pt>
    <dgm:pt modelId="{DCF148C4-55DD-406A-89D4-63437357676B}" type="sibTrans" cxnId="{BCEC457B-BEEA-48EB-99DB-68543F293D93}">
      <dgm:prSet/>
      <dgm:spPr/>
      <dgm:t>
        <a:bodyPr/>
        <a:lstStyle/>
        <a:p>
          <a:endParaRPr lang="zh-TW" altLang="en-US"/>
        </a:p>
      </dgm:t>
    </dgm:pt>
    <dgm:pt modelId="{FF584850-9C85-461D-897F-4BE74A212F2E}">
      <dgm:prSet phldrT="[文字]"/>
      <dgm:spPr/>
      <dgm:t>
        <a:bodyPr/>
        <a:lstStyle/>
        <a:p>
          <a:r>
            <a:rPr lang="en-US" b="0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Wrangling</a:t>
          </a:r>
        </a:p>
      </dgm:t>
    </dgm:pt>
    <dgm:pt modelId="{D61EA7F9-9598-474C-8EC1-03C92CB9D277}" type="parTrans" cxnId="{95AE559A-D1B6-4BC1-8335-26B5CA79AF09}">
      <dgm:prSet/>
      <dgm:spPr/>
      <dgm:t>
        <a:bodyPr/>
        <a:lstStyle/>
        <a:p>
          <a:endParaRPr lang="zh-TW" altLang="en-US"/>
        </a:p>
      </dgm:t>
    </dgm:pt>
    <dgm:pt modelId="{B17BE4A3-3869-408D-BC73-1BCE0A402D2A}" type="sibTrans" cxnId="{95AE559A-D1B6-4BC1-8335-26B5CA79AF09}">
      <dgm:prSet/>
      <dgm:spPr/>
      <dgm:t>
        <a:bodyPr/>
        <a:lstStyle/>
        <a:p>
          <a:endParaRPr lang="zh-TW" altLang="en-US"/>
        </a:p>
      </dgm:t>
    </dgm:pt>
    <dgm:pt modelId="{F0C0DA28-7C51-4C10-AA3E-7278742D6772}">
      <dgm:prSet phldrT="[文字]"/>
      <dgm:spPr/>
      <dgm:t>
        <a:bodyPr/>
        <a:lstStyle/>
        <a:p>
          <a:r>
            <a:rPr lang="en-US" b="0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Exploratory Data Analysis(</a:t>
          </a:r>
          <a:r>
            <a:rPr lang="en-US" altLang="zh-TW" b="0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EDA</a:t>
          </a:r>
          <a:r>
            <a:rPr lang="en-US" altLang="zh-TW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</a:t>
          </a:r>
          <a:endParaRPr lang="zh-TW" altLang="en-US" dirty="0">
            <a:latin typeface="Tahoma" panose="020B0604030504040204" pitchFamily="34" charset="0"/>
            <a:cs typeface="Tahoma" panose="020B0604030504040204" pitchFamily="34" charset="0"/>
          </a:endParaRPr>
        </a:p>
      </dgm:t>
    </dgm:pt>
    <dgm:pt modelId="{35829933-4733-46ED-BFC2-22DA68481E36}" type="parTrans" cxnId="{5570ED00-362A-4F18-B57E-6B1E5D68D51C}">
      <dgm:prSet/>
      <dgm:spPr/>
      <dgm:t>
        <a:bodyPr/>
        <a:lstStyle/>
        <a:p>
          <a:endParaRPr lang="zh-TW" altLang="en-US"/>
        </a:p>
      </dgm:t>
    </dgm:pt>
    <dgm:pt modelId="{77DF65FF-1913-46D5-BA56-3F6EA53B8137}" type="sibTrans" cxnId="{5570ED00-362A-4F18-B57E-6B1E5D68D51C}">
      <dgm:prSet/>
      <dgm:spPr/>
      <dgm:t>
        <a:bodyPr/>
        <a:lstStyle/>
        <a:p>
          <a:endParaRPr lang="zh-TW" altLang="en-US"/>
        </a:p>
      </dgm:t>
    </dgm:pt>
    <dgm:pt modelId="{A300A684-672B-452E-932E-6937DD8CBAD4}">
      <dgm:prSet phldrT="[文字]"/>
      <dgm:spPr/>
      <dgm:t>
        <a:bodyPr/>
        <a:lstStyle/>
        <a:p>
          <a:r>
            <a:rPr lang="en-US" altLang="zh-TW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Modeling</a:t>
          </a:r>
          <a:endParaRPr lang="zh-TW" altLang="en-US" dirty="0">
            <a:latin typeface="Tahoma" panose="020B0604030504040204" pitchFamily="34" charset="0"/>
            <a:cs typeface="Tahoma" panose="020B0604030504040204" pitchFamily="34" charset="0"/>
          </a:endParaRPr>
        </a:p>
      </dgm:t>
    </dgm:pt>
    <dgm:pt modelId="{14A3BACF-E2EC-4A28-8145-81B84EAEFA43}" type="parTrans" cxnId="{07DCCFF7-D3D6-4183-B4E4-C01AB323F96D}">
      <dgm:prSet/>
      <dgm:spPr/>
      <dgm:t>
        <a:bodyPr/>
        <a:lstStyle/>
        <a:p>
          <a:endParaRPr lang="zh-TW" altLang="en-US"/>
        </a:p>
      </dgm:t>
    </dgm:pt>
    <dgm:pt modelId="{D8F98A7F-F310-4B88-BA85-826A60EAF8F7}" type="sibTrans" cxnId="{07DCCFF7-D3D6-4183-B4E4-C01AB323F96D}">
      <dgm:prSet/>
      <dgm:spPr/>
      <dgm:t>
        <a:bodyPr/>
        <a:lstStyle/>
        <a:p>
          <a:endParaRPr lang="zh-TW" altLang="en-US"/>
        </a:p>
      </dgm:t>
    </dgm:pt>
    <dgm:pt modelId="{65D83CA3-7BB2-4274-ABA2-C65B15302AA4}">
      <dgm:prSet phldrT="[文字]"/>
      <dgm:spPr/>
      <dgm:t>
        <a:bodyPr/>
        <a:lstStyle/>
        <a:p>
          <a:r>
            <a:rPr lang="en-US" altLang="zh-TW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ER Diagram</a:t>
          </a:r>
          <a:endParaRPr lang="zh-TW" altLang="en-US" dirty="0">
            <a:solidFill>
              <a:schemeClr val="accent1"/>
            </a:solidFill>
            <a:latin typeface="Tahoma" panose="020B0604030504040204" pitchFamily="34" charset="0"/>
            <a:ea typeface="DotumChe" panose="020B0609000101010101" pitchFamily="49" charset="-127"/>
            <a:cs typeface="Tahoma" panose="020B0604030504040204" pitchFamily="34" charset="0"/>
          </a:endParaRPr>
        </a:p>
      </dgm:t>
    </dgm:pt>
    <dgm:pt modelId="{859F191C-BC5F-48D1-8E28-5808BA9CC997}" type="parTrans" cxnId="{DB8EBC49-26E3-4864-94E7-EAB2BCE7D23C}">
      <dgm:prSet/>
      <dgm:spPr/>
      <dgm:t>
        <a:bodyPr/>
        <a:lstStyle/>
        <a:p>
          <a:endParaRPr lang="zh-TW" altLang="en-US"/>
        </a:p>
      </dgm:t>
    </dgm:pt>
    <dgm:pt modelId="{507F2FC7-C905-4414-B2B5-96E92A6CFCE5}" type="sibTrans" cxnId="{DB8EBC49-26E3-4864-94E7-EAB2BCE7D23C}">
      <dgm:prSet/>
      <dgm:spPr/>
      <dgm:t>
        <a:bodyPr/>
        <a:lstStyle/>
        <a:p>
          <a:endParaRPr lang="zh-TW" altLang="en-US"/>
        </a:p>
      </dgm:t>
    </dgm:pt>
    <dgm:pt modelId="{525EC269-A78C-4BF3-B86B-F20A653CA98A}">
      <dgm:prSet phldrT="[文字]"/>
      <dgm:spPr/>
      <dgm:t>
        <a:bodyPr/>
        <a:lstStyle/>
        <a:p>
          <a:r>
            <a:rPr lang="en-US" altLang="zh-TW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Fact Table</a:t>
          </a:r>
          <a:endParaRPr lang="zh-TW" altLang="en-US" dirty="0">
            <a:solidFill>
              <a:schemeClr val="accent1"/>
            </a:solidFill>
            <a:latin typeface="Tahoma" panose="020B0604030504040204" pitchFamily="34" charset="0"/>
            <a:ea typeface="DotumChe" panose="020B0609000101010101" pitchFamily="49" charset="-127"/>
            <a:cs typeface="Tahoma" panose="020B0604030504040204" pitchFamily="34" charset="0"/>
          </a:endParaRPr>
        </a:p>
      </dgm:t>
    </dgm:pt>
    <dgm:pt modelId="{E22DD1CD-4ED9-4D03-BF1D-E224256A931E}" type="parTrans" cxnId="{1185E4EA-1DFF-4758-82EC-1E57DF14E6EC}">
      <dgm:prSet/>
      <dgm:spPr/>
      <dgm:t>
        <a:bodyPr/>
        <a:lstStyle/>
        <a:p>
          <a:endParaRPr lang="zh-TW" altLang="en-US"/>
        </a:p>
      </dgm:t>
    </dgm:pt>
    <dgm:pt modelId="{36CE9615-98DC-4266-BCF6-0056C710C7DC}" type="sibTrans" cxnId="{1185E4EA-1DFF-4758-82EC-1E57DF14E6EC}">
      <dgm:prSet/>
      <dgm:spPr/>
      <dgm:t>
        <a:bodyPr/>
        <a:lstStyle/>
        <a:p>
          <a:endParaRPr lang="zh-TW" altLang="en-US"/>
        </a:p>
      </dgm:t>
    </dgm:pt>
    <dgm:pt modelId="{1F1B2272-48A5-43F4-8F87-5526ECEB996C}">
      <dgm:prSet phldrT="[文字]"/>
      <dgm:spPr/>
      <dgm:t>
        <a:bodyPr/>
        <a:lstStyle/>
        <a:p>
          <a:r>
            <a:rPr lang="en-US" altLang="zh-TW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MySQL</a:t>
          </a:r>
          <a:endParaRPr lang="zh-TW" altLang="en-US" dirty="0">
            <a:solidFill>
              <a:schemeClr val="accent1"/>
            </a:solidFill>
            <a:latin typeface="Tahoma" panose="020B0604030504040204" pitchFamily="34" charset="0"/>
            <a:ea typeface="DotumChe" panose="020B0609000101010101" pitchFamily="49" charset="-127"/>
            <a:cs typeface="Tahoma" panose="020B0604030504040204" pitchFamily="34" charset="0"/>
          </a:endParaRPr>
        </a:p>
      </dgm:t>
    </dgm:pt>
    <dgm:pt modelId="{58736192-C77E-4346-8622-5E5CAE836A88}" type="parTrans" cxnId="{39E8E082-8590-4DB5-8E6A-2B12D9C749D8}">
      <dgm:prSet/>
      <dgm:spPr/>
      <dgm:t>
        <a:bodyPr/>
        <a:lstStyle/>
        <a:p>
          <a:endParaRPr lang="zh-TW" altLang="en-US"/>
        </a:p>
      </dgm:t>
    </dgm:pt>
    <dgm:pt modelId="{7A622800-1DC2-4565-9912-A6423E96BF12}" type="sibTrans" cxnId="{39E8E082-8590-4DB5-8E6A-2B12D9C749D8}">
      <dgm:prSet/>
      <dgm:spPr/>
      <dgm:t>
        <a:bodyPr/>
        <a:lstStyle/>
        <a:p>
          <a:endParaRPr lang="zh-TW" altLang="en-US"/>
        </a:p>
      </dgm:t>
    </dgm:pt>
    <dgm:pt modelId="{19C7A41B-9491-4447-AC0F-40BD8FB64CA0}">
      <dgm:prSet phldrT="[文字]"/>
      <dgm:spPr/>
      <dgm:t>
        <a:bodyPr/>
        <a:lstStyle/>
        <a:p>
          <a:endParaRPr lang="zh-TW" altLang="en-US" dirty="0">
            <a:latin typeface="Tahoma" panose="020B0604030504040204" pitchFamily="34" charset="0"/>
            <a:ea typeface="DotumChe" panose="020B0609000101010101" pitchFamily="49" charset="-127"/>
            <a:cs typeface="Tahoma" panose="020B0604030504040204" pitchFamily="34" charset="0"/>
          </a:endParaRPr>
        </a:p>
      </dgm:t>
    </dgm:pt>
    <dgm:pt modelId="{BFDEBACF-224C-468B-8386-2D11E4AAD4E6}" type="parTrans" cxnId="{260DA4C6-3354-4128-BCDB-4D650046020B}">
      <dgm:prSet/>
      <dgm:spPr/>
      <dgm:t>
        <a:bodyPr/>
        <a:lstStyle/>
        <a:p>
          <a:endParaRPr lang="zh-TW" altLang="en-US"/>
        </a:p>
      </dgm:t>
    </dgm:pt>
    <dgm:pt modelId="{AFA6AB73-A3D0-4AAF-B6D2-CA483B54D888}" type="sibTrans" cxnId="{260DA4C6-3354-4128-BCDB-4D650046020B}">
      <dgm:prSet/>
      <dgm:spPr/>
      <dgm:t>
        <a:bodyPr/>
        <a:lstStyle/>
        <a:p>
          <a:endParaRPr lang="zh-TW" altLang="en-US"/>
        </a:p>
      </dgm:t>
    </dgm:pt>
    <dgm:pt modelId="{DB6764C4-272A-4350-99B2-3E9EE781F9B3}">
      <dgm:prSet phldrT="[文字]"/>
      <dgm:spPr/>
      <dgm:t>
        <a:bodyPr/>
        <a:lstStyle/>
        <a:p>
          <a:r>
            <a:rPr lang="en-US" b="0" i="0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Multiple Import</a:t>
          </a:r>
        </a:p>
      </dgm:t>
    </dgm:pt>
    <dgm:pt modelId="{E0F4FBB1-5A14-4E0B-97C2-8FB6EF01C713}" type="parTrans" cxnId="{4FA8FCA9-F4D6-4574-9992-CA80E70567BB}">
      <dgm:prSet/>
      <dgm:spPr/>
      <dgm:t>
        <a:bodyPr/>
        <a:lstStyle/>
        <a:p>
          <a:endParaRPr lang="zh-TW" altLang="en-US"/>
        </a:p>
      </dgm:t>
    </dgm:pt>
    <dgm:pt modelId="{41048E9F-B83D-4745-9FD5-6A2A84C6F243}" type="sibTrans" cxnId="{4FA8FCA9-F4D6-4574-9992-CA80E70567BB}">
      <dgm:prSet/>
      <dgm:spPr/>
      <dgm:t>
        <a:bodyPr/>
        <a:lstStyle/>
        <a:p>
          <a:endParaRPr lang="zh-TW" altLang="en-US"/>
        </a:p>
      </dgm:t>
    </dgm:pt>
    <dgm:pt modelId="{753CB5ED-A9A3-45D7-8BDC-F02475A58274}">
      <dgm:prSet phldrT="[文字]"/>
      <dgm:spPr/>
      <dgm:t>
        <a:bodyPr/>
        <a:lstStyle/>
        <a:p>
          <a:endParaRPr lang="en-US" b="0" i="0" dirty="0" smtClean="0">
            <a:solidFill>
              <a:schemeClr val="accent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E4B83D3-E226-425A-8621-1877823D3859}" type="parTrans" cxnId="{CAF8CBB2-43E0-45AD-984A-59FAB9F9036A}">
      <dgm:prSet/>
      <dgm:spPr/>
      <dgm:t>
        <a:bodyPr/>
        <a:lstStyle/>
        <a:p>
          <a:endParaRPr lang="zh-TW" altLang="en-US"/>
        </a:p>
      </dgm:t>
    </dgm:pt>
    <dgm:pt modelId="{646C32AC-E908-4B2F-8DB5-B1ED08659424}" type="sibTrans" cxnId="{CAF8CBB2-43E0-45AD-984A-59FAB9F9036A}">
      <dgm:prSet/>
      <dgm:spPr/>
      <dgm:t>
        <a:bodyPr/>
        <a:lstStyle/>
        <a:p>
          <a:endParaRPr lang="zh-TW" altLang="en-US"/>
        </a:p>
      </dgm:t>
    </dgm:pt>
    <dgm:pt modelId="{B004A4EF-9BD8-42FB-A9F3-A4E55DD62DA9}">
      <dgm:prSet phldrT="[文字]"/>
      <dgm:spPr/>
      <dgm:t>
        <a:bodyPr/>
        <a:lstStyle/>
        <a:p>
          <a:r>
            <a:rPr lang="en-US" b="0" i="0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Time</a:t>
          </a:r>
        </a:p>
      </dgm:t>
    </dgm:pt>
    <dgm:pt modelId="{EE3CB0AB-2EC5-4E2E-95A7-ED3792DA9F48}" type="parTrans" cxnId="{FF3A73F0-0560-44F2-8501-0C8710FB6F90}">
      <dgm:prSet/>
      <dgm:spPr/>
      <dgm:t>
        <a:bodyPr/>
        <a:lstStyle/>
        <a:p>
          <a:endParaRPr lang="zh-TW" altLang="en-US"/>
        </a:p>
      </dgm:t>
    </dgm:pt>
    <dgm:pt modelId="{DAD731AA-8A85-4DF2-8866-CC8B13D91431}" type="sibTrans" cxnId="{FF3A73F0-0560-44F2-8501-0C8710FB6F90}">
      <dgm:prSet/>
      <dgm:spPr/>
      <dgm:t>
        <a:bodyPr/>
        <a:lstStyle/>
        <a:p>
          <a:endParaRPr lang="zh-TW" altLang="en-US"/>
        </a:p>
      </dgm:t>
    </dgm:pt>
    <dgm:pt modelId="{E2509BD8-8B1A-4FB5-AA3E-E38EAD42151B}">
      <dgm:prSet phldrT="[文字]"/>
      <dgm:spPr/>
      <dgm:t>
        <a:bodyPr/>
        <a:lstStyle/>
        <a:p>
          <a:r>
            <a:rPr lang="en-US" altLang="zh-TW" b="0" i="0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Converting data between wide and long format</a:t>
          </a:r>
          <a:endParaRPr lang="en-US" b="0" i="0" dirty="0" smtClean="0">
            <a:solidFill>
              <a:schemeClr val="accent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ECB0637-1CF3-4887-9C99-49FAA5D99A3B}" type="parTrans" cxnId="{05EFFF91-89D5-412C-9BF1-350F6DDD2DDF}">
      <dgm:prSet/>
      <dgm:spPr/>
      <dgm:t>
        <a:bodyPr/>
        <a:lstStyle/>
        <a:p>
          <a:endParaRPr lang="zh-TW" altLang="en-US"/>
        </a:p>
      </dgm:t>
    </dgm:pt>
    <dgm:pt modelId="{A79322CA-EAEC-4503-9992-B4607E9A8160}" type="sibTrans" cxnId="{05EFFF91-89D5-412C-9BF1-350F6DDD2DDF}">
      <dgm:prSet/>
      <dgm:spPr/>
      <dgm:t>
        <a:bodyPr/>
        <a:lstStyle/>
        <a:p>
          <a:endParaRPr lang="zh-TW" altLang="en-US"/>
        </a:p>
      </dgm:t>
    </dgm:pt>
    <dgm:pt modelId="{04B76346-58D9-4334-BBA7-0F96444561E2}">
      <dgm:prSet phldrT="[文字]"/>
      <dgm:spPr/>
      <dgm:t>
        <a:bodyPr/>
        <a:lstStyle/>
        <a:p>
          <a:r>
            <a:rPr lang="en-US" b="0" i="0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Dummy </a:t>
          </a:r>
        </a:p>
      </dgm:t>
    </dgm:pt>
    <dgm:pt modelId="{806BA7B1-B9ED-4C78-89C4-966F6BA471BF}" type="parTrans" cxnId="{A4C4A81A-C64A-4452-906F-21B7CAB43EAE}">
      <dgm:prSet/>
      <dgm:spPr/>
      <dgm:t>
        <a:bodyPr/>
        <a:lstStyle/>
        <a:p>
          <a:endParaRPr lang="zh-TW" altLang="en-US"/>
        </a:p>
      </dgm:t>
    </dgm:pt>
    <dgm:pt modelId="{BF82DCA5-DAAE-4DA3-8CA0-5FAC8B003B4E}" type="sibTrans" cxnId="{A4C4A81A-C64A-4452-906F-21B7CAB43EAE}">
      <dgm:prSet/>
      <dgm:spPr/>
      <dgm:t>
        <a:bodyPr/>
        <a:lstStyle/>
        <a:p>
          <a:endParaRPr lang="zh-TW" altLang="en-US"/>
        </a:p>
      </dgm:t>
    </dgm:pt>
    <dgm:pt modelId="{67A640E1-9AB4-4880-A25F-B7169FCA01C3}">
      <dgm:prSet phldrT="[文字]"/>
      <dgm:spPr/>
      <dgm:t>
        <a:bodyPr/>
        <a:lstStyle/>
        <a:p>
          <a:r>
            <a:rPr lang="en-US" b="0" i="0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Factor</a:t>
          </a:r>
        </a:p>
      </dgm:t>
    </dgm:pt>
    <dgm:pt modelId="{B3AB1403-901B-4AB6-9142-324539AEB38F}" type="parTrans" cxnId="{FB509124-A494-4B99-8B13-D3FE88DF4903}">
      <dgm:prSet/>
      <dgm:spPr/>
      <dgm:t>
        <a:bodyPr/>
        <a:lstStyle/>
        <a:p>
          <a:endParaRPr lang="zh-TW" altLang="en-US"/>
        </a:p>
      </dgm:t>
    </dgm:pt>
    <dgm:pt modelId="{F26C348F-3F29-48A8-8374-02DC558B26E0}" type="sibTrans" cxnId="{FB509124-A494-4B99-8B13-D3FE88DF4903}">
      <dgm:prSet/>
      <dgm:spPr/>
      <dgm:t>
        <a:bodyPr/>
        <a:lstStyle/>
        <a:p>
          <a:endParaRPr lang="zh-TW" altLang="en-US"/>
        </a:p>
      </dgm:t>
    </dgm:pt>
    <dgm:pt modelId="{B7FD5F20-B17F-4280-8A39-21662B4ECB3E}">
      <dgm:prSet phldrT="[文字]"/>
      <dgm:spPr/>
      <dgm:t>
        <a:bodyPr/>
        <a:lstStyle/>
        <a:p>
          <a:r>
            <a:rPr lang="en-US" altLang="zh-TW" dirty="0" err="1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rPr>
            <a:t>Summarise</a:t>
          </a:r>
          <a:endParaRPr lang="zh-TW" altLang="en-US" dirty="0">
            <a:solidFill>
              <a:schemeClr val="accent1"/>
            </a:solidFill>
            <a:latin typeface="Tahoma" panose="020B0604030504040204" pitchFamily="34" charset="0"/>
            <a:cs typeface="Tahoma" panose="020B0604030504040204" pitchFamily="34" charset="0"/>
          </a:endParaRPr>
        </a:p>
      </dgm:t>
    </dgm:pt>
    <dgm:pt modelId="{5C6B3206-0153-4B0D-ACA0-2C225FA8C01F}" type="parTrans" cxnId="{A05D03E4-B983-4B7A-B075-2B1CFDF21A8C}">
      <dgm:prSet/>
      <dgm:spPr/>
      <dgm:t>
        <a:bodyPr/>
        <a:lstStyle/>
        <a:p>
          <a:endParaRPr lang="zh-TW" altLang="en-US"/>
        </a:p>
      </dgm:t>
    </dgm:pt>
    <dgm:pt modelId="{9EF6B7B8-F64B-44F2-9104-1B87F179B593}" type="sibTrans" cxnId="{A05D03E4-B983-4B7A-B075-2B1CFDF21A8C}">
      <dgm:prSet/>
      <dgm:spPr/>
      <dgm:t>
        <a:bodyPr/>
        <a:lstStyle/>
        <a:p>
          <a:endParaRPr lang="zh-TW" altLang="en-US"/>
        </a:p>
      </dgm:t>
    </dgm:pt>
    <dgm:pt modelId="{5C160668-CD01-4038-B70E-62978A071DF4}">
      <dgm:prSet phldrT="[文字]"/>
      <dgm:spPr/>
      <dgm:t>
        <a:bodyPr/>
        <a:lstStyle/>
        <a:p>
          <a:endParaRPr lang="zh-TW" altLang="en-US" dirty="0">
            <a:latin typeface="Tahoma" panose="020B0604030504040204" pitchFamily="34" charset="0"/>
            <a:cs typeface="Tahoma" panose="020B0604030504040204" pitchFamily="34" charset="0"/>
          </a:endParaRPr>
        </a:p>
      </dgm:t>
    </dgm:pt>
    <dgm:pt modelId="{92E168DD-56F6-4188-A433-8B5E8656173D}" type="parTrans" cxnId="{6DA3BC01-1E1B-4BB1-9DD5-0ED393A5696A}">
      <dgm:prSet/>
      <dgm:spPr/>
      <dgm:t>
        <a:bodyPr/>
        <a:lstStyle/>
        <a:p>
          <a:endParaRPr lang="zh-TW" altLang="en-US"/>
        </a:p>
      </dgm:t>
    </dgm:pt>
    <dgm:pt modelId="{18BB4729-7B21-4F67-8DE4-35500EB4EC73}" type="sibTrans" cxnId="{6DA3BC01-1E1B-4BB1-9DD5-0ED393A5696A}">
      <dgm:prSet/>
      <dgm:spPr/>
      <dgm:t>
        <a:bodyPr/>
        <a:lstStyle/>
        <a:p>
          <a:endParaRPr lang="zh-TW" altLang="en-US"/>
        </a:p>
      </dgm:t>
    </dgm:pt>
    <dgm:pt modelId="{6DEF36D6-15FF-4CD9-B847-33BB97BDCF45}">
      <dgm:prSet phldrT="[文字]"/>
      <dgm:spPr/>
      <dgm:t>
        <a:bodyPr/>
        <a:lstStyle/>
        <a:p>
          <a:r>
            <a:rPr lang="en-US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rPr>
            <a:t>Cross tabulation</a:t>
          </a:r>
          <a:endParaRPr lang="zh-TW" altLang="en-US" dirty="0">
            <a:solidFill>
              <a:schemeClr val="accent1"/>
            </a:solidFill>
            <a:latin typeface="Tahoma" panose="020B0604030504040204" pitchFamily="34" charset="0"/>
            <a:cs typeface="Tahoma" panose="020B0604030504040204" pitchFamily="34" charset="0"/>
          </a:endParaRPr>
        </a:p>
      </dgm:t>
    </dgm:pt>
    <dgm:pt modelId="{E80F36BB-152C-442C-8DED-154C13A0BACE}" type="parTrans" cxnId="{2EC003F9-A844-4ED3-83EF-2E28A8197B24}">
      <dgm:prSet/>
      <dgm:spPr/>
      <dgm:t>
        <a:bodyPr/>
        <a:lstStyle/>
        <a:p>
          <a:endParaRPr lang="zh-TW" altLang="en-US"/>
        </a:p>
      </dgm:t>
    </dgm:pt>
    <dgm:pt modelId="{533DBC1A-DDA7-4508-8DAA-67375A13C543}" type="sibTrans" cxnId="{2EC003F9-A844-4ED3-83EF-2E28A8197B24}">
      <dgm:prSet/>
      <dgm:spPr/>
      <dgm:t>
        <a:bodyPr/>
        <a:lstStyle/>
        <a:p>
          <a:endParaRPr lang="zh-TW" altLang="en-US"/>
        </a:p>
      </dgm:t>
    </dgm:pt>
    <dgm:pt modelId="{C92902A4-5F0D-485C-AF6E-9405E23FAECB}">
      <dgm:prSet phldrT="[文字]"/>
      <dgm:spPr/>
      <dgm:t>
        <a:bodyPr/>
        <a:lstStyle/>
        <a:p>
          <a:r>
            <a:rPr lang="en-US" altLang="zh-TW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rPr>
            <a:t>Logistic Regression</a:t>
          </a:r>
          <a:endParaRPr lang="zh-TW" altLang="en-US" dirty="0">
            <a:solidFill>
              <a:schemeClr val="accent1"/>
            </a:solidFill>
            <a:latin typeface="Tahoma" panose="020B0604030504040204" pitchFamily="34" charset="0"/>
            <a:cs typeface="Tahoma" panose="020B0604030504040204" pitchFamily="34" charset="0"/>
          </a:endParaRPr>
        </a:p>
      </dgm:t>
    </dgm:pt>
    <dgm:pt modelId="{826D7617-85A1-4340-9259-DC7C735A4ADF}" type="parTrans" cxnId="{564A498D-9FEC-4D58-81CA-B471C6C5CE8B}">
      <dgm:prSet/>
      <dgm:spPr/>
      <dgm:t>
        <a:bodyPr/>
        <a:lstStyle/>
        <a:p>
          <a:endParaRPr lang="zh-TW" altLang="en-US"/>
        </a:p>
      </dgm:t>
    </dgm:pt>
    <dgm:pt modelId="{9D6E76D4-8605-4FB3-84C9-D705664CDB04}" type="sibTrans" cxnId="{564A498D-9FEC-4D58-81CA-B471C6C5CE8B}">
      <dgm:prSet/>
      <dgm:spPr/>
      <dgm:t>
        <a:bodyPr/>
        <a:lstStyle/>
        <a:p>
          <a:endParaRPr lang="zh-TW" altLang="en-US"/>
        </a:p>
      </dgm:t>
    </dgm:pt>
    <dgm:pt modelId="{0D1EC9DF-DC8D-49D6-B2B7-E266F10EF11C}">
      <dgm:prSet phldrT="[文字]"/>
      <dgm:spPr/>
      <dgm:t>
        <a:bodyPr/>
        <a:lstStyle/>
        <a:p>
          <a:endParaRPr lang="zh-TW" altLang="en-US" dirty="0">
            <a:latin typeface="Tahoma" panose="020B0604030504040204" pitchFamily="34" charset="0"/>
            <a:cs typeface="Tahoma" panose="020B0604030504040204" pitchFamily="34" charset="0"/>
          </a:endParaRPr>
        </a:p>
      </dgm:t>
    </dgm:pt>
    <dgm:pt modelId="{B3149A56-E8BF-4F6F-BE8F-EF39F77877D6}" type="parTrans" cxnId="{39B21EFD-C689-44AD-AF61-225C91B52086}">
      <dgm:prSet/>
      <dgm:spPr/>
      <dgm:t>
        <a:bodyPr/>
        <a:lstStyle/>
        <a:p>
          <a:endParaRPr lang="zh-TW" altLang="en-US"/>
        </a:p>
      </dgm:t>
    </dgm:pt>
    <dgm:pt modelId="{C7925642-EE60-4001-9509-22E37241EC82}" type="sibTrans" cxnId="{39B21EFD-C689-44AD-AF61-225C91B52086}">
      <dgm:prSet/>
      <dgm:spPr/>
      <dgm:t>
        <a:bodyPr/>
        <a:lstStyle/>
        <a:p>
          <a:endParaRPr lang="zh-TW" altLang="en-US"/>
        </a:p>
      </dgm:t>
    </dgm:pt>
    <dgm:pt modelId="{C1DECD18-B793-4547-AC51-C568C872AB00}">
      <dgm:prSet phldrT="[文字]"/>
      <dgm:spPr/>
      <dgm:t>
        <a:bodyPr/>
        <a:lstStyle/>
        <a:p>
          <a:r>
            <a:rPr lang="en-US" altLang="en-US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rPr>
            <a:t>Cart</a:t>
          </a:r>
          <a:endParaRPr lang="zh-TW" altLang="en-US" dirty="0">
            <a:solidFill>
              <a:schemeClr val="accent1"/>
            </a:solidFill>
            <a:latin typeface="Tahoma" panose="020B0604030504040204" pitchFamily="34" charset="0"/>
            <a:cs typeface="Tahoma" panose="020B0604030504040204" pitchFamily="34" charset="0"/>
          </a:endParaRPr>
        </a:p>
      </dgm:t>
    </dgm:pt>
    <dgm:pt modelId="{A252701E-302D-482A-9486-DE544D60B8C3}" type="parTrans" cxnId="{BC3F04BF-FB91-4AE9-8974-9C5B463D620E}">
      <dgm:prSet/>
      <dgm:spPr/>
      <dgm:t>
        <a:bodyPr/>
        <a:lstStyle/>
        <a:p>
          <a:endParaRPr lang="zh-TW" altLang="en-US"/>
        </a:p>
      </dgm:t>
    </dgm:pt>
    <dgm:pt modelId="{630CE3C6-AE0E-48F2-94C1-319AD42CF099}" type="sibTrans" cxnId="{BC3F04BF-FB91-4AE9-8974-9C5B463D620E}">
      <dgm:prSet/>
      <dgm:spPr/>
      <dgm:t>
        <a:bodyPr/>
        <a:lstStyle/>
        <a:p>
          <a:endParaRPr lang="zh-TW" altLang="en-US"/>
        </a:p>
      </dgm:t>
    </dgm:pt>
    <dgm:pt modelId="{50DF0C20-D263-404B-8C3B-ED1C23CB96EC}">
      <dgm:prSet phldrT="[文字]"/>
      <dgm:spPr/>
      <dgm:t>
        <a:bodyPr/>
        <a:lstStyle/>
        <a:p>
          <a:r>
            <a:rPr lang="en-US" altLang="en-US" dirty="0" err="1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rPr>
            <a:t>Ctree</a:t>
          </a:r>
          <a:endParaRPr lang="zh-TW" altLang="en-US" dirty="0">
            <a:solidFill>
              <a:schemeClr val="accent1"/>
            </a:solidFill>
            <a:latin typeface="Tahoma" panose="020B0604030504040204" pitchFamily="34" charset="0"/>
            <a:cs typeface="Tahoma" panose="020B0604030504040204" pitchFamily="34" charset="0"/>
          </a:endParaRPr>
        </a:p>
      </dgm:t>
    </dgm:pt>
    <dgm:pt modelId="{79DD2ED9-EC01-4E6C-A5F9-BE9CD40CC25C}" type="parTrans" cxnId="{7054CAF2-1504-4730-8FB6-F79CE8556FBC}">
      <dgm:prSet/>
      <dgm:spPr/>
      <dgm:t>
        <a:bodyPr/>
        <a:lstStyle/>
        <a:p>
          <a:endParaRPr lang="zh-TW" altLang="en-US"/>
        </a:p>
      </dgm:t>
    </dgm:pt>
    <dgm:pt modelId="{2F8B5D79-3E1B-44CC-A42F-EE2E2CF53137}" type="sibTrans" cxnId="{7054CAF2-1504-4730-8FB6-F79CE8556FBC}">
      <dgm:prSet/>
      <dgm:spPr/>
      <dgm:t>
        <a:bodyPr/>
        <a:lstStyle/>
        <a:p>
          <a:endParaRPr lang="zh-TW" altLang="en-US"/>
        </a:p>
      </dgm:t>
    </dgm:pt>
    <dgm:pt modelId="{3387E707-C442-4176-9089-80017B6A4424}">
      <dgm:prSet phldrT="[文字]"/>
      <dgm:spPr/>
      <dgm:t>
        <a:bodyPr/>
        <a:lstStyle/>
        <a:p>
          <a:r>
            <a:rPr lang="en-US" altLang="zh-TW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rPr>
            <a:t>C50</a:t>
          </a:r>
          <a:endParaRPr lang="zh-TW" altLang="en-US" dirty="0">
            <a:solidFill>
              <a:schemeClr val="accent1"/>
            </a:solidFill>
            <a:latin typeface="Tahoma" panose="020B0604030504040204" pitchFamily="34" charset="0"/>
            <a:cs typeface="Tahoma" panose="020B0604030504040204" pitchFamily="34" charset="0"/>
          </a:endParaRPr>
        </a:p>
      </dgm:t>
    </dgm:pt>
    <dgm:pt modelId="{9EF8BB24-97F0-46AB-9AED-B11CA92042DB}" type="parTrans" cxnId="{F2A74FCC-CAF0-47E2-9F2D-EE822129358F}">
      <dgm:prSet/>
      <dgm:spPr/>
      <dgm:t>
        <a:bodyPr/>
        <a:lstStyle/>
        <a:p>
          <a:endParaRPr lang="zh-TW" altLang="en-US"/>
        </a:p>
      </dgm:t>
    </dgm:pt>
    <dgm:pt modelId="{D2CFE0D5-168E-4CA6-954C-BCD2EF9E95D3}" type="sibTrans" cxnId="{F2A74FCC-CAF0-47E2-9F2D-EE822129358F}">
      <dgm:prSet/>
      <dgm:spPr/>
      <dgm:t>
        <a:bodyPr/>
        <a:lstStyle/>
        <a:p>
          <a:endParaRPr lang="zh-TW" altLang="en-US"/>
        </a:p>
      </dgm:t>
    </dgm:pt>
    <dgm:pt modelId="{8748FF14-CCD8-4E77-863F-C85A60F82A6F}">
      <dgm:prSet phldrT="[文字]" custScaleY="145954" custLinFactNeighborX="1151" custLinFactNeighborY="25945"/>
      <dgm:spPr/>
      <dgm:t>
        <a:bodyPr/>
        <a:lstStyle/>
        <a:p>
          <a:r>
            <a:rPr lang="en-US" b="0" i="0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Missing Value</a:t>
          </a:r>
        </a:p>
      </dgm:t>
    </dgm:pt>
    <dgm:pt modelId="{6E35A66C-A7D6-498E-B2C8-1B1E6DC1BFE7}" type="parTrans" cxnId="{7AF3A4B6-A925-41B1-BD7A-E7D0BEE93D5A}">
      <dgm:prSet/>
      <dgm:spPr/>
      <dgm:t>
        <a:bodyPr/>
        <a:lstStyle/>
        <a:p>
          <a:endParaRPr lang="zh-TW" altLang="en-US"/>
        </a:p>
      </dgm:t>
    </dgm:pt>
    <dgm:pt modelId="{3152532A-D24D-488A-B591-CA4251D9C5D7}" type="sibTrans" cxnId="{7AF3A4B6-A925-41B1-BD7A-E7D0BEE93D5A}">
      <dgm:prSet/>
      <dgm:spPr/>
      <dgm:t>
        <a:bodyPr/>
        <a:lstStyle/>
        <a:p>
          <a:endParaRPr lang="zh-TW" altLang="en-US"/>
        </a:p>
      </dgm:t>
    </dgm:pt>
    <dgm:pt modelId="{7E412EBD-8766-4E26-90E5-EBE95A4D37B4}" type="pres">
      <dgm:prSet presAssocID="{7D20C756-CCDE-4E89-9C7C-59BD9796512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5ABB08B4-06E9-4091-ACB5-4FA01B2F4D50}" type="pres">
      <dgm:prSet presAssocID="{2E4F7B01-4481-4160-B223-D8391413BF26}" presName="composite" presStyleCnt="0"/>
      <dgm:spPr/>
    </dgm:pt>
    <dgm:pt modelId="{36BDD71D-73D4-4EDF-A3E9-D268687B8E41}" type="pres">
      <dgm:prSet presAssocID="{2E4F7B01-4481-4160-B223-D8391413BF26}" presName="LShape" presStyleLbl="alignNode1" presStyleIdx="0" presStyleCnt="7"/>
      <dgm:spPr/>
    </dgm:pt>
    <dgm:pt modelId="{23C3BB41-3727-4459-85E3-5B3E71827F87}" type="pres">
      <dgm:prSet presAssocID="{2E4F7B01-4481-4160-B223-D8391413BF26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514994-F415-4D5A-A5F6-6A420505E3F4}" type="pres">
      <dgm:prSet presAssocID="{2E4F7B01-4481-4160-B223-D8391413BF26}" presName="Triangle" presStyleLbl="alignNode1" presStyleIdx="1" presStyleCnt="7"/>
      <dgm:spPr/>
    </dgm:pt>
    <dgm:pt modelId="{6CCCA8CE-3F2C-4F3D-8944-C7B75D0FF6FB}" type="pres">
      <dgm:prSet presAssocID="{DCF148C4-55DD-406A-89D4-63437357676B}" presName="sibTrans" presStyleCnt="0"/>
      <dgm:spPr/>
    </dgm:pt>
    <dgm:pt modelId="{012436AB-D69B-4EBB-8BA7-090CF8B29CC2}" type="pres">
      <dgm:prSet presAssocID="{DCF148C4-55DD-406A-89D4-63437357676B}" presName="space" presStyleCnt="0"/>
      <dgm:spPr/>
    </dgm:pt>
    <dgm:pt modelId="{59750AA3-E158-4788-B6CD-C56D9FF1CF3D}" type="pres">
      <dgm:prSet presAssocID="{FF584850-9C85-461D-897F-4BE74A212F2E}" presName="composite" presStyleCnt="0"/>
      <dgm:spPr/>
    </dgm:pt>
    <dgm:pt modelId="{7777EDA8-227C-4875-8BE5-A697193BB1E2}" type="pres">
      <dgm:prSet presAssocID="{FF584850-9C85-461D-897F-4BE74A212F2E}" presName="LShape" presStyleLbl="alignNode1" presStyleIdx="2" presStyleCnt="7"/>
      <dgm:spPr/>
    </dgm:pt>
    <dgm:pt modelId="{15F8A141-B715-464A-924A-7A57360593A6}" type="pres">
      <dgm:prSet presAssocID="{FF584850-9C85-461D-897F-4BE74A212F2E}" presName="ParentText" presStyleLbl="revTx" presStyleIdx="1" presStyleCnt="4" custScaleY="145954" custLinFactNeighborX="1151" custLinFactNeighborY="259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9B35E4A-D1A3-4139-BDAE-0BF6ED1C014C}" type="pres">
      <dgm:prSet presAssocID="{FF584850-9C85-461D-897F-4BE74A212F2E}" presName="Triangle" presStyleLbl="alignNode1" presStyleIdx="3" presStyleCnt="7"/>
      <dgm:spPr/>
    </dgm:pt>
    <dgm:pt modelId="{F910392C-E2E7-4569-9BC0-B63C3FC08D89}" type="pres">
      <dgm:prSet presAssocID="{B17BE4A3-3869-408D-BC73-1BCE0A402D2A}" presName="sibTrans" presStyleCnt="0"/>
      <dgm:spPr/>
    </dgm:pt>
    <dgm:pt modelId="{624D089A-9581-4AF2-8B85-9DB76E31FC26}" type="pres">
      <dgm:prSet presAssocID="{B17BE4A3-3869-408D-BC73-1BCE0A402D2A}" presName="space" presStyleCnt="0"/>
      <dgm:spPr/>
    </dgm:pt>
    <dgm:pt modelId="{5B80B9B5-30C4-4553-8E49-F04C0ECBF70F}" type="pres">
      <dgm:prSet presAssocID="{F0C0DA28-7C51-4C10-AA3E-7278742D6772}" presName="composite" presStyleCnt="0"/>
      <dgm:spPr/>
    </dgm:pt>
    <dgm:pt modelId="{B7EDCF05-DD51-4E9A-A4F6-02CB0ACD4A09}" type="pres">
      <dgm:prSet presAssocID="{F0C0DA28-7C51-4C10-AA3E-7278742D6772}" presName="LShape" presStyleLbl="alignNode1" presStyleIdx="4" presStyleCnt="7"/>
      <dgm:spPr/>
    </dgm:pt>
    <dgm:pt modelId="{89F211EA-5A66-4FFF-A4AC-52B79A22DB21}" type="pres">
      <dgm:prSet presAssocID="{F0C0DA28-7C51-4C10-AA3E-7278742D6772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17A1A13-F940-4425-9019-FA173CF95166}" type="pres">
      <dgm:prSet presAssocID="{F0C0DA28-7C51-4C10-AA3E-7278742D6772}" presName="Triangle" presStyleLbl="alignNode1" presStyleIdx="5" presStyleCnt="7"/>
      <dgm:spPr/>
    </dgm:pt>
    <dgm:pt modelId="{0E8F7C08-1D82-4283-95E8-BD1074219785}" type="pres">
      <dgm:prSet presAssocID="{77DF65FF-1913-46D5-BA56-3F6EA53B8137}" presName="sibTrans" presStyleCnt="0"/>
      <dgm:spPr/>
    </dgm:pt>
    <dgm:pt modelId="{FF21565A-970C-4262-AABE-1E419FDB6A51}" type="pres">
      <dgm:prSet presAssocID="{77DF65FF-1913-46D5-BA56-3F6EA53B8137}" presName="space" presStyleCnt="0"/>
      <dgm:spPr/>
    </dgm:pt>
    <dgm:pt modelId="{CE32086D-5FB0-42C6-B0CA-2CAF3B5D65E8}" type="pres">
      <dgm:prSet presAssocID="{A300A684-672B-452E-932E-6937DD8CBAD4}" presName="composite" presStyleCnt="0"/>
      <dgm:spPr/>
    </dgm:pt>
    <dgm:pt modelId="{61BC6D4E-1721-4CEF-9C81-2F8B5F54827D}" type="pres">
      <dgm:prSet presAssocID="{A300A684-672B-452E-932E-6937DD8CBAD4}" presName="LShape" presStyleLbl="alignNode1" presStyleIdx="6" presStyleCnt="7"/>
      <dgm:spPr/>
    </dgm:pt>
    <dgm:pt modelId="{2F8BB218-C736-4A8E-9C41-F9046224412D}" type="pres">
      <dgm:prSet presAssocID="{A300A684-672B-452E-932E-6937DD8CBAD4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9B21EFD-C689-44AD-AF61-225C91B52086}" srcId="{A300A684-672B-452E-932E-6937DD8CBAD4}" destId="{0D1EC9DF-DC8D-49D6-B2B7-E266F10EF11C}" srcOrd="0" destOrd="0" parTransId="{B3149A56-E8BF-4F6F-BE8F-EF39F77877D6}" sibTransId="{C7925642-EE60-4001-9509-22E37241EC82}"/>
    <dgm:cxn modelId="{3E8B4D5F-A877-47D7-8503-10DA77A0E1D6}" type="presOf" srcId="{DB6764C4-272A-4350-99B2-3E9EE781F9B3}" destId="{15F8A141-B715-464A-924A-7A57360593A6}" srcOrd="0" destOrd="2" presId="urn:microsoft.com/office/officeart/2009/3/layout/StepUpProcess"/>
    <dgm:cxn modelId="{E49881CC-2829-497A-9E02-115AECE375B8}" type="presOf" srcId="{50DF0C20-D263-404B-8C3B-ED1C23CB96EC}" destId="{2F8BB218-C736-4A8E-9C41-F9046224412D}" srcOrd="0" destOrd="4" presId="urn:microsoft.com/office/officeart/2009/3/layout/StepUpProcess"/>
    <dgm:cxn modelId="{260DA4C6-3354-4128-BCDB-4D650046020B}" srcId="{2E4F7B01-4481-4160-B223-D8391413BF26}" destId="{19C7A41B-9491-4447-AC0F-40BD8FB64CA0}" srcOrd="0" destOrd="0" parTransId="{BFDEBACF-224C-468B-8386-2D11E4AAD4E6}" sibTransId="{AFA6AB73-A3D0-4AAF-B6D2-CA483B54D888}"/>
    <dgm:cxn modelId="{528476D5-71E4-45C4-B339-C71AA8B301E3}" type="presOf" srcId="{8748FF14-CCD8-4E77-863F-C85A60F82A6F}" destId="{15F8A141-B715-464A-924A-7A57360593A6}" srcOrd="0" destOrd="5" presId="urn:microsoft.com/office/officeart/2009/3/layout/StepUpProcess"/>
    <dgm:cxn modelId="{BCEC457B-BEEA-48EB-99DB-68543F293D93}" srcId="{7D20C756-CCDE-4E89-9C7C-59BD9796512D}" destId="{2E4F7B01-4481-4160-B223-D8391413BF26}" srcOrd="0" destOrd="0" parTransId="{D49E047D-677E-48BE-B44B-2B3FE5DCF9D8}" sibTransId="{DCF148C4-55DD-406A-89D4-63437357676B}"/>
    <dgm:cxn modelId="{0FF5F771-9F2A-468B-AAA6-C389161FB798}" type="presOf" srcId="{3387E707-C442-4176-9089-80017B6A4424}" destId="{2F8BB218-C736-4A8E-9C41-F9046224412D}" srcOrd="0" destOrd="5" presId="urn:microsoft.com/office/officeart/2009/3/layout/StepUpProcess"/>
    <dgm:cxn modelId="{BC3F04BF-FB91-4AE9-8974-9C5B463D620E}" srcId="{A300A684-672B-452E-932E-6937DD8CBAD4}" destId="{C1DECD18-B793-4547-AC51-C568C872AB00}" srcOrd="2" destOrd="0" parTransId="{A252701E-302D-482A-9486-DE544D60B8C3}" sibTransId="{630CE3C6-AE0E-48F2-94C1-319AD42CF099}"/>
    <dgm:cxn modelId="{564A498D-9FEC-4D58-81CA-B471C6C5CE8B}" srcId="{A300A684-672B-452E-932E-6937DD8CBAD4}" destId="{C92902A4-5F0D-485C-AF6E-9405E23FAECB}" srcOrd="1" destOrd="0" parTransId="{826D7617-85A1-4340-9259-DC7C735A4ADF}" sibTransId="{9D6E76D4-8605-4FB3-84C9-D705664CDB04}"/>
    <dgm:cxn modelId="{A05D03E4-B983-4B7A-B075-2B1CFDF21A8C}" srcId="{F0C0DA28-7C51-4C10-AA3E-7278742D6772}" destId="{B7FD5F20-B17F-4280-8A39-21662B4ECB3E}" srcOrd="1" destOrd="0" parTransId="{5C6B3206-0153-4B0D-ACA0-2C225FA8C01F}" sibTransId="{9EF6B7B8-F64B-44F2-9104-1B87F179B593}"/>
    <dgm:cxn modelId="{1185E4EA-1DFF-4758-82EC-1E57DF14E6EC}" srcId="{2E4F7B01-4481-4160-B223-D8391413BF26}" destId="{525EC269-A78C-4BF3-B86B-F20A653CA98A}" srcOrd="2" destOrd="0" parTransId="{E22DD1CD-4ED9-4D03-BF1D-E224256A931E}" sibTransId="{36CE9615-98DC-4266-BCF6-0056C710C7DC}"/>
    <dgm:cxn modelId="{39E8E082-8590-4DB5-8E6A-2B12D9C749D8}" srcId="{2E4F7B01-4481-4160-B223-D8391413BF26}" destId="{1F1B2272-48A5-43F4-8F87-5526ECEB996C}" srcOrd="3" destOrd="0" parTransId="{58736192-C77E-4346-8622-5E5CAE836A88}" sibTransId="{7A622800-1DC2-4565-9912-A6423E96BF12}"/>
    <dgm:cxn modelId="{7AF3A4B6-A925-41B1-BD7A-E7D0BEE93D5A}" srcId="{FF584850-9C85-461D-897F-4BE74A212F2E}" destId="{8748FF14-CCD8-4E77-863F-C85A60F82A6F}" srcOrd="4" destOrd="0" parTransId="{6E35A66C-A7D6-498E-B2C8-1B1E6DC1BFE7}" sibTransId="{3152532A-D24D-488A-B591-CA4251D9C5D7}"/>
    <dgm:cxn modelId="{689A16E0-2120-4DF2-9660-53EF8BDE34C1}" type="presOf" srcId="{04B76346-58D9-4334-BBA7-0F96444561E2}" destId="{15F8A141-B715-464A-924A-7A57360593A6}" srcOrd="0" destOrd="6" presId="urn:microsoft.com/office/officeart/2009/3/layout/StepUpProcess"/>
    <dgm:cxn modelId="{FB509124-A494-4B99-8B13-D3FE88DF4903}" srcId="{FF584850-9C85-461D-897F-4BE74A212F2E}" destId="{67A640E1-9AB4-4880-A25F-B7169FCA01C3}" srcOrd="6" destOrd="0" parTransId="{B3AB1403-901B-4AB6-9142-324539AEB38F}" sibTransId="{F26C348F-3F29-48A8-8374-02DC558B26E0}"/>
    <dgm:cxn modelId="{07DCCFF7-D3D6-4183-B4E4-C01AB323F96D}" srcId="{7D20C756-CCDE-4E89-9C7C-59BD9796512D}" destId="{A300A684-672B-452E-932E-6937DD8CBAD4}" srcOrd="3" destOrd="0" parTransId="{14A3BACF-E2EC-4A28-8145-81B84EAEFA43}" sibTransId="{D8F98A7F-F310-4B88-BA85-826A60EAF8F7}"/>
    <dgm:cxn modelId="{5570ED00-362A-4F18-B57E-6B1E5D68D51C}" srcId="{7D20C756-CCDE-4E89-9C7C-59BD9796512D}" destId="{F0C0DA28-7C51-4C10-AA3E-7278742D6772}" srcOrd="2" destOrd="0" parTransId="{35829933-4733-46ED-BFC2-22DA68481E36}" sibTransId="{77DF65FF-1913-46D5-BA56-3F6EA53B8137}"/>
    <dgm:cxn modelId="{FF3A73F0-0560-44F2-8501-0C8710FB6F90}" srcId="{FF584850-9C85-461D-897F-4BE74A212F2E}" destId="{B004A4EF-9BD8-42FB-A9F3-A4E55DD62DA9}" srcOrd="2" destOrd="0" parTransId="{EE3CB0AB-2EC5-4E2E-95A7-ED3792DA9F48}" sibTransId="{DAD731AA-8A85-4DF2-8866-CC8B13D91431}"/>
    <dgm:cxn modelId="{7054CAF2-1504-4730-8FB6-F79CE8556FBC}" srcId="{A300A684-672B-452E-932E-6937DD8CBAD4}" destId="{50DF0C20-D263-404B-8C3B-ED1C23CB96EC}" srcOrd="3" destOrd="0" parTransId="{79DD2ED9-EC01-4E6C-A5F9-BE9CD40CC25C}" sibTransId="{2F8B5D79-3E1B-44CC-A42F-EE2E2CF53137}"/>
    <dgm:cxn modelId="{14E7C330-B929-4203-AF27-BCA7FEBCB2B2}" type="presOf" srcId="{525EC269-A78C-4BF3-B86B-F20A653CA98A}" destId="{23C3BB41-3727-4459-85E3-5B3E71827F87}" srcOrd="0" destOrd="3" presId="urn:microsoft.com/office/officeart/2009/3/layout/StepUpProcess"/>
    <dgm:cxn modelId="{02A53A50-4038-4320-A89E-563FF40771A5}" type="presOf" srcId="{65D83CA3-7BB2-4274-ABA2-C65B15302AA4}" destId="{23C3BB41-3727-4459-85E3-5B3E71827F87}" srcOrd="0" destOrd="2" presId="urn:microsoft.com/office/officeart/2009/3/layout/StepUpProcess"/>
    <dgm:cxn modelId="{FA9C510E-1541-4743-BF94-F07A68AC90C3}" type="presOf" srcId="{5C160668-CD01-4038-B70E-62978A071DF4}" destId="{89F211EA-5A66-4FFF-A4AC-52B79A22DB21}" srcOrd="0" destOrd="1" presId="urn:microsoft.com/office/officeart/2009/3/layout/StepUpProcess"/>
    <dgm:cxn modelId="{DB8EBC49-26E3-4864-94E7-EAB2BCE7D23C}" srcId="{2E4F7B01-4481-4160-B223-D8391413BF26}" destId="{65D83CA3-7BB2-4274-ABA2-C65B15302AA4}" srcOrd="1" destOrd="0" parTransId="{859F191C-BC5F-48D1-8E28-5808BA9CC997}" sibTransId="{507F2FC7-C905-4414-B2B5-96E92A6CFCE5}"/>
    <dgm:cxn modelId="{385ABB29-6E08-44E6-BBB7-177F8BBE91C5}" type="presOf" srcId="{B004A4EF-9BD8-42FB-A9F3-A4E55DD62DA9}" destId="{15F8A141-B715-464A-924A-7A57360593A6}" srcOrd="0" destOrd="3" presId="urn:microsoft.com/office/officeart/2009/3/layout/StepUpProcess"/>
    <dgm:cxn modelId="{350F9CEF-3AD0-4627-BFA8-AE30B7ED2423}" type="presOf" srcId="{6DEF36D6-15FF-4CD9-B847-33BB97BDCF45}" destId="{89F211EA-5A66-4FFF-A4AC-52B79A22DB21}" srcOrd="0" destOrd="3" presId="urn:microsoft.com/office/officeart/2009/3/layout/StepUpProcess"/>
    <dgm:cxn modelId="{E217060A-CDD3-480A-BE9D-937ABCC5D5C6}" type="presOf" srcId="{67A640E1-9AB4-4880-A25F-B7169FCA01C3}" destId="{15F8A141-B715-464A-924A-7A57360593A6}" srcOrd="0" destOrd="7" presId="urn:microsoft.com/office/officeart/2009/3/layout/StepUpProcess"/>
    <dgm:cxn modelId="{FF219F88-4913-4F8A-A886-FFB213B8FCBE}" type="presOf" srcId="{2E4F7B01-4481-4160-B223-D8391413BF26}" destId="{23C3BB41-3727-4459-85E3-5B3E71827F87}" srcOrd="0" destOrd="0" presId="urn:microsoft.com/office/officeart/2009/3/layout/StepUpProcess"/>
    <dgm:cxn modelId="{F2A74FCC-CAF0-47E2-9F2D-EE822129358F}" srcId="{A300A684-672B-452E-932E-6937DD8CBAD4}" destId="{3387E707-C442-4176-9089-80017B6A4424}" srcOrd="4" destOrd="0" parTransId="{9EF8BB24-97F0-46AB-9AED-B11CA92042DB}" sibTransId="{D2CFE0D5-168E-4CA6-954C-BCD2EF9E95D3}"/>
    <dgm:cxn modelId="{FE3F9001-D24C-48EE-8B9E-47076FDDA8DE}" type="presOf" srcId="{B7FD5F20-B17F-4280-8A39-21662B4ECB3E}" destId="{89F211EA-5A66-4FFF-A4AC-52B79A22DB21}" srcOrd="0" destOrd="2" presId="urn:microsoft.com/office/officeart/2009/3/layout/StepUpProcess"/>
    <dgm:cxn modelId="{9131FF73-D371-4EC0-9674-0252823D0B1C}" type="presOf" srcId="{753CB5ED-A9A3-45D7-8BDC-F02475A58274}" destId="{15F8A141-B715-464A-924A-7A57360593A6}" srcOrd="0" destOrd="1" presId="urn:microsoft.com/office/officeart/2009/3/layout/StepUpProcess"/>
    <dgm:cxn modelId="{4FA8FCA9-F4D6-4574-9992-CA80E70567BB}" srcId="{FF584850-9C85-461D-897F-4BE74A212F2E}" destId="{DB6764C4-272A-4350-99B2-3E9EE781F9B3}" srcOrd="1" destOrd="0" parTransId="{E0F4FBB1-5A14-4E0B-97C2-8FB6EF01C713}" sibTransId="{41048E9F-B83D-4745-9FD5-6A2A84C6F243}"/>
    <dgm:cxn modelId="{95AE559A-D1B6-4BC1-8335-26B5CA79AF09}" srcId="{7D20C756-CCDE-4E89-9C7C-59BD9796512D}" destId="{FF584850-9C85-461D-897F-4BE74A212F2E}" srcOrd="1" destOrd="0" parTransId="{D61EA7F9-9598-474C-8EC1-03C92CB9D277}" sibTransId="{B17BE4A3-3869-408D-BC73-1BCE0A402D2A}"/>
    <dgm:cxn modelId="{05EFFF91-89D5-412C-9BF1-350F6DDD2DDF}" srcId="{FF584850-9C85-461D-897F-4BE74A212F2E}" destId="{E2509BD8-8B1A-4FB5-AA3E-E38EAD42151B}" srcOrd="3" destOrd="0" parTransId="{DECB0637-1CF3-4887-9C99-49FAA5D99A3B}" sibTransId="{A79322CA-EAEC-4503-9992-B4607E9A8160}"/>
    <dgm:cxn modelId="{F1EDFC34-D51B-4F61-8D22-67EE620FFAA1}" type="presOf" srcId="{A300A684-672B-452E-932E-6937DD8CBAD4}" destId="{2F8BB218-C736-4A8E-9C41-F9046224412D}" srcOrd="0" destOrd="0" presId="urn:microsoft.com/office/officeart/2009/3/layout/StepUpProcess"/>
    <dgm:cxn modelId="{2EC003F9-A844-4ED3-83EF-2E28A8197B24}" srcId="{F0C0DA28-7C51-4C10-AA3E-7278742D6772}" destId="{6DEF36D6-15FF-4CD9-B847-33BB97BDCF45}" srcOrd="2" destOrd="0" parTransId="{E80F36BB-152C-442C-8DED-154C13A0BACE}" sibTransId="{533DBC1A-DDA7-4508-8DAA-67375A13C543}"/>
    <dgm:cxn modelId="{C429ECA9-2037-41C3-AC05-2F9FE54AD48B}" type="presOf" srcId="{C92902A4-5F0D-485C-AF6E-9405E23FAECB}" destId="{2F8BB218-C736-4A8E-9C41-F9046224412D}" srcOrd="0" destOrd="2" presId="urn:microsoft.com/office/officeart/2009/3/layout/StepUpProcess"/>
    <dgm:cxn modelId="{61FDDBD1-B337-4A62-B0FA-DD87C5F33236}" type="presOf" srcId="{FF584850-9C85-461D-897F-4BE74A212F2E}" destId="{15F8A141-B715-464A-924A-7A57360593A6}" srcOrd="0" destOrd="0" presId="urn:microsoft.com/office/officeart/2009/3/layout/StepUpProcess"/>
    <dgm:cxn modelId="{629BDA3D-19D7-4572-B138-F8246ECFD5C1}" type="presOf" srcId="{C1DECD18-B793-4547-AC51-C568C872AB00}" destId="{2F8BB218-C736-4A8E-9C41-F9046224412D}" srcOrd="0" destOrd="3" presId="urn:microsoft.com/office/officeart/2009/3/layout/StepUpProcess"/>
    <dgm:cxn modelId="{D5C5BE60-CA66-43EB-951D-C9C1E6CE22C5}" type="presOf" srcId="{0D1EC9DF-DC8D-49D6-B2B7-E266F10EF11C}" destId="{2F8BB218-C736-4A8E-9C41-F9046224412D}" srcOrd="0" destOrd="1" presId="urn:microsoft.com/office/officeart/2009/3/layout/StepUpProcess"/>
    <dgm:cxn modelId="{60EEEE1A-49CE-4F40-8A2E-DF07BA31B796}" type="presOf" srcId="{19C7A41B-9491-4447-AC0F-40BD8FB64CA0}" destId="{23C3BB41-3727-4459-85E3-5B3E71827F87}" srcOrd="0" destOrd="1" presId="urn:microsoft.com/office/officeart/2009/3/layout/StepUpProcess"/>
    <dgm:cxn modelId="{6DA3BC01-1E1B-4BB1-9DD5-0ED393A5696A}" srcId="{F0C0DA28-7C51-4C10-AA3E-7278742D6772}" destId="{5C160668-CD01-4038-B70E-62978A071DF4}" srcOrd="0" destOrd="0" parTransId="{92E168DD-56F6-4188-A433-8B5E8656173D}" sibTransId="{18BB4729-7B21-4F67-8DE4-35500EB4EC73}"/>
    <dgm:cxn modelId="{20092B32-A861-402B-8CDD-78B7EF0BFBF3}" type="presOf" srcId="{E2509BD8-8B1A-4FB5-AA3E-E38EAD42151B}" destId="{15F8A141-B715-464A-924A-7A57360593A6}" srcOrd="0" destOrd="4" presId="urn:microsoft.com/office/officeart/2009/3/layout/StepUpProcess"/>
    <dgm:cxn modelId="{A4C4A81A-C64A-4452-906F-21B7CAB43EAE}" srcId="{FF584850-9C85-461D-897F-4BE74A212F2E}" destId="{04B76346-58D9-4334-BBA7-0F96444561E2}" srcOrd="5" destOrd="0" parTransId="{806BA7B1-B9ED-4C78-89C4-966F6BA471BF}" sibTransId="{BF82DCA5-DAAE-4DA3-8CA0-5FAC8B003B4E}"/>
    <dgm:cxn modelId="{B1BFE096-0805-4D07-B6D6-070E7380D792}" type="presOf" srcId="{F0C0DA28-7C51-4C10-AA3E-7278742D6772}" destId="{89F211EA-5A66-4FFF-A4AC-52B79A22DB21}" srcOrd="0" destOrd="0" presId="urn:microsoft.com/office/officeart/2009/3/layout/StepUpProcess"/>
    <dgm:cxn modelId="{CAF8CBB2-43E0-45AD-984A-59FAB9F9036A}" srcId="{FF584850-9C85-461D-897F-4BE74A212F2E}" destId="{753CB5ED-A9A3-45D7-8BDC-F02475A58274}" srcOrd="0" destOrd="0" parTransId="{9E4B83D3-E226-425A-8621-1877823D3859}" sibTransId="{646C32AC-E908-4B2F-8DB5-B1ED08659424}"/>
    <dgm:cxn modelId="{95BDFE11-2D81-4A83-8E88-2F2061ED9FA2}" type="presOf" srcId="{7D20C756-CCDE-4E89-9C7C-59BD9796512D}" destId="{7E412EBD-8766-4E26-90E5-EBE95A4D37B4}" srcOrd="0" destOrd="0" presId="urn:microsoft.com/office/officeart/2009/3/layout/StepUpProcess"/>
    <dgm:cxn modelId="{2A5A7284-EEF0-42A2-A7B2-74E472F34C49}" type="presOf" srcId="{1F1B2272-48A5-43F4-8F87-5526ECEB996C}" destId="{23C3BB41-3727-4459-85E3-5B3E71827F87}" srcOrd="0" destOrd="4" presId="urn:microsoft.com/office/officeart/2009/3/layout/StepUpProcess"/>
    <dgm:cxn modelId="{25FE1115-818E-4611-96AB-847BC0E1FDE1}" type="presParOf" srcId="{7E412EBD-8766-4E26-90E5-EBE95A4D37B4}" destId="{5ABB08B4-06E9-4091-ACB5-4FA01B2F4D50}" srcOrd="0" destOrd="0" presId="urn:microsoft.com/office/officeart/2009/3/layout/StepUpProcess"/>
    <dgm:cxn modelId="{2452AFD8-5BF2-4517-9901-037A6A10B4FF}" type="presParOf" srcId="{5ABB08B4-06E9-4091-ACB5-4FA01B2F4D50}" destId="{36BDD71D-73D4-4EDF-A3E9-D268687B8E41}" srcOrd="0" destOrd="0" presId="urn:microsoft.com/office/officeart/2009/3/layout/StepUpProcess"/>
    <dgm:cxn modelId="{548E4D46-99D2-4E3C-A8BD-22C2A4496FF1}" type="presParOf" srcId="{5ABB08B4-06E9-4091-ACB5-4FA01B2F4D50}" destId="{23C3BB41-3727-4459-85E3-5B3E71827F87}" srcOrd="1" destOrd="0" presId="urn:microsoft.com/office/officeart/2009/3/layout/StepUpProcess"/>
    <dgm:cxn modelId="{4183049D-6301-4B61-87C8-0F85799CE861}" type="presParOf" srcId="{5ABB08B4-06E9-4091-ACB5-4FA01B2F4D50}" destId="{E0514994-F415-4D5A-A5F6-6A420505E3F4}" srcOrd="2" destOrd="0" presId="urn:microsoft.com/office/officeart/2009/3/layout/StepUpProcess"/>
    <dgm:cxn modelId="{E3732AC6-8B97-408E-964A-3FCD7A0BECC3}" type="presParOf" srcId="{7E412EBD-8766-4E26-90E5-EBE95A4D37B4}" destId="{6CCCA8CE-3F2C-4F3D-8944-C7B75D0FF6FB}" srcOrd="1" destOrd="0" presId="urn:microsoft.com/office/officeart/2009/3/layout/StepUpProcess"/>
    <dgm:cxn modelId="{6031721C-8464-4D36-A3E4-A493D38965AC}" type="presParOf" srcId="{6CCCA8CE-3F2C-4F3D-8944-C7B75D0FF6FB}" destId="{012436AB-D69B-4EBB-8BA7-090CF8B29CC2}" srcOrd="0" destOrd="0" presId="urn:microsoft.com/office/officeart/2009/3/layout/StepUpProcess"/>
    <dgm:cxn modelId="{1D1A963E-7E5A-420A-B7F6-BC50F44C2704}" type="presParOf" srcId="{7E412EBD-8766-4E26-90E5-EBE95A4D37B4}" destId="{59750AA3-E158-4788-B6CD-C56D9FF1CF3D}" srcOrd="2" destOrd="0" presId="urn:microsoft.com/office/officeart/2009/3/layout/StepUpProcess"/>
    <dgm:cxn modelId="{9F563E45-49A7-49E4-8316-AB435A36CC2A}" type="presParOf" srcId="{59750AA3-E158-4788-B6CD-C56D9FF1CF3D}" destId="{7777EDA8-227C-4875-8BE5-A697193BB1E2}" srcOrd="0" destOrd="0" presId="urn:microsoft.com/office/officeart/2009/3/layout/StepUpProcess"/>
    <dgm:cxn modelId="{25007F49-9404-4C2E-A397-D807620893AF}" type="presParOf" srcId="{59750AA3-E158-4788-B6CD-C56D9FF1CF3D}" destId="{15F8A141-B715-464A-924A-7A57360593A6}" srcOrd="1" destOrd="0" presId="urn:microsoft.com/office/officeart/2009/3/layout/StepUpProcess"/>
    <dgm:cxn modelId="{EC1CCD07-B81A-4EAA-A271-287618799BCF}" type="presParOf" srcId="{59750AA3-E158-4788-B6CD-C56D9FF1CF3D}" destId="{49B35E4A-D1A3-4139-BDAE-0BF6ED1C014C}" srcOrd="2" destOrd="0" presId="urn:microsoft.com/office/officeart/2009/3/layout/StepUpProcess"/>
    <dgm:cxn modelId="{0F6641D1-DB4F-416C-9903-652A2DA2A275}" type="presParOf" srcId="{7E412EBD-8766-4E26-90E5-EBE95A4D37B4}" destId="{F910392C-E2E7-4569-9BC0-B63C3FC08D89}" srcOrd="3" destOrd="0" presId="urn:microsoft.com/office/officeart/2009/3/layout/StepUpProcess"/>
    <dgm:cxn modelId="{67604A53-E96F-438D-8286-F65CC5DC0E4E}" type="presParOf" srcId="{F910392C-E2E7-4569-9BC0-B63C3FC08D89}" destId="{624D089A-9581-4AF2-8B85-9DB76E31FC26}" srcOrd="0" destOrd="0" presId="urn:microsoft.com/office/officeart/2009/3/layout/StepUpProcess"/>
    <dgm:cxn modelId="{9A48C866-9CC8-439F-9D63-55B903334FF2}" type="presParOf" srcId="{7E412EBD-8766-4E26-90E5-EBE95A4D37B4}" destId="{5B80B9B5-30C4-4553-8E49-F04C0ECBF70F}" srcOrd="4" destOrd="0" presId="urn:microsoft.com/office/officeart/2009/3/layout/StepUpProcess"/>
    <dgm:cxn modelId="{F7E9F092-DE5F-4F7B-9BF9-AD58497D0864}" type="presParOf" srcId="{5B80B9B5-30C4-4553-8E49-F04C0ECBF70F}" destId="{B7EDCF05-DD51-4E9A-A4F6-02CB0ACD4A09}" srcOrd="0" destOrd="0" presId="urn:microsoft.com/office/officeart/2009/3/layout/StepUpProcess"/>
    <dgm:cxn modelId="{EEBC8355-BB84-432D-8E36-FBDF2BB442C1}" type="presParOf" srcId="{5B80B9B5-30C4-4553-8E49-F04C0ECBF70F}" destId="{89F211EA-5A66-4FFF-A4AC-52B79A22DB21}" srcOrd="1" destOrd="0" presId="urn:microsoft.com/office/officeart/2009/3/layout/StepUpProcess"/>
    <dgm:cxn modelId="{7C818C8C-55AE-44E5-8A8D-939BE2E686A3}" type="presParOf" srcId="{5B80B9B5-30C4-4553-8E49-F04C0ECBF70F}" destId="{617A1A13-F940-4425-9019-FA173CF95166}" srcOrd="2" destOrd="0" presId="urn:microsoft.com/office/officeart/2009/3/layout/StepUpProcess"/>
    <dgm:cxn modelId="{4D2564D7-91E5-450C-94D0-4ECA7D1F5200}" type="presParOf" srcId="{7E412EBD-8766-4E26-90E5-EBE95A4D37B4}" destId="{0E8F7C08-1D82-4283-95E8-BD1074219785}" srcOrd="5" destOrd="0" presId="urn:microsoft.com/office/officeart/2009/3/layout/StepUpProcess"/>
    <dgm:cxn modelId="{BED3BFED-03AE-4C6E-8F36-6393ABED0957}" type="presParOf" srcId="{0E8F7C08-1D82-4283-95E8-BD1074219785}" destId="{FF21565A-970C-4262-AABE-1E419FDB6A51}" srcOrd="0" destOrd="0" presId="urn:microsoft.com/office/officeart/2009/3/layout/StepUpProcess"/>
    <dgm:cxn modelId="{F0A7BCC2-EC60-4BBB-827C-830F0FF2AC98}" type="presParOf" srcId="{7E412EBD-8766-4E26-90E5-EBE95A4D37B4}" destId="{CE32086D-5FB0-42C6-B0CA-2CAF3B5D65E8}" srcOrd="6" destOrd="0" presId="urn:microsoft.com/office/officeart/2009/3/layout/StepUpProcess"/>
    <dgm:cxn modelId="{12D9ACE1-34F4-4ADA-98C0-4381DFE1CD08}" type="presParOf" srcId="{CE32086D-5FB0-42C6-B0CA-2CAF3B5D65E8}" destId="{61BC6D4E-1721-4CEF-9C81-2F8B5F54827D}" srcOrd="0" destOrd="0" presId="urn:microsoft.com/office/officeart/2009/3/layout/StepUpProcess"/>
    <dgm:cxn modelId="{FE1B5813-1DCF-4E39-9792-7D29DA716E89}" type="presParOf" srcId="{CE32086D-5FB0-42C6-B0CA-2CAF3B5D65E8}" destId="{2F8BB218-C736-4A8E-9C41-F9046224412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65EDC6-5381-4B95-B9C7-9870384CBA9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TW" altLang="en-US"/>
        </a:p>
      </dgm:t>
    </dgm:pt>
    <dgm:pt modelId="{1284FD3D-039A-458F-8CAB-A5B8C07FD680}">
      <dgm:prSet phldrT="[文字]" custT="1"/>
      <dgm:spPr/>
      <dgm:t>
        <a:bodyPr vert="vert"/>
        <a:lstStyle/>
        <a:p>
          <a:r>
            <a:rPr lang="zh-TW" altLang="en-US" sz="2800" dirty="0" smtClean="0">
              <a:solidFill>
                <a:schemeClr val="tx1"/>
              </a:solidFill>
            </a:rPr>
            <a:t>客服資料</a:t>
          </a:r>
          <a:endParaRPr lang="zh-TW" altLang="en-US" sz="2800" dirty="0">
            <a:solidFill>
              <a:schemeClr val="tx1"/>
            </a:solidFill>
          </a:endParaRPr>
        </a:p>
      </dgm:t>
    </dgm:pt>
    <dgm:pt modelId="{D410B1D8-2D8C-4156-8E0B-D811BC9065F9}" type="parTrans" cxnId="{B0034066-4531-4E5A-9BCA-62EFC54B2CB7}">
      <dgm:prSet/>
      <dgm:spPr/>
      <dgm:t>
        <a:bodyPr/>
        <a:lstStyle/>
        <a:p>
          <a:endParaRPr lang="zh-TW" altLang="en-US"/>
        </a:p>
      </dgm:t>
    </dgm:pt>
    <dgm:pt modelId="{2BAF4146-2E0A-4635-A996-5552E5DF551D}" type="sibTrans" cxnId="{B0034066-4531-4E5A-9BCA-62EFC54B2CB7}">
      <dgm:prSet/>
      <dgm:spPr/>
      <dgm:t>
        <a:bodyPr/>
        <a:lstStyle/>
        <a:p>
          <a:endParaRPr lang="zh-TW" altLang="en-US"/>
        </a:p>
      </dgm:t>
    </dgm:pt>
    <dgm:pt modelId="{5896A648-23C0-4609-B4DA-6D073B597C81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1</a:t>
          </a:r>
          <a:r>
            <a:rPr lang="zh-TW" altLang="en-US" dirty="0" smtClean="0">
              <a:solidFill>
                <a:schemeClr val="tx1"/>
              </a:solidFill>
            </a:rPr>
            <a:t>月</a:t>
          </a:r>
          <a:endParaRPr lang="zh-TW" altLang="en-US" dirty="0">
            <a:solidFill>
              <a:schemeClr val="tx1"/>
            </a:solidFill>
          </a:endParaRPr>
        </a:p>
      </dgm:t>
    </dgm:pt>
    <dgm:pt modelId="{4325C7DB-E396-4D3E-97FF-BF2AB72A923C}" type="parTrans" cxnId="{83057F26-C3D9-420C-B615-DFC7FE5B24B8}">
      <dgm:prSet/>
      <dgm:spPr/>
      <dgm:t>
        <a:bodyPr/>
        <a:lstStyle/>
        <a:p>
          <a:endParaRPr lang="zh-TW" altLang="en-US"/>
        </a:p>
      </dgm:t>
    </dgm:pt>
    <dgm:pt modelId="{993E4BFC-056C-42F9-BA46-8136F4F3DE40}" type="sibTrans" cxnId="{83057F26-C3D9-420C-B615-DFC7FE5B24B8}">
      <dgm:prSet/>
      <dgm:spPr/>
      <dgm:t>
        <a:bodyPr/>
        <a:lstStyle/>
        <a:p>
          <a:endParaRPr lang="zh-TW" altLang="en-US"/>
        </a:p>
      </dgm:t>
    </dgm:pt>
    <dgm:pt modelId="{CEFF87BE-ED3C-40E2-B983-2C608B7B0F1B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1.csv</a:t>
          </a:r>
          <a:endParaRPr lang="zh-TW" altLang="en-US" dirty="0">
            <a:solidFill>
              <a:schemeClr val="tx1"/>
            </a:solidFill>
          </a:endParaRPr>
        </a:p>
      </dgm:t>
    </dgm:pt>
    <dgm:pt modelId="{3FC89A4F-4126-4916-9336-594C9CAC23EE}" type="parTrans" cxnId="{74716F63-0B92-4324-9262-7ED3F7535BA3}">
      <dgm:prSet/>
      <dgm:spPr/>
      <dgm:t>
        <a:bodyPr/>
        <a:lstStyle/>
        <a:p>
          <a:endParaRPr lang="zh-TW" altLang="en-US"/>
        </a:p>
      </dgm:t>
    </dgm:pt>
    <dgm:pt modelId="{92D7CCA2-18FD-4F9D-852C-44368AFD8C5C}" type="sibTrans" cxnId="{74716F63-0B92-4324-9262-7ED3F7535BA3}">
      <dgm:prSet/>
      <dgm:spPr/>
      <dgm:t>
        <a:bodyPr/>
        <a:lstStyle/>
        <a:p>
          <a:endParaRPr lang="zh-TW" altLang="en-US"/>
        </a:p>
      </dgm:t>
    </dgm:pt>
    <dgm:pt modelId="{3BD877DA-D184-473A-AFF1-F0D437444EE9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2.csv</a:t>
          </a:r>
          <a:endParaRPr lang="zh-TW" altLang="en-US" dirty="0">
            <a:solidFill>
              <a:schemeClr val="tx1"/>
            </a:solidFill>
          </a:endParaRPr>
        </a:p>
      </dgm:t>
    </dgm:pt>
    <dgm:pt modelId="{9748C418-561F-443D-825C-C9D5F638524A}" type="parTrans" cxnId="{D055B22A-A686-42A4-AB67-414F9AF2F127}">
      <dgm:prSet/>
      <dgm:spPr/>
      <dgm:t>
        <a:bodyPr/>
        <a:lstStyle/>
        <a:p>
          <a:endParaRPr lang="zh-TW" altLang="en-US"/>
        </a:p>
      </dgm:t>
    </dgm:pt>
    <dgm:pt modelId="{1F72424E-DA22-4AEE-8565-69AEF7E6A510}" type="sibTrans" cxnId="{D055B22A-A686-42A4-AB67-414F9AF2F127}">
      <dgm:prSet/>
      <dgm:spPr/>
      <dgm:t>
        <a:bodyPr/>
        <a:lstStyle/>
        <a:p>
          <a:endParaRPr lang="zh-TW" altLang="en-US"/>
        </a:p>
      </dgm:t>
    </dgm:pt>
    <dgm:pt modelId="{6E013C9B-3D3E-4374-9C23-A85BBF8046E6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1.csv</a:t>
          </a:r>
          <a:endParaRPr lang="zh-TW" altLang="en-US" dirty="0">
            <a:solidFill>
              <a:schemeClr val="tx1"/>
            </a:solidFill>
          </a:endParaRPr>
        </a:p>
      </dgm:t>
    </dgm:pt>
    <dgm:pt modelId="{AF455D87-32ED-452E-9E23-CC4E6CD22CE2}" type="parTrans" cxnId="{DF691131-0A5E-4214-B611-A5E7214A6135}">
      <dgm:prSet/>
      <dgm:spPr/>
      <dgm:t>
        <a:bodyPr/>
        <a:lstStyle/>
        <a:p>
          <a:endParaRPr lang="zh-TW" altLang="en-US"/>
        </a:p>
      </dgm:t>
    </dgm:pt>
    <dgm:pt modelId="{9281FC70-D8B8-4483-814C-E25ED538A249}" type="sibTrans" cxnId="{DF691131-0A5E-4214-B611-A5E7214A6135}">
      <dgm:prSet/>
      <dgm:spPr/>
      <dgm:t>
        <a:bodyPr/>
        <a:lstStyle/>
        <a:p>
          <a:endParaRPr lang="zh-TW" altLang="en-US"/>
        </a:p>
      </dgm:t>
    </dgm:pt>
    <dgm:pt modelId="{766B25D4-9B57-42F6-A1E1-411951599000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2.csv</a:t>
          </a:r>
          <a:endParaRPr lang="zh-TW" altLang="en-US" dirty="0">
            <a:solidFill>
              <a:schemeClr val="tx1"/>
            </a:solidFill>
          </a:endParaRPr>
        </a:p>
      </dgm:t>
    </dgm:pt>
    <dgm:pt modelId="{A5BA3701-D1C8-454F-A9BD-96CF1F9A59E9}" type="parTrans" cxnId="{30DD89E3-E5DC-4754-9CC9-794390106A64}">
      <dgm:prSet/>
      <dgm:spPr/>
      <dgm:t>
        <a:bodyPr/>
        <a:lstStyle/>
        <a:p>
          <a:endParaRPr lang="zh-TW" altLang="en-US"/>
        </a:p>
      </dgm:t>
    </dgm:pt>
    <dgm:pt modelId="{DD65F16F-ABCF-4529-B9B8-6E86AFF049B7}" type="sibTrans" cxnId="{30DD89E3-E5DC-4754-9CC9-794390106A64}">
      <dgm:prSet/>
      <dgm:spPr/>
      <dgm:t>
        <a:bodyPr/>
        <a:lstStyle/>
        <a:p>
          <a:endParaRPr lang="zh-TW" altLang="en-US"/>
        </a:p>
      </dgm:t>
    </dgm:pt>
    <dgm:pt modelId="{7B301AC0-AC22-44D1-9AA7-8FF741B4D30D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13</a:t>
          </a:r>
          <a:r>
            <a:rPr lang="zh-TW" altLang="en-US" dirty="0" smtClean="0">
              <a:solidFill>
                <a:schemeClr val="tx1"/>
              </a:solidFill>
            </a:rPr>
            <a:t>月</a:t>
          </a:r>
          <a:endParaRPr lang="zh-TW" altLang="en-US" dirty="0">
            <a:solidFill>
              <a:schemeClr val="tx1"/>
            </a:solidFill>
          </a:endParaRPr>
        </a:p>
      </dgm:t>
    </dgm:pt>
    <dgm:pt modelId="{9F23F535-7A99-4423-BABA-89D1A2259360}" type="parTrans" cxnId="{41921E36-FA9C-4E18-9D8F-35105DC29A4E}">
      <dgm:prSet/>
      <dgm:spPr/>
      <dgm:t>
        <a:bodyPr/>
        <a:lstStyle/>
        <a:p>
          <a:endParaRPr lang="zh-TW" altLang="en-US"/>
        </a:p>
      </dgm:t>
    </dgm:pt>
    <dgm:pt modelId="{C423C326-AC7E-4EBD-A769-E55C7017401B}" type="sibTrans" cxnId="{41921E36-FA9C-4E18-9D8F-35105DC29A4E}">
      <dgm:prSet/>
      <dgm:spPr/>
      <dgm:t>
        <a:bodyPr/>
        <a:lstStyle/>
        <a:p>
          <a:endParaRPr lang="zh-TW" altLang="en-US"/>
        </a:p>
      </dgm:t>
    </dgm:pt>
    <dgm:pt modelId="{CDE9C82E-F09B-456E-A474-1DB5F14E22ED}">
      <dgm:prSet phldrT="[文字]"/>
      <dgm:spPr>
        <a:noFill/>
      </dgm:spPr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.</a:t>
          </a:r>
          <a:br>
            <a:rPr lang="en-US" altLang="zh-TW" dirty="0" smtClean="0">
              <a:solidFill>
                <a:schemeClr val="tx1"/>
              </a:solidFill>
            </a:rPr>
          </a:br>
          <a:r>
            <a:rPr lang="en-US" altLang="zh-TW" dirty="0" smtClean="0">
              <a:solidFill>
                <a:schemeClr val="tx1"/>
              </a:solidFill>
            </a:rPr>
            <a:t>.</a:t>
          </a:r>
          <a:br>
            <a:rPr lang="en-US" altLang="zh-TW" dirty="0" smtClean="0">
              <a:solidFill>
                <a:schemeClr val="tx1"/>
              </a:solidFill>
            </a:rPr>
          </a:br>
          <a:r>
            <a:rPr lang="en-US" altLang="zh-TW" dirty="0" smtClean="0">
              <a:solidFill>
                <a:schemeClr val="tx1"/>
              </a:solidFill>
            </a:rPr>
            <a:t>.</a:t>
          </a:r>
          <a:br>
            <a:rPr lang="en-US" altLang="zh-TW" dirty="0" smtClean="0">
              <a:solidFill>
                <a:schemeClr val="tx1"/>
              </a:solidFill>
            </a:rPr>
          </a:br>
          <a:r>
            <a:rPr lang="en-US" altLang="zh-TW" dirty="0" smtClean="0">
              <a:solidFill>
                <a:schemeClr val="tx1"/>
              </a:solidFill>
            </a:rPr>
            <a:t>.</a:t>
          </a:r>
          <a:br>
            <a:rPr lang="en-US" altLang="zh-TW" dirty="0" smtClean="0">
              <a:solidFill>
                <a:schemeClr val="tx1"/>
              </a:solidFill>
            </a:rPr>
          </a:br>
          <a:r>
            <a:rPr lang="en-US" altLang="zh-TW" dirty="0" smtClean="0">
              <a:solidFill>
                <a:schemeClr val="tx1"/>
              </a:solidFill>
            </a:rPr>
            <a:t>.</a:t>
          </a:r>
          <a:endParaRPr lang="zh-TW" altLang="en-US" dirty="0">
            <a:solidFill>
              <a:schemeClr val="tx1"/>
            </a:solidFill>
          </a:endParaRPr>
        </a:p>
      </dgm:t>
    </dgm:pt>
    <dgm:pt modelId="{2F603255-AC0F-4934-BB36-4EE9E154869F}" type="parTrans" cxnId="{BF96EE08-D5CC-46FF-9E2F-31A130F9A3F6}">
      <dgm:prSet/>
      <dgm:spPr/>
      <dgm:t>
        <a:bodyPr/>
        <a:lstStyle/>
        <a:p>
          <a:endParaRPr lang="zh-TW" altLang="en-US"/>
        </a:p>
      </dgm:t>
    </dgm:pt>
    <dgm:pt modelId="{EBF4203C-D595-45E3-8032-68A03D41790F}" type="sibTrans" cxnId="{BF96EE08-D5CC-46FF-9E2F-31A130F9A3F6}">
      <dgm:prSet/>
      <dgm:spPr/>
      <dgm:t>
        <a:bodyPr/>
        <a:lstStyle/>
        <a:p>
          <a:endParaRPr lang="zh-TW" altLang="en-US"/>
        </a:p>
      </dgm:t>
    </dgm:pt>
    <dgm:pt modelId="{E4E66D58-F074-4AE7-A09B-3E53AB6CAC6C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12</a:t>
          </a:r>
          <a:r>
            <a:rPr lang="zh-TW" altLang="en-US" dirty="0" smtClean="0">
              <a:solidFill>
                <a:schemeClr val="tx1"/>
              </a:solidFill>
            </a:rPr>
            <a:t>月</a:t>
          </a:r>
          <a:endParaRPr lang="zh-TW" altLang="en-US" dirty="0">
            <a:solidFill>
              <a:schemeClr val="tx1"/>
            </a:solidFill>
          </a:endParaRPr>
        </a:p>
      </dgm:t>
    </dgm:pt>
    <dgm:pt modelId="{D3159B85-BE4E-40D7-9746-195C52450340}" type="parTrans" cxnId="{44C35955-8BDC-45E8-9E21-BFBD1BEAB229}">
      <dgm:prSet/>
      <dgm:spPr/>
      <dgm:t>
        <a:bodyPr/>
        <a:lstStyle/>
        <a:p>
          <a:endParaRPr lang="zh-TW" altLang="en-US"/>
        </a:p>
      </dgm:t>
    </dgm:pt>
    <dgm:pt modelId="{667675A3-3CF6-4E2A-A9E6-078A9E161CC0}" type="sibTrans" cxnId="{44C35955-8BDC-45E8-9E21-BFBD1BEAB229}">
      <dgm:prSet/>
      <dgm:spPr/>
      <dgm:t>
        <a:bodyPr/>
        <a:lstStyle/>
        <a:p>
          <a:endParaRPr lang="zh-TW" altLang="en-US"/>
        </a:p>
      </dgm:t>
    </dgm:pt>
    <dgm:pt modelId="{786F4A46-97B3-4C97-A4CD-2F12E24C2A1B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30.csv</a:t>
          </a:r>
          <a:endParaRPr lang="zh-TW" altLang="en-US" dirty="0">
            <a:solidFill>
              <a:schemeClr val="tx1"/>
            </a:solidFill>
          </a:endParaRPr>
        </a:p>
      </dgm:t>
    </dgm:pt>
    <dgm:pt modelId="{C1C60765-F7F5-4CE4-89C3-65FF11D2B521}" type="parTrans" cxnId="{48F4113E-0335-4742-AB2D-99B542E8AA5D}">
      <dgm:prSet/>
      <dgm:spPr/>
      <dgm:t>
        <a:bodyPr/>
        <a:lstStyle/>
        <a:p>
          <a:endParaRPr lang="zh-TW" altLang="en-US"/>
        </a:p>
      </dgm:t>
    </dgm:pt>
    <dgm:pt modelId="{2D302438-446E-45F4-A4D8-6972ECB8BA8A}" type="sibTrans" cxnId="{48F4113E-0335-4742-AB2D-99B542E8AA5D}">
      <dgm:prSet/>
      <dgm:spPr/>
      <dgm:t>
        <a:bodyPr/>
        <a:lstStyle/>
        <a:p>
          <a:endParaRPr lang="zh-TW" altLang="en-US"/>
        </a:p>
      </dgm:t>
    </dgm:pt>
    <dgm:pt modelId="{E099D415-1379-47D8-9F2B-D4651E235940}">
      <dgm:prSet phldrT="[文字]"/>
      <dgm:spPr>
        <a:noFill/>
      </dgm:spPr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.</a:t>
          </a:r>
          <a:br>
            <a:rPr lang="en-US" altLang="zh-TW" dirty="0" smtClean="0">
              <a:solidFill>
                <a:schemeClr val="tx1"/>
              </a:solidFill>
            </a:rPr>
          </a:br>
          <a:r>
            <a:rPr lang="en-US" altLang="zh-TW" dirty="0" smtClean="0">
              <a:solidFill>
                <a:schemeClr val="tx1"/>
              </a:solidFill>
            </a:rPr>
            <a:t>.</a:t>
          </a:r>
          <a:br>
            <a:rPr lang="en-US" altLang="zh-TW" dirty="0" smtClean="0">
              <a:solidFill>
                <a:schemeClr val="tx1"/>
              </a:solidFill>
            </a:rPr>
          </a:br>
          <a:r>
            <a:rPr lang="en-US" altLang="zh-TW" dirty="0" smtClean="0">
              <a:solidFill>
                <a:schemeClr val="tx1"/>
              </a:solidFill>
            </a:rPr>
            <a:t>.</a:t>
          </a:r>
          <a:endParaRPr lang="zh-TW" altLang="en-US" dirty="0">
            <a:solidFill>
              <a:schemeClr val="tx1"/>
            </a:solidFill>
          </a:endParaRPr>
        </a:p>
      </dgm:t>
    </dgm:pt>
    <dgm:pt modelId="{4C8A223D-E9F9-4B9A-AD41-73317BED6B39}" type="parTrans" cxnId="{ED17A1FD-F419-4AE5-94E3-01C7C6FDF2E3}">
      <dgm:prSet/>
      <dgm:spPr/>
      <dgm:t>
        <a:bodyPr/>
        <a:lstStyle/>
        <a:p>
          <a:endParaRPr lang="zh-TW" altLang="en-US"/>
        </a:p>
      </dgm:t>
    </dgm:pt>
    <dgm:pt modelId="{B587A3CA-D89D-4CB4-9412-334B52B24D08}" type="sibTrans" cxnId="{ED17A1FD-F419-4AE5-94E3-01C7C6FDF2E3}">
      <dgm:prSet/>
      <dgm:spPr/>
      <dgm:t>
        <a:bodyPr/>
        <a:lstStyle/>
        <a:p>
          <a:endParaRPr lang="zh-TW" altLang="en-US"/>
        </a:p>
      </dgm:t>
    </dgm:pt>
    <dgm:pt modelId="{7C7E2CA0-BBD3-4E8E-B2FA-C5F2983A1744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2</a:t>
          </a:r>
          <a:r>
            <a:rPr lang="zh-TW" altLang="en-US" dirty="0" smtClean="0">
              <a:solidFill>
                <a:schemeClr val="tx1"/>
              </a:solidFill>
            </a:rPr>
            <a:t>月</a:t>
          </a:r>
          <a:endParaRPr lang="zh-TW" altLang="en-US" dirty="0">
            <a:solidFill>
              <a:schemeClr val="tx1"/>
            </a:solidFill>
          </a:endParaRPr>
        </a:p>
      </dgm:t>
    </dgm:pt>
    <dgm:pt modelId="{C75B8FD9-45A8-47A3-99A0-65D73DBB8B0F}" type="sibTrans" cxnId="{38F8555B-2ABB-4E01-A37D-E062B2264745}">
      <dgm:prSet/>
      <dgm:spPr/>
      <dgm:t>
        <a:bodyPr/>
        <a:lstStyle/>
        <a:p>
          <a:endParaRPr lang="zh-TW" altLang="en-US"/>
        </a:p>
      </dgm:t>
    </dgm:pt>
    <dgm:pt modelId="{8B746A1A-ED3E-4122-8905-2C5A3BE73310}" type="parTrans" cxnId="{38F8555B-2ABB-4E01-A37D-E062B2264745}">
      <dgm:prSet/>
      <dgm:spPr/>
      <dgm:t>
        <a:bodyPr/>
        <a:lstStyle/>
        <a:p>
          <a:endParaRPr lang="zh-TW" altLang="en-US"/>
        </a:p>
      </dgm:t>
    </dgm:pt>
    <dgm:pt modelId="{D7D8F972-94D1-4FA1-AE49-908BE3CB98B1}">
      <dgm:prSet phldrT="[文字]"/>
      <dgm:spPr>
        <a:noFill/>
      </dgm:spPr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.</a:t>
          </a:r>
          <a:br>
            <a:rPr lang="en-US" altLang="zh-TW" dirty="0" smtClean="0">
              <a:solidFill>
                <a:schemeClr val="tx1"/>
              </a:solidFill>
            </a:rPr>
          </a:br>
          <a:r>
            <a:rPr lang="en-US" altLang="zh-TW" dirty="0" smtClean="0">
              <a:solidFill>
                <a:schemeClr val="tx1"/>
              </a:solidFill>
            </a:rPr>
            <a:t>.</a:t>
          </a:r>
          <a:br>
            <a:rPr lang="en-US" altLang="zh-TW" dirty="0" smtClean="0">
              <a:solidFill>
                <a:schemeClr val="tx1"/>
              </a:solidFill>
            </a:rPr>
          </a:br>
          <a:r>
            <a:rPr lang="en-US" altLang="zh-TW" dirty="0" smtClean="0">
              <a:solidFill>
                <a:schemeClr val="tx1"/>
              </a:solidFill>
            </a:rPr>
            <a:t>.</a:t>
          </a:r>
          <a:endParaRPr lang="zh-TW" altLang="en-US" dirty="0">
            <a:solidFill>
              <a:schemeClr val="tx1"/>
            </a:solidFill>
          </a:endParaRPr>
        </a:p>
      </dgm:t>
    </dgm:pt>
    <dgm:pt modelId="{8B93BB19-41EA-4597-8D87-C47E149A1E5A}" type="parTrans" cxnId="{6698C498-D120-48EA-8AAA-091E583AD694}">
      <dgm:prSet/>
      <dgm:spPr/>
      <dgm:t>
        <a:bodyPr/>
        <a:lstStyle/>
        <a:p>
          <a:endParaRPr lang="zh-TW" altLang="en-US"/>
        </a:p>
      </dgm:t>
    </dgm:pt>
    <dgm:pt modelId="{F8D39294-2CD4-48D1-BBF4-9B09A121C14B}" type="sibTrans" cxnId="{6698C498-D120-48EA-8AAA-091E583AD694}">
      <dgm:prSet/>
      <dgm:spPr/>
      <dgm:t>
        <a:bodyPr/>
        <a:lstStyle/>
        <a:p>
          <a:endParaRPr lang="zh-TW" altLang="en-US"/>
        </a:p>
      </dgm:t>
    </dgm:pt>
    <dgm:pt modelId="{5E289C56-D3B2-477C-BCF4-18E0B01DC9F3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28.csv</a:t>
          </a:r>
          <a:endParaRPr lang="zh-TW" altLang="en-US" dirty="0">
            <a:solidFill>
              <a:schemeClr val="tx1"/>
            </a:solidFill>
          </a:endParaRPr>
        </a:p>
      </dgm:t>
    </dgm:pt>
    <dgm:pt modelId="{E25A4FCD-0CEB-44DB-AD91-730751A1F7EB}" type="parTrans" cxnId="{9AAAB75A-77C2-45E4-9B5D-8F43C2EF8891}">
      <dgm:prSet/>
      <dgm:spPr/>
      <dgm:t>
        <a:bodyPr/>
        <a:lstStyle/>
        <a:p>
          <a:endParaRPr lang="zh-TW" altLang="en-US"/>
        </a:p>
      </dgm:t>
    </dgm:pt>
    <dgm:pt modelId="{C36D9D0B-A4CE-4523-8357-872B0E0D4B7E}" type="sibTrans" cxnId="{9AAAB75A-77C2-45E4-9B5D-8F43C2EF8891}">
      <dgm:prSet/>
      <dgm:spPr/>
      <dgm:t>
        <a:bodyPr/>
        <a:lstStyle/>
        <a:p>
          <a:endParaRPr lang="zh-TW" altLang="en-US"/>
        </a:p>
      </dgm:t>
    </dgm:pt>
    <dgm:pt modelId="{78E94040-299C-42B8-9BDC-07C2895D3432}" type="pres">
      <dgm:prSet presAssocID="{1765EDC6-5381-4B95-B9C7-9870384CBA9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86F0E05-2D5F-4C07-8536-F9FB9C973DFC}" type="pres">
      <dgm:prSet presAssocID="{1284FD3D-039A-458F-8CAB-A5B8C07FD680}" presName="root1" presStyleCnt="0"/>
      <dgm:spPr/>
    </dgm:pt>
    <dgm:pt modelId="{CF00D370-5437-4A97-AB1E-3B9FCD8BDB51}" type="pres">
      <dgm:prSet presAssocID="{1284FD3D-039A-458F-8CAB-A5B8C07FD68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CB58E2-9D8E-4319-84D2-F9A4BF8B209D}" type="pres">
      <dgm:prSet presAssocID="{1284FD3D-039A-458F-8CAB-A5B8C07FD680}" presName="level2hierChild" presStyleCnt="0"/>
      <dgm:spPr/>
    </dgm:pt>
    <dgm:pt modelId="{7701C769-1AB5-4826-A485-3B14E445C855}" type="pres">
      <dgm:prSet presAssocID="{4325C7DB-E396-4D3E-97FF-BF2AB72A923C}" presName="conn2-1" presStyleLbl="parChTrans1D2" presStyleIdx="0" presStyleCnt="5"/>
      <dgm:spPr/>
      <dgm:t>
        <a:bodyPr/>
        <a:lstStyle/>
        <a:p>
          <a:endParaRPr lang="zh-TW" altLang="en-US"/>
        </a:p>
      </dgm:t>
    </dgm:pt>
    <dgm:pt modelId="{AD013A8C-AA0B-442B-91F9-43991AE9D6BD}" type="pres">
      <dgm:prSet presAssocID="{4325C7DB-E396-4D3E-97FF-BF2AB72A923C}" presName="connTx" presStyleLbl="parChTrans1D2" presStyleIdx="0" presStyleCnt="5"/>
      <dgm:spPr/>
      <dgm:t>
        <a:bodyPr/>
        <a:lstStyle/>
        <a:p>
          <a:endParaRPr lang="zh-TW" altLang="en-US"/>
        </a:p>
      </dgm:t>
    </dgm:pt>
    <dgm:pt modelId="{877DE8A1-A540-4494-9598-9D4C867E8C7A}" type="pres">
      <dgm:prSet presAssocID="{5896A648-23C0-4609-B4DA-6D073B597C81}" presName="root2" presStyleCnt="0"/>
      <dgm:spPr/>
    </dgm:pt>
    <dgm:pt modelId="{4EA36A0B-30B9-4649-B779-34E0BF976E15}" type="pres">
      <dgm:prSet presAssocID="{5896A648-23C0-4609-B4DA-6D073B597C81}" presName="LevelTwoTextNode" presStyleLbl="node2" presStyleIdx="0" presStyleCnt="5" custScaleX="5520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BC8257B-0E67-4753-9536-4DED76CFD078}" type="pres">
      <dgm:prSet presAssocID="{5896A648-23C0-4609-B4DA-6D073B597C81}" presName="level3hierChild" presStyleCnt="0"/>
      <dgm:spPr/>
    </dgm:pt>
    <dgm:pt modelId="{9CFEAD75-75D3-4026-891F-4158B335417B}" type="pres">
      <dgm:prSet presAssocID="{3FC89A4F-4126-4916-9336-594C9CAC23EE}" presName="conn2-1" presStyleLbl="parChTrans1D3" presStyleIdx="0" presStyleCnt="8"/>
      <dgm:spPr/>
      <dgm:t>
        <a:bodyPr/>
        <a:lstStyle/>
        <a:p>
          <a:endParaRPr lang="zh-TW" altLang="en-US"/>
        </a:p>
      </dgm:t>
    </dgm:pt>
    <dgm:pt modelId="{4CEF9376-4A2D-49B5-A78B-3FC4A3F419CB}" type="pres">
      <dgm:prSet presAssocID="{3FC89A4F-4126-4916-9336-594C9CAC23EE}" presName="connTx" presStyleLbl="parChTrans1D3" presStyleIdx="0" presStyleCnt="8"/>
      <dgm:spPr/>
      <dgm:t>
        <a:bodyPr/>
        <a:lstStyle/>
        <a:p>
          <a:endParaRPr lang="zh-TW" altLang="en-US"/>
        </a:p>
      </dgm:t>
    </dgm:pt>
    <dgm:pt modelId="{BC055DDC-34E4-41B5-B9ED-DC23B592064B}" type="pres">
      <dgm:prSet presAssocID="{CEFF87BE-ED3C-40E2-B983-2C608B7B0F1B}" presName="root2" presStyleCnt="0"/>
      <dgm:spPr/>
    </dgm:pt>
    <dgm:pt modelId="{2F7FD74E-AF4C-4CCD-A8B8-2CF2E8F3712A}" type="pres">
      <dgm:prSet presAssocID="{CEFF87BE-ED3C-40E2-B983-2C608B7B0F1B}" presName="LevelTwoTextNode" presStyleLbl="node3" presStyleIdx="0" presStyleCnt="8" custScaleX="62080" custScaleY="5542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61B0A71-4816-4AE2-8F4E-9FFFAA5C6A13}" type="pres">
      <dgm:prSet presAssocID="{CEFF87BE-ED3C-40E2-B983-2C608B7B0F1B}" presName="level3hierChild" presStyleCnt="0"/>
      <dgm:spPr/>
    </dgm:pt>
    <dgm:pt modelId="{36A3A5B2-1FF4-47ED-8A33-1D28D146BD17}" type="pres">
      <dgm:prSet presAssocID="{9748C418-561F-443D-825C-C9D5F638524A}" presName="conn2-1" presStyleLbl="parChTrans1D3" presStyleIdx="1" presStyleCnt="8"/>
      <dgm:spPr/>
      <dgm:t>
        <a:bodyPr/>
        <a:lstStyle/>
        <a:p>
          <a:endParaRPr lang="zh-TW" altLang="en-US"/>
        </a:p>
      </dgm:t>
    </dgm:pt>
    <dgm:pt modelId="{39EFCF82-7A9C-4178-9AEC-A9EC8C4073D2}" type="pres">
      <dgm:prSet presAssocID="{9748C418-561F-443D-825C-C9D5F638524A}" presName="connTx" presStyleLbl="parChTrans1D3" presStyleIdx="1" presStyleCnt="8"/>
      <dgm:spPr/>
      <dgm:t>
        <a:bodyPr/>
        <a:lstStyle/>
        <a:p>
          <a:endParaRPr lang="zh-TW" altLang="en-US"/>
        </a:p>
      </dgm:t>
    </dgm:pt>
    <dgm:pt modelId="{A6FFEBC1-E887-4565-AC72-F8586D54F296}" type="pres">
      <dgm:prSet presAssocID="{3BD877DA-D184-473A-AFF1-F0D437444EE9}" presName="root2" presStyleCnt="0"/>
      <dgm:spPr/>
    </dgm:pt>
    <dgm:pt modelId="{E846C195-9442-4E1B-B497-DB3DC1A84606}" type="pres">
      <dgm:prSet presAssocID="{3BD877DA-D184-473A-AFF1-F0D437444EE9}" presName="LevelTwoTextNode" presStyleLbl="node3" presStyleIdx="1" presStyleCnt="8" custScaleX="63017" custScaleY="5079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80587DD-570E-46BD-A5CC-45E7272C31F8}" type="pres">
      <dgm:prSet presAssocID="{3BD877DA-D184-473A-AFF1-F0D437444EE9}" presName="level3hierChild" presStyleCnt="0"/>
      <dgm:spPr/>
    </dgm:pt>
    <dgm:pt modelId="{BA3D0F69-354B-4D78-B3E7-DBB2E5595BF5}" type="pres">
      <dgm:prSet presAssocID="{4C8A223D-E9F9-4B9A-AD41-73317BED6B39}" presName="conn2-1" presStyleLbl="parChTrans1D3" presStyleIdx="2" presStyleCnt="8"/>
      <dgm:spPr/>
      <dgm:t>
        <a:bodyPr/>
        <a:lstStyle/>
        <a:p>
          <a:endParaRPr lang="zh-TW" altLang="en-US"/>
        </a:p>
      </dgm:t>
    </dgm:pt>
    <dgm:pt modelId="{410A5E21-4E1F-48D6-A74E-868EECD1A80A}" type="pres">
      <dgm:prSet presAssocID="{4C8A223D-E9F9-4B9A-AD41-73317BED6B39}" presName="connTx" presStyleLbl="parChTrans1D3" presStyleIdx="2" presStyleCnt="8"/>
      <dgm:spPr/>
      <dgm:t>
        <a:bodyPr/>
        <a:lstStyle/>
        <a:p>
          <a:endParaRPr lang="zh-TW" altLang="en-US"/>
        </a:p>
      </dgm:t>
    </dgm:pt>
    <dgm:pt modelId="{1C939BF7-14CC-441C-A0DE-1E391BA67FB4}" type="pres">
      <dgm:prSet presAssocID="{E099D415-1379-47D8-9F2B-D4651E235940}" presName="root2" presStyleCnt="0"/>
      <dgm:spPr/>
    </dgm:pt>
    <dgm:pt modelId="{827CA1C3-7048-4F0F-8471-898DFE2FCB5B}" type="pres">
      <dgm:prSet presAssocID="{E099D415-1379-47D8-9F2B-D4651E235940}" presName="LevelTwoTextNode" presStyleLbl="node3" presStyleIdx="2" presStyleCnt="8" custScaleX="5792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367087-D4F7-47D2-B022-41F7F71B2D69}" type="pres">
      <dgm:prSet presAssocID="{E099D415-1379-47D8-9F2B-D4651E235940}" presName="level3hierChild" presStyleCnt="0"/>
      <dgm:spPr/>
    </dgm:pt>
    <dgm:pt modelId="{11619203-D4C4-4D45-8EA2-A045EBAB39F4}" type="pres">
      <dgm:prSet presAssocID="{C1C60765-F7F5-4CE4-89C3-65FF11D2B521}" presName="conn2-1" presStyleLbl="parChTrans1D3" presStyleIdx="3" presStyleCnt="8"/>
      <dgm:spPr/>
      <dgm:t>
        <a:bodyPr/>
        <a:lstStyle/>
        <a:p>
          <a:endParaRPr lang="zh-TW" altLang="en-US"/>
        </a:p>
      </dgm:t>
    </dgm:pt>
    <dgm:pt modelId="{EF7B5C99-FB56-445C-8D98-E7F7EE4B85D5}" type="pres">
      <dgm:prSet presAssocID="{C1C60765-F7F5-4CE4-89C3-65FF11D2B521}" presName="connTx" presStyleLbl="parChTrans1D3" presStyleIdx="3" presStyleCnt="8"/>
      <dgm:spPr/>
      <dgm:t>
        <a:bodyPr/>
        <a:lstStyle/>
        <a:p>
          <a:endParaRPr lang="zh-TW" altLang="en-US"/>
        </a:p>
      </dgm:t>
    </dgm:pt>
    <dgm:pt modelId="{CCAFE4C8-B859-4439-A734-A60669302499}" type="pres">
      <dgm:prSet presAssocID="{786F4A46-97B3-4C97-A4CD-2F12E24C2A1B}" presName="root2" presStyleCnt="0"/>
      <dgm:spPr/>
    </dgm:pt>
    <dgm:pt modelId="{CDAA326D-B445-4A94-BC80-B3C75E8C3E95}" type="pres">
      <dgm:prSet presAssocID="{786F4A46-97B3-4C97-A4CD-2F12E24C2A1B}" presName="LevelTwoTextNode" presStyleLbl="node3" presStyleIdx="3" presStyleCnt="8" custScaleX="62182" custScaleY="6227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EA903EC-9B65-4898-9278-605ECE144F66}" type="pres">
      <dgm:prSet presAssocID="{786F4A46-97B3-4C97-A4CD-2F12E24C2A1B}" presName="level3hierChild" presStyleCnt="0"/>
      <dgm:spPr/>
    </dgm:pt>
    <dgm:pt modelId="{452697FD-D1F8-41AD-B10C-7B8098C961B0}" type="pres">
      <dgm:prSet presAssocID="{8B746A1A-ED3E-4122-8905-2C5A3BE73310}" presName="conn2-1" presStyleLbl="parChTrans1D2" presStyleIdx="1" presStyleCnt="5"/>
      <dgm:spPr/>
      <dgm:t>
        <a:bodyPr/>
        <a:lstStyle/>
        <a:p>
          <a:endParaRPr lang="zh-TW" altLang="en-US"/>
        </a:p>
      </dgm:t>
    </dgm:pt>
    <dgm:pt modelId="{2BF4D835-0635-4056-8A0F-1F8A8A5973EB}" type="pres">
      <dgm:prSet presAssocID="{8B746A1A-ED3E-4122-8905-2C5A3BE73310}" presName="connTx" presStyleLbl="parChTrans1D2" presStyleIdx="1" presStyleCnt="5"/>
      <dgm:spPr/>
      <dgm:t>
        <a:bodyPr/>
        <a:lstStyle/>
        <a:p>
          <a:endParaRPr lang="zh-TW" altLang="en-US"/>
        </a:p>
      </dgm:t>
    </dgm:pt>
    <dgm:pt modelId="{DEBCA9C8-74D0-4D95-889E-903FE2402223}" type="pres">
      <dgm:prSet presAssocID="{7C7E2CA0-BBD3-4E8E-B2FA-C5F2983A1744}" presName="root2" presStyleCnt="0"/>
      <dgm:spPr/>
    </dgm:pt>
    <dgm:pt modelId="{193CC12E-70EF-4E0F-8008-54934A0F1039}" type="pres">
      <dgm:prSet presAssocID="{7C7E2CA0-BBD3-4E8E-B2FA-C5F2983A1744}" presName="LevelTwoTextNode" presStyleLbl="node2" presStyleIdx="1" presStyleCnt="5" custScaleX="5649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E4B0CA-7266-411B-AE85-3B23480C6B33}" type="pres">
      <dgm:prSet presAssocID="{7C7E2CA0-BBD3-4E8E-B2FA-C5F2983A1744}" presName="level3hierChild" presStyleCnt="0"/>
      <dgm:spPr/>
    </dgm:pt>
    <dgm:pt modelId="{1A91D2F6-A249-45CF-846B-EEEBEC9EA6C5}" type="pres">
      <dgm:prSet presAssocID="{2F603255-AC0F-4934-BB36-4EE9E154869F}" presName="conn2-1" presStyleLbl="parChTrans1D2" presStyleIdx="2" presStyleCnt="5"/>
      <dgm:spPr/>
      <dgm:t>
        <a:bodyPr/>
        <a:lstStyle/>
        <a:p>
          <a:endParaRPr lang="zh-TW" altLang="en-US"/>
        </a:p>
      </dgm:t>
    </dgm:pt>
    <dgm:pt modelId="{7D14EB7C-5CFC-45B3-96B8-DF88B9A5FF91}" type="pres">
      <dgm:prSet presAssocID="{2F603255-AC0F-4934-BB36-4EE9E154869F}" presName="connTx" presStyleLbl="parChTrans1D2" presStyleIdx="2" presStyleCnt="5"/>
      <dgm:spPr/>
      <dgm:t>
        <a:bodyPr/>
        <a:lstStyle/>
        <a:p>
          <a:endParaRPr lang="zh-TW" altLang="en-US"/>
        </a:p>
      </dgm:t>
    </dgm:pt>
    <dgm:pt modelId="{38AF3633-22E5-438D-8972-1CCE66EE1B9E}" type="pres">
      <dgm:prSet presAssocID="{CDE9C82E-F09B-456E-A474-1DB5F14E22ED}" presName="root2" presStyleCnt="0"/>
      <dgm:spPr/>
    </dgm:pt>
    <dgm:pt modelId="{A090DFB7-756C-4AB5-85F2-A427CB6C3037}" type="pres">
      <dgm:prSet presAssocID="{CDE9C82E-F09B-456E-A474-1DB5F14E22ED}" presName="LevelTwoTextNode" presStyleLbl="node2" presStyleIdx="2" presStyleCnt="5" custScaleX="57094" custScaleY="22977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4C3AF0-AB45-4005-8AE7-936E240EC627}" type="pres">
      <dgm:prSet presAssocID="{CDE9C82E-F09B-456E-A474-1DB5F14E22ED}" presName="level3hierChild" presStyleCnt="0"/>
      <dgm:spPr/>
    </dgm:pt>
    <dgm:pt modelId="{A9164500-48AC-4F91-8640-9E744B5A3B53}" type="pres">
      <dgm:prSet presAssocID="{D3159B85-BE4E-40D7-9746-195C52450340}" presName="conn2-1" presStyleLbl="parChTrans1D2" presStyleIdx="3" presStyleCnt="5"/>
      <dgm:spPr/>
      <dgm:t>
        <a:bodyPr/>
        <a:lstStyle/>
        <a:p>
          <a:endParaRPr lang="zh-TW" altLang="en-US"/>
        </a:p>
      </dgm:t>
    </dgm:pt>
    <dgm:pt modelId="{8AB19649-C881-4151-9F75-8E249BB64784}" type="pres">
      <dgm:prSet presAssocID="{D3159B85-BE4E-40D7-9746-195C52450340}" presName="connTx" presStyleLbl="parChTrans1D2" presStyleIdx="3" presStyleCnt="5"/>
      <dgm:spPr/>
      <dgm:t>
        <a:bodyPr/>
        <a:lstStyle/>
        <a:p>
          <a:endParaRPr lang="zh-TW" altLang="en-US"/>
        </a:p>
      </dgm:t>
    </dgm:pt>
    <dgm:pt modelId="{60D2EE4D-2C4D-49F1-BC6B-B50C084D666E}" type="pres">
      <dgm:prSet presAssocID="{E4E66D58-F074-4AE7-A09B-3E53AB6CAC6C}" presName="root2" presStyleCnt="0"/>
      <dgm:spPr/>
    </dgm:pt>
    <dgm:pt modelId="{F9FE245D-C47C-4E9B-BE4E-07CC4C19065C}" type="pres">
      <dgm:prSet presAssocID="{E4E66D58-F074-4AE7-A09B-3E53AB6CAC6C}" presName="LevelTwoTextNode" presStyleLbl="node2" presStyleIdx="3" presStyleCnt="5" custScaleX="5830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205C915-C7E7-44C5-8901-4473FC082C92}" type="pres">
      <dgm:prSet presAssocID="{E4E66D58-F074-4AE7-A09B-3E53AB6CAC6C}" presName="level3hierChild" presStyleCnt="0"/>
      <dgm:spPr/>
    </dgm:pt>
    <dgm:pt modelId="{25D2131A-6A1C-4894-81DE-8C9B69FE349D}" type="pres">
      <dgm:prSet presAssocID="{9F23F535-7A99-4423-BABA-89D1A2259360}" presName="conn2-1" presStyleLbl="parChTrans1D2" presStyleIdx="4" presStyleCnt="5"/>
      <dgm:spPr/>
      <dgm:t>
        <a:bodyPr/>
        <a:lstStyle/>
        <a:p>
          <a:endParaRPr lang="zh-TW" altLang="en-US"/>
        </a:p>
      </dgm:t>
    </dgm:pt>
    <dgm:pt modelId="{27ED3495-B69A-409E-9A57-D1418142CC4E}" type="pres">
      <dgm:prSet presAssocID="{9F23F535-7A99-4423-BABA-89D1A2259360}" presName="connTx" presStyleLbl="parChTrans1D2" presStyleIdx="4" presStyleCnt="5"/>
      <dgm:spPr/>
      <dgm:t>
        <a:bodyPr/>
        <a:lstStyle/>
        <a:p>
          <a:endParaRPr lang="zh-TW" altLang="en-US"/>
        </a:p>
      </dgm:t>
    </dgm:pt>
    <dgm:pt modelId="{9FF3F4C4-0CEA-43AE-854E-A59AE2CF2ADA}" type="pres">
      <dgm:prSet presAssocID="{7B301AC0-AC22-44D1-9AA7-8FF741B4D30D}" presName="root2" presStyleCnt="0"/>
      <dgm:spPr/>
    </dgm:pt>
    <dgm:pt modelId="{1915A3EF-ACF5-41AD-BDBF-FE620B46817B}" type="pres">
      <dgm:prSet presAssocID="{7B301AC0-AC22-44D1-9AA7-8FF741B4D30D}" presName="LevelTwoTextNode" presStyleLbl="node2" presStyleIdx="4" presStyleCnt="5" custScaleX="5730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5E01DD-8DB1-4D98-A98A-320F2A685A64}" type="pres">
      <dgm:prSet presAssocID="{7B301AC0-AC22-44D1-9AA7-8FF741B4D30D}" presName="level3hierChild" presStyleCnt="0"/>
      <dgm:spPr/>
    </dgm:pt>
    <dgm:pt modelId="{7C151DA9-F0E1-45F5-A92E-A9CA9F4E8FB6}" type="pres">
      <dgm:prSet presAssocID="{AF455D87-32ED-452E-9E23-CC4E6CD22CE2}" presName="conn2-1" presStyleLbl="parChTrans1D3" presStyleIdx="4" presStyleCnt="8"/>
      <dgm:spPr/>
      <dgm:t>
        <a:bodyPr/>
        <a:lstStyle/>
        <a:p>
          <a:endParaRPr lang="zh-TW" altLang="en-US"/>
        </a:p>
      </dgm:t>
    </dgm:pt>
    <dgm:pt modelId="{A8DFA741-0EA9-4E4D-8AE4-B96597D8587A}" type="pres">
      <dgm:prSet presAssocID="{AF455D87-32ED-452E-9E23-CC4E6CD22CE2}" presName="connTx" presStyleLbl="parChTrans1D3" presStyleIdx="4" presStyleCnt="8"/>
      <dgm:spPr/>
      <dgm:t>
        <a:bodyPr/>
        <a:lstStyle/>
        <a:p>
          <a:endParaRPr lang="zh-TW" altLang="en-US"/>
        </a:p>
      </dgm:t>
    </dgm:pt>
    <dgm:pt modelId="{485C8098-6695-4E72-AD91-6D383A6E98B7}" type="pres">
      <dgm:prSet presAssocID="{6E013C9B-3D3E-4374-9C23-A85BBF8046E6}" presName="root2" presStyleCnt="0"/>
      <dgm:spPr/>
    </dgm:pt>
    <dgm:pt modelId="{330AAB81-9F9E-46B3-B2B1-AFCEF5B405AA}" type="pres">
      <dgm:prSet presAssocID="{6E013C9B-3D3E-4374-9C23-A85BBF8046E6}" presName="LevelTwoTextNode" presStyleLbl="node3" presStyleIdx="4" presStyleCnt="8" custScaleX="62884" custScaleY="5614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80338F7-9872-4299-94ED-6D3DF903C136}" type="pres">
      <dgm:prSet presAssocID="{6E013C9B-3D3E-4374-9C23-A85BBF8046E6}" presName="level3hierChild" presStyleCnt="0"/>
      <dgm:spPr/>
    </dgm:pt>
    <dgm:pt modelId="{8BEBAEFF-DF51-418A-A67C-C6B8CFE1DD8B}" type="pres">
      <dgm:prSet presAssocID="{A5BA3701-D1C8-454F-A9BD-96CF1F9A59E9}" presName="conn2-1" presStyleLbl="parChTrans1D3" presStyleIdx="5" presStyleCnt="8"/>
      <dgm:spPr/>
      <dgm:t>
        <a:bodyPr/>
        <a:lstStyle/>
        <a:p>
          <a:endParaRPr lang="zh-TW" altLang="en-US"/>
        </a:p>
      </dgm:t>
    </dgm:pt>
    <dgm:pt modelId="{205CFDC4-32E0-45B9-9A89-C16300A13A2D}" type="pres">
      <dgm:prSet presAssocID="{A5BA3701-D1C8-454F-A9BD-96CF1F9A59E9}" presName="connTx" presStyleLbl="parChTrans1D3" presStyleIdx="5" presStyleCnt="8"/>
      <dgm:spPr/>
      <dgm:t>
        <a:bodyPr/>
        <a:lstStyle/>
        <a:p>
          <a:endParaRPr lang="zh-TW" altLang="en-US"/>
        </a:p>
      </dgm:t>
    </dgm:pt>
    <dgm:pt modelId="{73665094-0F2F-4959-92F9-7ACA37ADE8D7}" type="pres">
      <dgm:prSet presAssocID="{766B25D4-9B57-42F6-A1E1-411951599000}" presName="root2" presStyleCnt="0"/>
      <dgm:spPr/>
    </dgm:pt>
    <dgm:pt modelId="{1A9D178D-DED3-45A1-A656-30F6314ABC56}" type="pres">
      <dgm:prSet presAssocID="{766B25D4-9B57-42F6-A1E1-411951599000}" presName="LevelTwoTextNode" presStyleLbl="node3" presStyleIdx="5" presStyleCnt="8" custScaleX="63207" custScaleY="61334" custLinFactNeighborY="3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43D36F-0206-48F6-B524-48075A07D2A6}" type="pres">
      <dgm:prSet presAssocID="{766B25D4-9B57-42F6-A1E1-411951599000}" presName="level3hierChild" presStyleCnt="0"/>
      <dgm:spPr/>
    </dgm:pt>
    <dgm:pt modelId="{5E122413-C07A-4E91-99B2-3EFA82781DB1}" type="pres">
      <dgm:prSet presAssocID="{8B93BB19-41EA-4597-8D87-C47E149A1E5A}" presName="conn2-1" presStyleLbl="parChTrans1D3" presStyleIdx="6" presStyleCnt="8"/>
      <dgm:spPr/>
      <dgm:t>
        <a:bodyPr/>
        <a:lstStyle/>
        <a:p>
          <a:endParaRPr lang="zh-TW" altLang="en-US"/>
        </a:p>
      </dgm:t>
    </dgm:pt>
    <dgm:pt modelId="{0C4F98E6-E297-49F0-983D-9CD7B4CBE734}" type="pres">
      <dgm:prSet presAssocID="{8B93BB19-41EA-4597-8D87-C47E149A1E5A}" presName="connTx" presStyleLbl="parChTrans1D3" presStyleIdx="6" presStyleCnt="8"/>
      <dgm:spPr/>
      <dgm:t>
        <a:bodyPr/>
        <a:lstStyle/>
        <a:p>
          <a:endParaRPr lang="zh-TW" altLang="en-US"/>
        </a:p>
      </dgm:t>
    </dgm:pt>
    <dgm:pt modelId="{93919DCE-8E64-4EFE-BACC-A5F6FAE96531}" type="pres">
      <dgm:prSet presAssocID="{D7D8F972-94D1-4FA1-AE49-908BE3CB98B1}" presName="root2" presStyleCnt="0"/>
      <dgm:spPr/>
    </dgm:pt>
    <dgm:pt modelId="{9C87B6F1-C896-4EC6-9084-44298DF2947D}" type="pres">
      <dgm:prSet presAssocID="{D7D8F972-94D1-4FA1-AE49-908BE3CB98B1}" presName="LevelTwoTextNode" presStyleLbl="node3" presStyleIdx="6" presStyleCnt="8" custScaleX="6413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FD47C2-85F1-446F-9389-75028AE1664D}" type="pres">
      <dgm:prSet presAssocID="{D7D8F972-94D1-4FA1-AE49-908BE3CB98B1}" presName="level3hierChild" presStyleCnt="0"/>
      <dgm:spPr/>
    </dgm:pt>
    <dgm:pt modelId="{E1C02166-92A4-4325-B6A9-639053B09263}" type="pres">
      <dgm:prSet presAssocID="{E25A4FCD-0CEB-44DB-AD91-730751A1F7EB}" presName="conn2-1" presStyleLbl="parChTrans1D3" presStyleIdx="7" presStyleCnt="8"/>
      <dgm:spPr/>
      <dgm:t>
        <a:bodyPr/>
        <a:lstStyle/>
        <a:p>
          <a:endParaRPr lang="zh-TW" altLang="en-US"/>
        </a:p>
      </dgm:t>
    </dgm:pt>
    <dgm:pt modelId="{D132BD66-CC16-44BA-866A-27B59B2A0D58}" type="pres">
      <dgm:prSet presAssocID="{E25A4FCD-0CEB-44DB-AD91-730751A1F7EB}" presName="connTx" presStyleLbl="parChTrans1D3" presStyleIdx="7" presStyleCnt="8"/>
      <dgm:spPr/>
      <dgm:t>
        <a:bodyPr/>
        <a:lstStyle/>
        <a:p>
          <a:endParaRPr lang="zh-TW" altLang="en-US"/>
        </a:p>
      </dgm:t>
    </dgm:pt>
    <dgm:pt modelId="{3C286E84-A4BC-4469-BD8A-0E9A15F11F6A}" type="pres">
      <dgm:prSet presAssocID="{5E289C56-D3B2-477C-BCF4-18E0B01DC9F3}" presName="root2" presStyleCnt="0"/>
      <dgm:spPr/>
    </dgm:pt>
    <dgm:pt modelId="{AF6247A1-F3CE-4D7C-8CE2-894016F9725C}" type="pres">
      <dgm:prSet presAssocID="{5E289C56-D3B2-477C-BCF4-18E0B01DC9F3}" presName="LevelTwoTextNode" presStyleLbl="node3" presStyleIdx="7" presStyleCnt="8" custScaleX="64268" custScaleY="5875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79E89B5-CFED-471F-9E08-9038D332BBBC}" type="pres">
      <dgm:prSet presAssocID="{5E289C56-D3B2-477C-BCF4-18E0B01DC9F3}" presName="level3hierChild" presStyleCnt="0"/>
      <dgm:spPr/>
    </dgm:pt>
  </dgm:ptLst>
  <dgm:cxnLst>
    <dgm:cxn modelId="{2F499B89-C2A3-40EF-84F7-12F10CBD3350}" type="presOf" srcId="{AF455D87-32ED-452E-9E23-CC4E6CD22CE2}" destId="{A8DFA741-0EA9-4E4D-8AE4-B96597D8587A}" srcOrd="1" destOrd="0" presId="urn:microsoft.com/office/officeart/2008/layout/HorizontalMultiLevelHierarchy"/>
    <dgm:cxn modelId="{1887E97F-7858-4493-BF82-EB6C41313AD2}" type="presOf" srcId="{CEFF87BE-ED3C-40E2-B983-2C608B7B0F1B}" destId="{2F7FD74E-AF4C-4CCD-A8B8-2CF2E8F3712A}" srcOrd="0" destOrd="0" presId="urn:microsoft.com/office/officeart/2008/layout/HorizontalMultiLevelHierarchy"/>
    <dgm:cxn modelId="{E6E39008-F7E5-4A7E-8A67-3E6AA5C3EA17}" type="presOf" srcId="{7B301AC0-AC22-44D1-9AA7-8FF741B4D30D}" destId="{1915A3EF-ACF5-41AD-BDBF-FE620B46817B}" srcOrd="0" destOrd="0" presId="urn:microsoft.com/office/officeart/2008/layout/HorizontalMultiLevelHierarchy"/>
    <dgm:cxn modelId="{2E6AB907-707C-4EEF-A6F9-1E9C72AB2245}" type="presOf" srcId="{5896A648-23C0-4609-B4DA-6D073B597C81}" destId="{4EA36A0B-30B9-4649-B779-34E0BF976E15}" srcOrd="0" destOrd="0" presId="urn:microsoft.com/office/officeart/2008/layout/HorizontalMultiLevelHierarchy"/>
    <dgm:cxn modelId="{66C1F662-1260-4591-9FBA-AFAB0A9B163E}" type="presOf" srcId="{3FC89A4F-4126-4916-9336-594C9CAC23EE}" destId="{9CFEAD75-75D3-4026-891F-4158B335417B}" srcOrd="0" destOrd="0" presId="urn:microsoft.com/office/officeart/2008/layout/HorizontalMultiLevelHierarchy"/>
    <dgm:cxn modelId="{12CC2018-10BD-4333-8C1B-8058098C9325}" type="presOf" srcId="{CDE9C82E-F09B-456E-A474-1DB5F14E22ED}" destId="{A090DFB7-756C-4AB5-85F2-A427CB6C3037}" srcOrd="0" destOrd="0" presId="urn:microsoft.com/office/officeart/2008/layout/HorizontalMultiLevelHierarchy"/>
    <dgm:cxn modelId="{6698C498-D120-48EA-8AAA-091E583AD694}" srcId="{7B301AC0-AC22-44D1-9AA7-8FF741B4D30D}" destId="{D7D8F972-94D1-4FA1-AE49-908BE3CB98B1}" srcOrd="2" destOrd="0" parTransId="{8B93BB19-41EA-4597-8D87-C47E149A1E5A}" sibTransId="{F8D39294-2CD4-48D1-BBF4-9B09A121C14B}"/>
    <dgm:cxn modelId="{BF96EE08-D5CC-46FF-9E2F-31A130F9A3F6}" srcId="{1284FD3D-039A-458F-8CAB-A5B8C07FD680}" destId="{CDE9C82E-F09B-456E-A474-1DB5F14E22ED}" srcOrd="2" destOrd="0" parTransId="{2F603255-AC0F-4934-BB36-4EE9E154869F}" sibTransId="{EBF4203C-D595-45E3-8032-68A03D41790F}"/>
    <dgm:cxn modelId="{E697F29C-F9A0-4548-A55D-F86A762DD118}" type="presOf" srcId="{4325C7DB-E396-4D3E-97FF-BF2AB72A923C}" destId="{AD013A8C-AA0B-442B-91F9-43991AE9D6BD}" srcOrd="1" destOrd="0" presId="urn:microsoft.com/office/officeart/2008/layout/HorizontalMultiLevelHierarchy"/>
    <dgm:cxn modelId="{EDAC0DBF-7564-41C5-9D88-29BFD8C2A753}" type="presOf" srcId="{E25A4FCD-0CEB-44DB-AD91-730751A1F7EB}" destId="{D132BD66-CC16-44BA-866A-27B59B2A0D58}" srcOrd="1" destOrd="0" presId="urn:microsoft.com/office/officeart/2008/layout/HorizontalMultiLevelHierarchy"/>
    <dgm:cxn modelId="{8BF8AA41-92E1-4E15-8E93-AAB31EAABD2F}" type="presOf" srcId="{D7D8F972-94D1-4FA1-AE49-908BE3CB98B1}" destId="{9C87B6F1-C896-4EC6-9084-44298DF2947D}" srcOrd="0" destOrd="0" presId="urn:microsoft.com/office/officeart/2008/layout/HorizontalMultiLevelHierarchy"/>
    <dgm:cxn modelId="{AE1A599A-4D29-4C30-BEBB-22EB63D9B866}" type="presOf" srcId="{8B746A1A-ED3E-4122-8905-2C5A3BE73310}" destId="{452697FD-D1F8-41AD-B10C-7B8098C961B0}" srcOrd="0" destOrd="0" presId="urn:microsoft.com/office/officeart/2008/layout/HorizontalMultiLevelHierarchy"/>
    <dgm:cxn modelId="{BFD59067-2EA5-4D12-99FA-02E4C7AC5C80}" type="presOf" srcId="{D3159B85-BE4E-40D7-9746-195C52450340}" destId="{A9164500-48AC-4F91-8640-9E744B5A3B53}" srcOrd="0" destOrd="0" presId="urn:microsoft.com/office/officeart/2008/layout/HorizontalMultiLevelHierarchy"/>
    <dgm:cxn modelId="{9AAAB75A-77C2-45E4-9B5D-8F43C2EF8891}" srcId="{7B301AC0-AC22-44D1-9AA7-8FF741B4D30D}" destId="{5E289C56-D3B2-477C-BCF4-18E0B01DC9F3}" srcOrd="3" destOrd="0" parTransId="{E25A4FCD-0CEB-44DB-AD91-730751A1F7EB}" sibTransId="{C36D9D0B-A4CE-4523-8357-872B0E0D4B7E}"/>
    <dgm:cxn modelId="{58551C2E-720A-424B-BA95-2DF9F0B27520}" type="presOf" srcId="{3BD877DA-D184-473A-AFF1-F0D437444EE9}" destId="{E846C195-9442-4E1B-B497-DB3DC1A84606}" srcOrd="0" destOrd="0" presId="urn:microsoft.com/office/officeart/2008/layout/HorizontalMultiLevelHierarchy"/>
    <dgm:cxn modelId="{F83CB8F9-5C9A-42A5-AC3B-C5CCCD2F0D3E}" type="presOf" srcId="{8B746A1A-ED3E-4122-8905-2C5A3BE73310}" destId="{2BF4D835-0635-4056-8A0F-1F8A8A5973EB}" srcOrd="1" destOrd="0" presId="urn:microsoft.com/office/officeart/2008/layout/HorizontalMultiLevelHierarchy"/>
    <dgm:cxn modelId="{6B66D216-85F7-4911-B53F-25CC321C9D97}" type="presOf" srcId="{786F4A46-97B3-4C97-A4CD-2F12E24C2A1B}" destId="{CDAA326D-B445-4A94-BC80-B3C75E8C3E95}" srcOrd="0" destOrd="0" presId="urn:microsoft.com/office/officeart/2008/layout/HorizontalMultiLevelHierarchy"/>
    <dgm:cxn modelId="{BA8BF546-6AA4-4647-9BA7-ACD0938AA007}" type="presOf" srcId="{9F23F535-7A99-4423-BABA-89D1A2259360}" destId="{25D2131A-6A1C-4894-81DE-8C9B69FE349D}" srcOrd="0" destOrd="0" presId="urn:microsoft.com/office/officeart/2008/layout/HorizontalMultiLevelHierarchy"/>
    <dgm:cxn modelId="{72001069-64A7-468C-8A32-CAE01A5920BD}" type="presOf" srcId="{9F23F535-7A99-4423-BABA-89D1A2259360}" destId="{27ED3495-B69A-409E-9A57-D1418142CC4E}" srcOrd="1" destOrd="0" presId="urn:microsoft.com/office/officeart/2008/layout/HorizontalMultiLevelHierarchy"/>
    <dgm:cxn modelId="{07717868-B0A9-4F72-B1CA-1A77F5891C06}" type="presOf" srcId="{4C8A223D-E9F9-4B9A-AD41-73317BED6B39}" destId="{410A5E21-4E1F-48D6-A74E-868EECD1A80A}" srcOrd="1" destOrd="0" presId="urn:microsoft.com/office/officeart/2008/layout/HorizontalMultiLevelHierarchy"/>
    <dgm:cxn modelId="{7147B5D7-0FC4-4E22-999B-881A936A3C2A}" type="presOf" srcId="{6E013C9B-3D3E-4374-9C23-A85BBF8046E6}" destId="{330AAB81-9F9E-46B3-B2B1-AFCEF5B405AA}" srcOrd="0" destOrd="0" presId="urn:microsoft.com/office/officeart/2008/layout/HorizontalMultiLevelHierarchy"/>
    <dgm:cxn modelId="{30DD89E3-E5DC-4754-9CC9-794390106A64}" srcId="{7B301AC0-AC22-44D1-9AA7-8FF741B4D30D}" destId="{766B25D4-9B57-42F6-A1E1-411951599000}" srcOrd="1" destOrd="0" parTransId="{A5BA3701-D1C8-454F-A9BD-96CF1F9A59E9}" sibTransId="{DD65F16F-ABCF-4529-B9B8-6E86AFF049B7}"/>
    <dgm:cxn modelId="{D055B22A-A686-42A4-AB67-414F9AF2F127}" srcId="{5896A648-23C0-4609-B4DA-6D073B597C81}" destId="{3BD877DA-D184-473A-AFF1-F0D437444EE9}" srcOrd="1" destOrd="0" parTransId="{9748C418-561F-443D-825C-C9D5F638524A}" sibTransId="{1F72424E-DA22-4AEE-8565-69AEF7E6A510}"/>
    <dgm:cxn modelId="{90708CD2-1526-4DCD-B93E-47FB456F7E53}" type="presOf" srcId="{2F603255-AC0F-4934-BB36-4EE9E154869F}" destId="{1A91D2F6-A249-45CF-846B-EEEBEC9EA6C5}" srcOrd="0" destOrd="0" presId="urn:microsoft.com/office/officeart/2008/layout/HorizontalMultiLevelHierarchy"/>
    <dgm:cxn modelId="{89C66511-1C0C-47B1-9492-C5B7C2C5A3A5}" type="presOf" srcId="{C1C60765-F7F5-4CE4-89C3-65FF11D2B521}" destId="{11619203-D4C4-4D45-8EA2-A045EBAB39F4}" srcOrd="0" destOrd="0" presId="urn:microsoft.com/office/officeart/2008/layout/HorizontalMultiLevelHierarchy"/>
    <dgm:cxn modelId="{CE9A2BA4-9398-45A3-A4A8-BCD6BC543831}" type="presOf" srcId="{766B25D4-9B57-42F6-A1E1-411951599000}" destId="{1A9D178D-DED3-45A1-A656-30F6314ABC56}" srcOrd="0" destOrd="0" presId="urn:microsoft.com/office/officeart/2008/layout/HorizontalMultiLevelHierarchy"/>
    <dgm:cxn modelId="{204597A7-EA02-41A2-B996-13E618F75574}" type="presOf" srcId="{A5BA3701-D1C8-454F-A9BD-96CF1F9A59E9}" destId="{8BEBAEFF-DF51-418A-A67C-C6B8CFE1DD8B}" srcOrd="0" destOrd="0" presId="urn:microsoft.com/office/officeart/2008/layout/HorizontalMultiLevelHierarchy"/>
    <dgm:cxn modelId="{53913BAE-AA94-46B2-8CED-40603246A418}" type="presOf" srcId="{9748C418-561F-443D-825C-C9D5F638524A}" destId="{39EFCF82-7A9C-4178-9AEC-A9EC8C4073D2}" srcOrd="1" destOrd="0" presId="urn:microsoft.com/office/officeart/2008/layout/HorizontalMultiLevelHierarchy"/>
    <dgm:cxn modelId="{ED17A1FD-F419-4AE5-94E3-01C7C6FDF2E3}" srcId="{5896A648-23C0-4609-B4DA-6D073B597C81}" destId="{E099D415-1379-47D8-9F2B-D4651E235940}" srcOrd="2" destOrd="0" parTransId="{4C8A223D-E9F9-4B9A-AD41-73317BED6B39}" sibTransId="{B587A3CA-D89D-4CB4-9412-334B52B24D08}"/>
    <dgm:cxn modelId="{41921E36-FA9C-4E18-9D8F-35105DC29A4E}" srcId="{1284FD3D-039A-458F-8CAB-A5B8C07FD680}" destId="{7B301AC0-AC22-44D1-9AA7-8FF741B4D30D}" srcOrd="4" destOrd="0" parTransId="{9F23F535-7A99-4423-BABA-89D1A2259360}" sibTransId="{C423C326-AC7E-4EBD-A769-E55C7017401B}"/>
    <dgm:cxn modelId="{1B5DC4E0-067B-4D97-A226-263E33B9EA1D}" type="presOf" srcId="{AF455D87-32ED-452E-9E23-CC4E6CD22CE2}" destId="{7C151DA9-F0E1-45F5-A92E-A9CA9F4E8FB6}" srcOrd="0" destOrd="0" presId="urn:microsoft.com/office/officeart/2008/layout/HorizontalMultiLevelHierarchy"/>
    <dgm:cxn modelId="{2EA78039-5BCC-4563-AFAE-70B0EB27E9DC}" type="presOf" srcId="{E099D415-1379-47D8-9F2B-D4651E235940}" destId="{827CA1C3-7048-4F0F-8471-898DFE2FCB5B}" srcOrd="0" destOrd="0" presId="urn:microsoft.com/office/officeart/2008/layout/HorizontalMultiLevelHierarchy"/>
    <dgm:cxn modelId="{48F4113E-0335-4742-AB2D-99B542E8AA5D}" srcId="{5896A648-23C0-4609-B4DA-6D073B597C81}" destId="{786F4A46-97B3-4C97-A4CD-2F12E24C2A1B}" srcOrd="3" destOrd="0" parTransId="{C1C60765-F7F5-4CE4-89C3-65FF11D2B521}" sibTransId="{2D302438-446E-45F4-A4D8-6972ECB8BA8A}"/>
    <dgm:cxn modelId="{2B41808C-6723-4850-ACC6-A972F5B3A962}" type="presOf" srcId="{8B93BB19-41EA-4597-8D87-C47E149A1E5A}" destId="{0C4F98E6-E297-49F0-983D-9CD7B4CBE734}" srcOrd="1" destOrd="0" presId="urn:microsoft.com/office/officeart/2008/layout/HorizontalMultiLevelHierarchy"/>
    <dgm:cxn modelId="{44C35955-8BDC-45E8-9E21-BFBD1BEAB229}" srcId="{1284FD3D-039A-458F-8CAB-A5B8C07FD680}" destId="{E4E66D58-F074-4AE7-A09B-3E53AB6CAC6C}" srcOrd="3" destOrd="0" parTransId="{D3159B85-BE4E-40D7-9746-195C52450340}" sibTransId="{667675A3-3CF6-4E2A-A9E6-078A9E161CC0}"/>
    <dgm:cxn modelId="{CC3BF571-0984-425B-A4D9-9458BAD55B37}" type="presOf" srcId="{5E289C56-D3B2-477C-BCF4-18E0B01DC9F3}" destId="{AF6247A1-F3CE-4D7C-8CE2-894016F9725C}" srcOrd="0" destOrd="0" presId="urn:microsoft.com/office/officeart/2008/layout/HorizontalMultiLevelHierarchy"/>
    <dgm:cxn modelId="{DBCBE774-5509-43D2-B699-7471D3725773}" type="presOf" srcId="{D3159B85-BE4E-40D7-9746-195C52450340}" destId="{8AB19649-C881-4151-9F75-8E249BB64784}" srcOrd="1" destOrd="0" presId="urn:microsoft.com/office/officeart/2008/layout/HorizontalMultiLevelHierarchy"/>
    <dgm:cxn modelId="{74716F63-0B92-4324-9262-7ED3F7535BA3}" srcId="{5896A648-23C0-4609-B4DA-6D073B597C81}" destId="{CEFF87BE-ED3C-40E2-B983-2C608B7B0F1B}" srcOrd="0" destOrd="0" parTransId="{3FC89A4F-4126-4916-9336-594C9CAC23EE}" sibTransId="{92D7CCA2-18FD-4F9D-852C-44368AFD8C5C}"/>
    <dgm:cxn modelId="{AD1B2338-3D00-4EF8-99A9-5AC0CBC3FC00}" type="presOf" srcId="{E4E66D58-F074-4AE7-A09B-3E53AB6CAC6C}" destId="{F9FE245D-C47C-4E9B-BE4E-07CC4C19065C}" srcOrd="0" destOrd="0" presId="urn:microsoft.com/office/officeart/2008/layout/HorizontalMultiLevelHierarchy"/>
    <dgm:cxn modelId="{91D603A4-128C-4922-9431-16E1D692F41D}" type="presOf" srcId="{3FC89A4F-4126-4916-9336-594C9CAC23EE}" destId="{4CEF9376-4A2D-49B5-A78B-3FC4A3F419CB}" srcOrd="1" destOrd="0" presId="urn:microsoft.com/office/officeart/2008/layout/HorizontalMultiLevelHierarchy"/>
    <dgm:cxn modelId="{A20C98E5-969D-41E6-98CD-38A0E7671089}" type="presOf" srcId="{E25A4FCD-0CEB-44DB-AD91-730751A1F7EB}" destId="{E1C02166-92A4-4325-B6A9-639053B09263}" srcOrd="0" destOrd="0" presId="urn:microsoft.com/office/officeart/2008/layout/HorizontalMultiLevelHierarchy"/>
    <dgm:cxn modelId="{DF691131-0A5E-4214-B611-A5E7214A6135}" srcId="{7B301AC0-AC22-44D1-9AA7-8FF741B4D30D}" destId="{6E013C9B-3D3E-4374-9C23-A85BBF8046E6}" srcOrd="0" destOrd="0" parTransId="{AF455D87-32ED-452E-9E23-CC4E6CD22CE2}" sibTransId="{9281FC70-D8B8-4483-814C-E25ED538A249}"/>
    <dgm:cxn modelId="{99EC2CB2-B067-4EF4-9460-78D5A22C81E9}" type="presOf" srcId="{2F603255-AC0F-4934-BB36-4EE9E154869F}" destId="{7D14EB7C-5CFC-45B3-96B8-DF88B9A5FF91}" srcOrd="1" destOrd="0" presId="urn:microsoft.com/office/officeart/2008/layout/HorizontalMultiLevelHierarchy"/>
    <dgm:cxn modelId="{327F0AE5-63A5-4745-9468-ED8B6D93492B}" type="presOf" srcId="{1284FD3D-039A-458F-8CAB-A5B8C07FD680}" destId="{CF00D370-5437-4A97-AB1E-3B9FCD8BDB51}" srcOrd="0" destOrd="0" presId="urn:microsoft.com/office/officeart/2008/layout/HorizontalMultiLevelHierarchy"/>
    <dgm:cxn modelId="{E71A1844-F3F2-42FF-B8EE-D2DE3756B2E7}" type="presOf" srcId="{C1C60765-F7F5-4CE4-89C3-65FF11D2B521}" destId="{EF7B5C99-FB56-445C-8D98-E7F7EE4B85D5}" srcOrd="1" destOrd="0" presId="urn:microsoft.com/office/officeart/2008/layout/HorizontalMultiLevelHierarchy"/>
    <dgm:cxn modelId="{64DC08BE-17DB-48C5-9610-27D26F9B3C28}" type="presOf" srcId="{4325C7DB-E396-4D3E-97FF-BF2AB72A923C}" destId="{7701C769-1AB5-4826-A485-3B14E445C855}" srcOrd="0" destOrd="0" presId="urn:microsoft.com/office/officeart/2008/layout/HorizontalMultiLevelHierarchy"/>
    <dgm:cxn modelId="{B1182E34-AC3C-436E-A74B-2304F39A7BBE}" type="presOf" srcId="{8B93BB19-41EA-4597-8D87-C47E149A1E5A}" destId="{5E122413-C07A-4E91-99B2-3EFA82781DB1}" srcOrd="0" destOrd="0" presId="urn:microsoft.com/office/officeart/2008/layout/HorizontalMultiLevelHierarchy"/>
    <dgm:cxn modelId="{83057F26-C3D9-420C-B615-DFC7FE5B24B8}" srcId="{1284FD3D-039A-458F-8CAB-A5B8C07FD680}" destId="{5896A648-23C0-4609-B4DA-6D073B597C81}" srcOrd="0" destOrd="0" parTransId="{4325C7DB-E396-4D3E-97FF-BF2AB72A923C}" sibTransId="{993E4BFC-056C-42F9-BA46-8136F4F3DE40}"/>
    <dgm:cxn modelId="{F7187BDC-E782-496E-8D7E-84D946588750}" type="presOf" srcId="{A5BA3701-D1C8-454F-A9BD-96CF1F9A59E9}" destId="{205CFDC4-32E0-45B9-9A89-C16300A13A2D}" srcOrd="1" destOrd="0" presId="urn:microsoft.com/office/officeart/2008/layout/HorizontalMultiLevelHierarchy"/>
    <dgm:cxn modelId="{38F8555B-2ABB-4E01-A37D-E062B2264745}" srcId="{1284FD3D-039A-458F-8CAB-A5B8C07FD680}" destId="{7C7E2CA0-BBD3-4E8E-B2FA-C5F2983A1744}" srcOrd="1" destOrd="0" parTransId="{8B746A1A-ED3E-4122-8905-2C5A3BE73310}" sibTransId="{C75B8FD9-45A8-47A3-99A0-65D73DBB8B0F}"/>
    <dgm:cxn modelId="{B8A9638B-A11D-455D-88BE-872FBDA70F6B}" type="presOf" srcId="{7C7E2CA0-BBD3-4E8E-B2FA-C5F2983A1744}" destId="{193CC12E-70EF-4E0F-8008-54934A0F1039}" srcOrd="0" destOrd="0" presId="urn:microsoft.com/office/officeart/2008/layout/HorizontalMultiLevelHierarchy"/>
    <dgm:cxn modelId="{3E4DED83-704A-469F-A56D-C0D6B528DD4C}" type="presOf" srcId="{4C8A223D-E9F9-4B9A-AD41-73317BED6B39}" destId="{BA3D0F69-354B-4D78-B3E7-DBB2E5595BF5}" srcOrd="0" destOrd="0" presId="urn:microsoft.com/office/officeart/2008/layout/HorizontalMultiLevelHierarchy"/>
    <dgm:cxn modelId="{C2E58B41-76F7-49C2-9B7B-D301C841DBA2}" type="presOf" srcId="{9748C418-561F-443D-825C-C9D5F638524A}" destId="{36A3A5B2-1FF4-47ED-8A33-1D28D146BD17}" srcOrd="0" destOrd="0" presId="urn:microsoft.com/office/officeart/2008/layout/HorizontalMultiLevelHierarchy"/>
    <dgm:cxn modelId="{01313B87-8AE8-418B-8406-45927945216E}" type="presOf" srcId="{1765EDC6-5381-4B95-B9C7-9870384CBA9A}" destId="{78E94040-299C-42B8-9BDC-07C2895D3432}" srcOrd="0" destOrd="0" presId="urn:microsoft.com/office/officeart/2008/layout/HorizontalMultiLevelHierarchy"/>
    <dgm:cxn modelId="{B0034066-4531-4E5A-9BCA-62EFC54B2CB7}" srcId="{1765EDC6-5381-4B95-B9C7-9870384CBA9A}" destId="{1284FD3D-039A-458F-8CAB-A5B8C07FD680}" srcOrd="0" destOrd="0" parTransId="{D410B1D8-2D8C-4156-8E0B-D811BC9065F9}" sibTransId="{2BAF4146-2E0A-4635-A996-5552E5DF551D}"/>
    <dgm:cxn modelId="{BCB1475E-842D-4BA1-99AD-D40294352DDB}" type="presParOf" srcId="{78E94040-299C-42B8-9BDC-07C2895D3432}" destId="{B86F0E05-2D5F-4C07-8536-F9FB9C973DFC}" srcOrd="0" destOrd="0" presId="urn:microsoft.com/office/officeart/2008/layout/HorizontalMultiLevelHierarchy"/>
    <dgm:cxn modelId="{9C5A998E-B854-4640-BCEB-51977BD16A82}" type="presParOf" srcId="{B86F0E05-2D5F-4C07-8536-F9FB9C973DFC}" destId="{CF00D370-5437-4A97-AB1E-3B9FCD8BDB51}" srcOrd="0" destOrd="0" presId="urn:microsoft.com/office/officeart/2008/layout/HorizontalMultiLevelHierarchy"/>
    <dgm:cxn modelId="{A3C7FA6C-6270-41A9-ABCB-C9F5DBD41A25}" type="presParOf" srcId="{B86F0E05-2D5F-4C07-8536-F9FB9C973DFC}" destId="{F5CB58E2-9D8E-4319-84D2-F9A4BF8B209D}" srcOrd="1" destOrd="0" presId="urn:microsoft.com/office/officeart/2008/layout/HorizontalMultiLevelHierarchy"/>
    <dgm:cxn modelId="{5A8BA553-0CD7-4F53-AE99-90371F45E055}" type="presParOf" srcId="{F5CB58E2-9D8E-4319-84D2-F9A4BF8B209D}" destId="{7701C769-1AB5-4826-A485-3B14E445C855}" srcOrd="0" destOrd="0" presId="urn:microsoft.com/office/officeart/2008/layout/HorizontalMultiLevelHierarchy"/>
    <dgm:cxn modelId="{AC44055D-EEB9-4172-85C4-B7E3D9F21648}" type="presParOf" srcId="{7701C769-1AB5-4826-A485-3B14E445C855}" destId="{AD013A8C-AA0B-442B-91F9-43991AE9D6BD}" srcOrd="0" destOrd="0" presId="urn:microsoft.com/office/officeart/2008/layout/HorizontalMultiLevelHierarchy"/>
    <dgm:cxn modelId="{B25775DC-AFFA-413A-895E-9033DE6DD6AE}" type="presParOf" srcId="{F5CB58E2-9D8E-4319-84D2-F9A4BF8B209D}" destId="{877DE8A1-A540-4494-9598-9D4C867E8C7A}" srcOrd="1" destOrd="0" presId="urn:microsoft.com/office/officeart/2008/layout/HorizontalMultiLevelHierarchy"/>
    <dgm:cxn modelId="{6A7B843D-79FD-48B5-984A-938F25EB3F15}" type="presParOf" srcId="{877DE8A1-A540-4494-9598-9D4C867E8C7A}" destId="{4EA36A0B-30B9-4649-B779-34E0BF976E15}" srcOrd="0" destOrd="0" presId="urn:microsoft.com/office/officeart/2008/layout/HorizontalMultiLevelHierarchy"/>
    <dgm:cxn modelId="{1B574AB3-6CBB-496B-A402-D5F9CD7BF155}" type="presParOf" srcId="{877DE8A1-A540-4494-9598-9D4C867E8C7A}" destId="{7BC8257B-0E67-4753-9536-4DED76CFD078}" srcOrd="1" destOrd="0" presId="urn:microsoft.com/office/officeart/2008/layout/HorizontalMultiLevelHierarchy"/>
    <dgm:cxn modelId="{56904901-068D-4A91-AC72-69FD0A5436A6}" type="presParOf" srcId="{7BC8257B-0E67-4753-9536-4DED76CFD078}" destId="{9CFEAD75-75D3-4026-891F-4158B335417B}" srcOrd="0" destOrd="0" presId="urn:microsoft.com/office/officeart/2008/layout/HorizontalMultiLevelHierarchy"/>
    <dgm:cxn modelId="{FDC0F551-BB79-45EE-8472-686251175535}" type="presParOf" srcId="{9CFEAD75-75D3-4026-891F-4158B335417B}" destId="{4CEF9376-4A2D-49B5-A78B-3FC4A3F419CB}" srcOrd="0" destOrd="0" presId="urn:microsoft.com/office/officeart/2008/layout/HorizontalMultiLevelHierarchy"/>
    <dgm:cxn modelId="{80703E1A-4147-4271-AF73-06EB53943A75}" type="presParOf" srcId="{7BC8257B-0E67-4753-9536-4DED76CFD078}" destId="{BC055DDC-34E4-41B5-B9ED-DC23B592064B}" srcOrd="1" destOrd="0" presId="urn:microsoft.com/office/officeart/2008/layout/HorizontalMultiLevelHierarchy"/>
    <dgm:cxn modelId="{D6246A4A-254B-42AB-997B-C53911FF2C37}" type="presParOf" srcId="{BC055DDC-34E4-41B5-B9ED-DC23B592064B}" destId="{2F7FD74E-AF4C-4CCD-A8B8-2CF2E8F3712A}" srcOrd="0" destOrd="0" presId="urn:microsoft.com/office/officeart/2008/layout/HorizontalMultiLevelHierarchy"/>
    <dgm:cxn modelId="{BF825EC4-7BA0-4AB2-A782-1E755F17156F}" type="presParOf" srcId="{BC055DDC-34E4-41B5-B9ED-DC23B592064B}" destId="{561B0A71-4816-4AE2-8F4E-9FFFAA5C6A13}" srcOrd="1" destOrd="0" presId="urn:microsoft.com/office/officeart/2008/layout/HorizontalMultiLevelHierarchy"/>
    <dgm:cxn modelId="{6B68DED5-90A9-4A4B-8C1D-F578479A4A06}" type="presParOf" srcId="{7BC8257B-0E67-4753-9536-4DED76CFD078}" destId="{36A3A5B2-1FF4-47ED-8A33-1D28D146BD17}" srcOrd="2" destOrd="0" presId="urn:microsoft.com/office/officeart/2008/layout/HorizontalMultiLevelHierarchy"/>
    <dgm:cxn modelId="{2E5BBD5B-F853-41E0-A8E6-905599D0D25F}" type="presParOf" srcId="{36A3A5B2-1FF4-47ED-8A33-1D28D146BD17}" destId="{39EFCF82-7A9C-4178-9AEC-A9EC8C4073D2}" srcOrd="0" destOrd="0" presId="urn:microsoft.com/office/officeart/2008/layout/HorizontalMultiLevelHierarchy"/>
    <dgm:cxn modelId="{1455B9DF-FB16-4422-9F5B-11DC9568D723}" type="presParOf" srcId="{7BC8257B-0E67-4753-9536-4DED76CFD078}" destId="{A6FFEBC1-E887-4565-AC72-F8586D54F296}" srcOrd="3" destOrd="0" presId="urn:microsoft.com/office/officeart/2008/layout/HorizontalMultiLevelHierarchy"/>
    <dgm:cxn modelId="{4ABD8799-2B3B-4EBB-861D-67C9B048E9E4}" type="presParOf" srcId="{A6FFEBC1-E887-4565-AC72-F8586D54F296}" destId="{E846C195-9442-4E1B-B497-DB3DC1A84606}" srcOrd="0" destOrd="0" presId="urn:microsoft.com/office/officeart/2008/layout/HorizontalMultiLevelHierarchy"/>
    <dgm:cxn modelId="{F293BBBB-BF35-4F88-A333-85F4CEBC367F}" type="presParOf" srcId="{A6FFEBC1-E887-4565-AC72-F8586D54F296}" destId="{880587DD-570E-46BD-A5CC-45E7272C31F8}" srcOrd="1" destOrd="0" presId="urn:microsoft.com/office/officeart/2008/layout/HorizontalMultiLevelHierarchy"/>
    <dgm:cxn modelId="{BF2FED4B-9203-486D-8054-6D4D2D939C4A}" type="presParOf" srcId="{7BC8257B-0E67-4753-9536-4DED76CFD078}" destId="{BA3D0F69-354B-4D78-B3E7-DBB2E5595BF5}" srcOrd="4" destOrd="0" presId="urn:microsoft.com/office/officeart/2008/layout/HorizontalMultiLevelHierarchy"/>
    <dgm:cxn modelId="{DC5D7D82-A501-42B4-95B6-43F27E4C1175}" type="presParOf" srcId="{BA3D0F69-354B-4D78-B3E7-DBB2E5595BF5}" destId="{410A5E21-4E1F-48D6-A74E-868EECD1A80A}" srcOrd="0" destOrd="0" presId="urn:microsoft.com/office/officeart/2008/layout/HorizontalMultiLevelHierarchy"/>
    <dgm:cxn modelId="{FE8CD535-365D-4DEF-8586-B9527DB6C8F5}" type="presParOf" srcId="{7BC8257B-0E67-4753-9536-4DED76CFD078}" destId="{1C939BF7-14CC-441C-A0DE-1E391BA67FB4}" srcOrd="5" destOrd="0" presId="urn:microsoft.com/office/officeart/2008/layout/HorizontalMultiLevelHierarchy"/>
    <dgm:cxn modelId="{5C2C9D80-E63D-493F-95F9-764C387EE885}" type="presParOf" srcId="{1C939BF7-14CC-441C-A0DE-1E391BA67FB4}" destId="{827CA1C3-7048-4F0F-8471-898DFE2FCB5B}" srcOrd="0" destOrd="0" presId="urn:microsoft.com/office/officeart/2008/layout/HorizontalMultiLevelHierarchy"/>
    <dgm:cxn modelId="{7A2A393D-140C-4E78-971E-38E11DA4939F}" type="presParOf" srcId="{1C939BF7-14CC-441C-A0DE-1E391BA67FB4}" destId="{0F367087-D4F7-47D2-B022-41F7F71B2D69}" srcOrd="1" destOrd="0" presId="urn:microsoft.com/office/officeart/2008/layout/HorizontalMultiLevelHierarchy"/>
    <dgm:cxn modelId="{3D7CC48B-6B72-4A93-AEB3-6EF815C8956E}" type="presParOf" srcId="{7BC8257B-0E67-4753-9536-4DED76CFD078}" destId="{11619203-D4C4-4D45-8EA2-A045EBAB39F4}" srcOrd="6" destOrd="0" presId="urn:microsoft.com/office/officeart/2008/layout/HorizontalMultiLevelHierarchy"/>
    <dgm:cxn modelId="{B077715D-A5D5-4018-AF9D-EC7A28FBC0B5}" type="presParOf" srcId="{11619203-D4C4-4D45-8EA2-A045EBAB39F4}" destId="{EF7B5C99-FB56-445C-8D98-E7F7EE4B85D5}" srcOrd="0" destOrd="0" presId="urn:microsoft.com/office/officeart/2008/layout/HorizontalMultiLevelHierarchy"/>
    <dgm:cxn modelId="{E3C061C7-369D-4255-8180-0FFCDA1A29CA}" type="presParOf" srcId="{7BC8257B-0E67-4753-9536-4DED76CFD078}" destId="{CCAFE4C8-B859-4439-A734-A60669302499}" srcOrd="7" destOrd="0" presId="urn:microsoft.com/office/officeart/2008/layout/HorizontalMultiLevelHierarchy"/>
    <dgm:cxn modelId="{4077BBCE-63A2-45A4-AAB3-149A0BFB6CB3}" type="presParOf" srcId="{CCAFE4C8-B859-4439-A734-A60669302499}" destId="{CDAA326D-B445-4A94-BC80-B3C75E8C3E95}" srcOrd="0" destOrd="0" presId="urn:microsoft.com/office/officeart/2008/layout/HorizontalMultiLevelHierarchy"/>
    <dgm:cxn modelId="{7EB98CF5-AF36-4588-A599-21FC78FDE661}" type="presParOf" srcId="{CCAFE4C8-B859-4439-A734-A60669302499}" destId="{2EA903EC-9B65-4898-9278-605ECE144F66}" srcOrd="1" destOrd="0" presId="urn:microsoft.com/office/officeart/2008/layout/HorizontalMultiLevelHierarchy"/>
    <dgm:cxn modelId="{AE58780E-EE8B-425C-9294-724ED59481D6}" type="presParOf" srcId="{F5CB58E2-9D8E-4319-84D2-F9A4BF8B209D}" destId="{452697FD-D1F8-41AD-B10C-7B8098C961B0}" srcOrd="2" destOrd="0" presId="urn:microsoft.com/office/officeart/2008/layout/HorizontalMultiLevelHierarchy"/>
    <dgm:cxn modelId="{525A18D4-D7A3-437D-B789-689B8501F096}" type="presParOf" srcId="{452697FD-D1F8-41AD-B10C-7B8098C961B0}" destId="{2BF4D835-0635-4056-8A0F-1F8A8A5973EB}" srcOrd="0" destOrd="0" presId="urn:microsoft.com/office/officeart/2008/layout/HorizontalMultiLevelHierarchy"/>
    <dgm:cxn modelId="{E24AD51B-BEC8-47A9-BCD3-F1CA132393C3}" type="presParOf" srcId="{F5CB58E2-9D8E-4319-84D2-F9A4BF8B209D}" destId="{DEBCA9C8-74D0-4D95-889E-903FE2402223}" srcOrd="3" destOrd="0" presId="urn:microsoft.com/office/officeart/2008/layout/HorizontalMultiLevelHierarchy"/>
    <dgm:cxn modelId="{B0619032-E42F-4CC5-ABDD-0A957CB2EAD0}" type="presParOf" srcId="{DEBCA9C8-74D0-4D95-889E-903FE2402223}" destId="{193CC12E-70EF-4E0F-8008-54934A0F1039}" srcOrd="0" destOrd="0" presId="urn:microsoft.com/office/officeart/2008/layout/HorizontalMultiLevelHierarchy"/>
    <dgm:cxn modelId="{17AD4C4C-3929-4E9C-8916-33E462A17DD6}" type="presParOf" srcId="{DEBCA9C8-74D0-4D95-889E-903FE2402223}" destId="{F5E4B0CA-7266-411B-AE85-3B23480C6B33}" srcOrd="1" destOrd="0" presId="urn:microsoft.com/office/officeart/2008/layout/HorizontalMultiLevelHierarchy"/>
    <dgm:cxn modelId="{4259CC15-A6A0-43EB-B4A0-05F94D60AA73}" type="presParOf" srcId="{F5CB58E2-9D8E-4319-84D2-F9A4BF8B209D}" destId="{1A91D2F6-A249-45CF-846B-EEEBEC9EA6C5}" srcOrd="4" destOrd="0" presId="urn:microsoft.com/office/officeart/2008/layout/HorizontalMultiLevelHierarchy"/>
    <dgm:cxn modelId="{4D0C2026-740F-49E9-9DFE-3486475DEC90}" type="presParOf" srcId="{1A91D2F6-A249-45CF-846B-EEEBEC9EA6C5}" destId="{7D14EB7C-5CFC-45B3-96B8-DF88B9A5FF91}" srcOrd="0" destOrd="0" presId="urn:microsoft.com/office/officeart/2008/layout/HorizontalMultiLevelHierarchy"/>
    <dgm:cxn modelId="{A9B847F2-6695-41B1-8C70-8FBAA0CAB4C5}" type="presParOf" srcId="{F5CB58E2-9D8E-4319-84D2-F9A4BF8B209D}" destId="{38AF3633-22E5-438D-8972-1CCE66EE1B9E}" srcOrd="5" destOrd="0" presId="urn:microsoft.com/office/officeart/2008/layout/HorizontalMultiLevelHierarchy"/>
    <dgm:cxn modelId="{AE50DE5C-9AFB-4B62-A0C1-A864B837CA14}" type="presParOf" srcId="{38AF3633-22E5-438D-8972-1CCE66EE1B9E}" destId="{A090DFB7-756C-4AB5-85F2-A427CB6C3037}" srcOrd="0" destOrd="0" presId="urn:microsoft.com/office/officeart/2008/layout/HorizontalMultiLevelHierarchy"/>
    <dgm:cxn modelId="{0CFD0755-D8CA-42A2-BC5D-2B18B01BA1D8}" type="presParOf" srcId="{38AF3633-22E5-438D-8972-1CCE66EE1B9E}" destId="{164C3AF0-AB45-4005-8AE7-936E240EC627}" srcOrd="1" destOrd="0" presId="urn:microsoft.com/office/officeart/2008/layout/HorizontalMultiLevelHierarchy"/>
    <dgm:cxn modelId="{928C5E96-31D6-4158-AFD8-560F5C70D4F4}" type="presParOf" srcId="{F5CB58E2-9D8E-4319-84D2-F9A4BF8B209D}" destId="{A9164500-48AC-4F91-8640-9E744B5A3B53}" srcOrd="6" destOrd="0" presId="urn:microsoft.com/office/officeart/2008/layout/HorizontalMultiLevelHierarchy"/>
    <dgm:cxn modelId="{0158634B-D825-4EE0-88ED-4679731E2132}" type="presParOf" srcId="{A9164500-48AC-4F91-8640-9E744B5A3B53}" destId="{8AB19649-C881-4151-9F75-8E249BB64784}" srcOrd="0" destOrd="0" presId="urn:microsoft.com/office/officeart/2008/layout/HorizontalMultiLevelHierarchy"/>
    <dgm:cxn modelId="{B590A933-F3D8-4CB4-8B29-D3270B1EB6A0}" type="presParOf" srcId="{F5CB58E2-9D8E-4319-84D2-F9A4BF8B209D}" destId="{60D2EE4D-2C4D-49F1-BC6B-B50C084D666E}" srcOrd="7" destOrd="0" presId="urn:microsoft.com/office/officeart/2008/layout/HorizontalMultiLevelHierarchy"/>
    <dgm:cxn modelId="{09D32675-87D8-4C56-A1D4-955AC893369B}" type="presParOf" srcId="{60D2EE4D-2C4D-49F1-BC6B-B50C084D666E}" destId="{F9FE245D-C47C-4E9B-BE4E-07CC4C19065C}" srcOrd="0" destOrd="0" presId="urn:microsoft.com/office/officeart/2008/layout/HorizontalMultiLevelHierarchy"/>
    <dgm:cxn modelId="{EED33821-8616-4620-BFAC-02133B8610E8}" type="presParOf" srcId="{60D2EE4D-2C4D-49F1-BC6B-B50C084D666E}" destId="{F205C915-C7E7-44C5-8901-4473FC082C92}" srcOrd="1" destOrd="0" presId="urn:microsoft.com/office/officeart/2008/layout/HorizontalMultiLevelHierarchy"/>
    <dgm:cxn modelId="{12D177AA-0C26-48F5-8905-8E6C99846D21}" type="presParOf" srcId="{F5CB58E2-9D8E-4319-84D2-F9A4BF8B209D}" destId="{25D2131A-6A1C-4894-81DE-8C9B69FE349D}" srcOrd="8" destOrd="0" presId="urn:microsoft.com/office/officeart/2008/layout/HorizontalMultiLevelHierarchy"/>
    <dgm:cxn modelId="{1D9CB193-060B-4C77-ABC8-6F8BB8B17A27}" type="presParOf" srcId="{25D2131A-6A1C-4894-81DE-8C9B69FE349D}" destId="{27ED3495-B69A-409E-9A57-D1418142CC4E}" srcOrd="0" destOrd="0" presId="urn:microsoft.com/office/officeart/2008/layout/HorizontalMultiLevelHierarchy"/>
    <dgm:cxn modelId="{5BA8E024-1B84-4318-8C19-4E907F207987}" type="presParOf" srcId="{F5CB58E2-9D8E-4319-84D2-F9A4BF8B209D}" destId="{9FF3F4C4-0CEA-43AE-854E-A59AE2CF2ADA}" srcOrd="9" destOrd="0" presId="urn:microsoft.com/office/officeart/2008/layout/HorizontalMultiLevelHierarchy"/>
    <dgm:cxn modelId="{3726BE95-74D0-45ED-9712-3AFFE0418554}" type="presParOf" srcId="{9FF3F4C4-0CEA-43AE-854E-A59AE2CF2ADA}" destId="{1915A3EF-ACF5-41AD-BDBF-FE620B46817B}" srcOrd="0" destOrd="0" presId="urn:microsoft.com/office/officeart/2008/layout/HorizontalMultiLevelHierarchy"/>
    <dgm:cxn modelId="{EC64E19E-688E-4245-8611-0258D28B244F}" type="presParOf" srcId="{9FF3F4C4-0CEA-43AE-854E-A59AE2CF2ADA}" destId="{775E01DD-8DB1-4D98-A98A-320F2A685A64}" srcOrd="1" destOrd="0" presId="urn:microsoft.com/office/officeart/2008/layout/HorizontalMultiLevelHierarchy"/>
    <dgm:cxn modelId="{5D6CB4F9-1DD8-457C-9AFF-86F0732C1BB1}" type="presParOf" srcId="{775E01DD-8DB1-4D98-A98A-320F2A685A64}" destId="{7C151DA9-F0E1-45F5-A92E-A9CA9F4E8FB6}" srcOrd="0" destOrd="0" presId="urn:microsoft.com/office/officeart/2008/layout/HorizontalMultiLevelHierarchy"/>
    <dgm:cxn modelId="{26539AF8-FFB3-4BD8-B1EA-DA8D73F4473D}" type="presParOf" srcId="{7C151DA9-F0E1-45F5-A92E-A9CA9F4E8FB6}" destId="{A8DFA741-0EA9-4E4D-8AE4-B96597D8587A}" srcOrd="0" destOrd="0" presId="urn:microsoft.com/office/officeart/2008/layout/HorizontalMultiLevelHierarchy"/>
    <dgm:cxn modelId="{6C85379F-1084-4CD8-9DE9-0554DBF9B94B}" type="presParOf" srcId="{775E01DD-8DB1-4D98-A98A-320F2A685A64}" destId="{485C8098-6695-4E72-AD91-6D383A6E98B7}" srcOrd="1" destOrd="0" presId="urn:microsoft.com/office/officeart/2008/layout/HorizontalMultiLevelHierarchy"/>
    <dgm:cxn modelId="{7284168E-9822-4172-91A2-3A6C2131E227}" type="presParOf" srcId="{485C8098-6695-4E72-AD91-6D383A6E98B7}" destId="{330AAB81-9F9E-46B3-B2B1-AFCEF5B405AA}" srcOrd="0" destOrd="0" presId="urn:microsoft.com/office/officeart/2008/layout/HorizontalMultiLevelHierarchy"/>
    <dgm:cxn modelId="{AF9DF601-C8F2-4771-92B1-BB2275AD2388}" type="presParOf" srcId="{485C8098-6695-4E72-AD91-6D383A6E98B7}" destId="{680338F7-9872-4299-94ED-6D3DF903C136}" srcOrd="1" destOrd="0" presId="urn:microsoft.com/office/officeart/2008/layout/HorizontalMultiLevelHierarchy"/>
    <dgm:cxn modelId="{47D43C06-A3C3-4BFA-8570-E2C7C79C44C5}" type="presParOf" srcId="{775E01DD-8DB1-4D98-A98A-320F2A685A64}" destId="{8BEBAEFF-DF51-418A-A67C-C6B8CFE1DD8B}" srcOrd="2" destOrd="0" presId="urn:microsoft.com/office/officeart/2008/layout/HorizontalMultiLevelHierarchy"/>
    <dgm:cxn modelId="{2B8D1C9E-1D6A-4985-B0D9-23CA7345EDA3}" type="presParOf" srcId="{8BEBAEFF-DF51-418A-A67C-C6B8CFE1DD8B}" destId="{205CFDC4-32E0-45B9-9A89-C16300A13A2D}" srcOrd="0" destOrd="0" presId="urn:microsoft.com/office/officeart/2008/layout/HorizontalMultiLevelHierarchy"/>
    <dgm:cxn modelId="{321F3BE0-2184-4E37-B382-631C76388E17}" type="presParOf" srcId="{775E01DD-8DB1-4D98-A98A-320F2A685A64}" destId="{73665094-0F2F-4959-92F9-7ACA37ADE8D7}" srcOrd="3" destOrd="0" presId="urn:microsoft.com/office/officeart/2008/layout/HorizontalMultiLevelHierarchy"/>
    <dgm:cxn modelId="{1684520A-A3BC-4725-A8D7-BD45FC557AB7}" type="presParOf" srcId="{73665094-0F2F-4959-92F9-7ACA37ADE8D7}" destId="{1A9D178D-DED3-45A1-A656-30F6314ABC56}" srcOrd="0" destOrd="0" presId="urn:microsoft.com/office/officeart/2008/layout/HorizontalMultiLevelHierarchy"/>
    <dgm:cxn modelId="{292FC34D-4326-4827-9125-6AB3C9D7A047}" type="presParOf" srcId="{73665094-0F2F-4959-92F9-7ACA37ADE8D7}" destId="{B143D36F-0206-48F6-B524-48075A07D2A6}" srcOrd="1" destOrd="0" presId="urn:microsoft.com/office/officeart/2008/layout/HorizontalMultiLevelHierarchy"/>
    <dgm:cxn modelId="{3EC9404C-FFF9-4D2F-820F-EE7BDE4C12A3}" type="presParOf" srcId="{775E01DD-8DB1-4D98-A98A-320F2A685A64}" destId="{5E122413-C07A-4E91-99B2-3EFA82781DB1}" srcOrd="4" destOrd="0" presId="urn:microsoft.com/office/officeart/2008/layout/HorizontalMultiLevelHierarchy"/>
    <dgm:cxn modelId="{C45A2E52-F084-4D2A-8EDF-79E821A350E3}" type="presParOf" srcId="{5E122413-C07A-4E91-99B2-3EFA82781DB1}" destId="{0C4F98E6-E297-49F0-983D-9CD7B4CBE734}" srcOrd="0" destOrd="0" presId="urn:microsoft.com/office/officeart/2008/layout/HorizontalMultiLevelHierarchy"/>
    <dgm:cxn modelId="{18CEF5F6-0561-4664-8537-879B1ADFBBC2}" type="presParOf" srcId="{775E01DD-8DB1-4D98-A98A-320F2A685A64}" destId="{93919DCE-8E64-4EFE-BACC-A5F6FAE96531}" srcOrd="5" destOrd="0" presId="urn:microsoft.com/office/officeart/2008/layout/HorizontalMultiLevelHierarchy"/>
    <dgm:cxn modelId="{A03EAAA9-8C61-49D7-A19A-218F0131A2A0}" type="presParOf" srcId="{93919DCE-8E64-4EFE-BACC-A5F6FAE96531}" destId="{9C87B6F1-C896-4EC6-9084-44298DF2947D}" srcOrd="0" destOrd="0" presId="urn:microsoft.com/office/officeart/2008/layout/HorizontalMultiLevelHierarchy"/>
    <dgm:cxn modelId="{6016F45A-096B-4744-B9A1-8731989569BE}" type="presParOf" srcId="{93919DCE-8E64-4EFE-BACC-A5F6FAE96531}" destId="{EBFD47C2-85F1-446F-9389-75028AE1664D}" srcOrd="1" destOrd="0" presId="urn:microsoft.com/office/officeart/2008/layout/HorizontalMultiLevelHierarchy"/>
    <dgm:cxn modelId="{D6B3DB30-2293-45E1-B441-83A05B0919A6}" type="presParOf" srcId="{775E01DD-8DB1-4D98-A98A-320F2A685A64}" destId="{E1C02166-92A4-4325-B6A9-639053B09263}" srcOrd="6" destOrd="0" presId="urn:microsoft.com/office/officeart/2008/layout/HorizontalMultiLevelHierarchy"/>
    <dgm:cxn modelId="{A3A9B5BB-0D73-46D3-8E11-7A06F9E49C2E}" type="presParOf" srcId="{E1C02166-92A4-4325-B6A9-639053B09263}" destId="{D132BD66-CC16-44BA-866A-27B59B2A0D58}" srcOrd="0" destOrd="0" presId="urn:microsoft.com/office/officeart/2008/layout/HorizontalMultiLevelHierarchy"/>
    <dgm:cxn modelId="{C4939A6D-0821-4A44-A3E6-FC3EAC15CC84}" type="presParOf" srcId="{775E01DD-8DB1-4D98-A98A-320F2A685A64}" destId="{3C286E84-A4BC-4469-BD8A-0E9A15F11F6A}" srcOrd="7" destOrd="0" presId="urn:microsoft.com/office/officeart/2008/layout/HorizontalMultiLevelHierarchy"/>
    <dgm:cxn modelId="{090FE248-96B8-4A74-9817-87A1123724CE}" type="presParOf" srcId="{3C286E84-A4BC-4469-BD8A-0E9A15F11F6A}" destId="{AF6247A1-F3CE-4D7C-8CE2-894016F9725C}" srcOrd="0" destOrd="0" presId="urn:microsoft.com/office/officeart/2008/layout/HorizontalMultiLevelHierarchy"/>
    <dgm:cxn modelId="{10B32918-AAEC-4C1F-946A-B4BC84FD6A3C}" type="presParOf" srcId="{3C286E84-A4BC-4469-BD8A-0E9A15F11F6A}" destId="{679E89B5-CFED-471F-9E08-9038D332BBB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8DBFC-350F-4B12-8774-2F3247CD7326}">
      <dsp:nvSpPr>
        <dsp:cNvPr id="0" name=""/>
        <dsp:cNvSpPr/>
      </dsp:nvSpPr>
      <dsp:spPr>
        <a:xfrm>
          <a:off x="2404" y="177674"/>
          <a:ext cx="2268822" cy="69922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客戶型態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884" y="198154"/>
        <a:ext cx="2227862" cy="658268"/>
      </dsp:txXfrm>
    </dsp:sp>
    <dsp:sp modelId="{9AA4CDD8-2BFA-4C3A-AB95-2B508CB6083B}">
      <dsp:nvSpPr>
        <dsp:cNvPr id="0" name=""/>
        <dsp:cNvSpPr/>
      </dsp:nvSpPr>
      <dsp:spPr>
        <a:xfrm>
          <a:off x="229286" y="876903"/>
          <a:ext cx="283707" cy="424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344"/>
              </a:lnTo>
              <a:lnTo>
                <a:pt x="283707" y="424344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DC6FC-DF15-4421-BB41-CBD5F5B421F1}">
      <dsp:nvSpPr>
        <dsp:cNvPr id="0" name=""/>
        <dsp:cNvSpPr/>
      </dsp:nvSpPr>
      <dsp:spPr>
        <a:xfrm>
          <a:off x="512994" y="1065536"/>
          <a:ext cx="1762150" cy="471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性別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26802" y="1079344"/>
        <a:ext cx="1734534" cy="443807"/>
      </dsp:txXfrm>
    </dsp:sp>
    <dsp:sp modelId="{DBCFBFDE-6FB0-4C23-9C21-2B8B1BB12316}">
      <dsp:nvSpPr>
        <dsp:cNvPr id="0" name=""/>
        <dsp:cNvSpPr/>
      </dsp:nvSpPr>
      <dsp:spPr>
        <a:xfrm>
          <a:off x="229286" y="876903"/>
          <a:ext cx="317013" cy="1070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0882"/>
              </a:lnTo>
              <a:lnTo>
                <a:pt x="317013" y="1070882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08818-2DFF-45E2-838C-349DE145594A}">
      <dsp:nvSpPr>
        <dsp:cNvPr id="0" name=""/>
        <dsp:cNvSpPr/>
      </dsp:nvSpPr>
      <dsp:spPr>
        <a:xfrm>
          <a:off x="546300" y="1743013"/>
          <a:ext cx="1716260" cy="409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26612"/>
              <a:satOff val="-879"/>
              <a:lumOff val="20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年齡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8295" y="1755008"/>
        <a:ext cx="1692270" cy="385553"/>
      </dsp:txXfrm>
    </dsp:sp>
    <dsp:sp modelId="{E59CB05F-CEF7-4054-801E-67FFC5CAEA77}">
      <dsp:nvSpPr>
        <dsp:cNvPr id="0" name=""/>
        <dsp:cNvSpPr/>
      </dsp:nvSpPr>
      <dsp:spPr>
        <a:xfrm>
          <a:off x="229286" y="876903"/>
          <a:ext cx="315217" cy="1627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703"/>
              </a:lnTo>
              <a:lnTo>
                <a:pt x="315217" y="1627703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0411E-04FC-4B5F-B7AF-6D736F4DCBFE}">
      <dsp:nvSpPr>
        <dsp:cNvPr id="0" name=""/>
        <dsp:cNvSpPr/>
      </dsp:nvSpPr>
      <dsp:spPr>
        <a:xfrm>
          <a:off x="544504" y="2279150"/>
          <a:ext cx="1735718" cy="450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53225"/>
              <a:satOff val="-1758"/>
              <a:lumOff val="41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往來時間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7711" y="2292357"/>
        <a:ext cx="1709304" cy="424498"/>
      </dsp:txXfrm>
    </dsp:sp>
    <dsp:sp modelId="{B3232E04-7270-4E18-B4FD-80EA8DBF2537}">
      <dsp:nvSpPr>
        <dsp:cNvPr id="0" name=""/>
        <dsp:cNvSpPr/>
      </dsp:nvSpPr>
      <dsp:spPr>
        <a:xfrm>
          <a:off x="229286" y="876903"/>
          <a:ext cx="333666" cy="2250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0999"/>
              </a:lnTo>
              <a:lnTo>
                <a:pt x="333666" y="2250999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A6C5C8-81DB-4A7C-BD4F-A4C43FFE7658}">
      <dsp:nvSpPr>
        <dsp:cNvPr id="0" name=""/>
        <dsp:cNvSpPr/>
      </dsp:nvSpPr>
      <dsp:spPr>
        <a:xfrm>
          <a:off x="562952" y="2889315"/>
          <a:ext cx="1700162" cy="477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79837"/>
              <a:satOff val="-2637"/>
              <a:lumOff val="62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是否有貸款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6928" y="2903291"/>
        <a:ext cx="1672210" cy="449222"/>
      </dsp:txXfrm>
    </dsp:sp>
    <dsp:sp modelId="{16251CE9-3EBF-4F90-B9DE-92DD1E3F7825}">
      <dsp:nvSpPr>
        <dsp:cNvPr id="0" name=""/>
        <dsp:cNvSpPr/>
      </dsp:nvSpPr>
      <dsp:spPr>
        <a:xfrm>
          <a:off x="229286" y="876903"/>
          <a:ext cx="295327" cy="2918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8737"/>
              </a:lnTo>
              <a:lnTo>
                <a:pt x="295327" y="2918737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3B34E-096B-4FCC-9115-A637B1F2D1E2}">
      <dsp:nvSpPr>
        <dsp:cNvPr id="0" name=""/>
        <dsp:cNvSpPr/>
      </dsp:nvSpPr>
      <dsp:spPr>
        <a:xfrm>
          <a:off x="524613" y="3547355"/>
          <a:ext cx="1745120" cy="496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106450"/>
              <a:satOff val="-3517"/>
              <a:lumOff val="8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是否有存款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39157" y="3561899"/>
        <a:ext cx="1716032" cy="467482"/>
      </dsp:txXfrm>
    </dsp:sp>
    <dsp:sp modelId="{27E04E5B-E65D-4DB6-ACF7-8BCFFDBAB2BB}">
      <dsp:nvSpPr>
        <dsp:cNvPr id="0" name=""/>
        <dsp:cNvSpPr/>
      </dsp:nvSpPr>
      <dsp:spPr>
        <a:xfrm>
          <a:off x="229286" y="876903"/>
          <a:ext cx="331781" cy="3605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5153"/>
              </a:lnTo>
              <a:lnTo>
                <a:pt x="331781" y="3605153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DDEA9-2C68-4A2D-A8CF-8138F76A182D}">
      <dsp:nvSpPr>
        <dsp:cNvPr id="0" name=""/>
        <dsp:cNvSpPr/>
      </dsp:nvSpPr>
      <dsp:spPr>
        <a:xfrm>
          <a:off x="561068" y="4255807"/>
          <a:ext cx="1725573" cy="452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133062"/>
              <a:satOff val="-4396"/>
              <a:lumOff val="103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是否有理財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4321" y="4269060"/>
        <a:ext cx="1699067" cy="425993"/>
      </dsp:txXfrm>
    </dsp:sp>
    <dsp:sp modelId="{2842413F-2CC9-46CC-8266-BC55E40C66AF}">
      <dsp:nvSpPr>
        <dsp:cNvPr id="0" name=""/>
        <dsp:cNvSpPr/>
      </dsp:nvSpPr>
      <dsp:spPr>
        <a:xfrm>
          <a:off x="229286" y="876903"/>
          <a:ext cx="309840" cy="4200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0395"/>
              </a:lnTo>
              <a:lnTo>
                <a:pt x="309840" y="4200395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EF199-C4E1-4C26-8880-2CA507B1F877}">
      <dsp:nvSpPr>
        <dsp:cNvPr id="0" name=""/>
        <dsp:cNvSpPr/>
      </dsp:nvSpPr>
      <dsp:spPr>
        <a:xfrm>
          <a:off x="539126" y="4841282"/>
          <a:ext cx="1729853" cy="472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159675"/>
              <a:satOff val="-5275"/>
              <a:lumOff val="12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近三個月資產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2951" y="4855107"/>
        <a:ext cx="1702203" cy="444383"/>
      </dsp:txXfrm>
    </dsp:sp>
    <dsp:sp modelId="{02385085-3016-45C5-8B15-E6EF29CE40EA}">
      <dsp:nvSpPr>
        <dsp:cNvPr id="0" name=""/>
        <dsp:cNvSpPr/>
      </dsp:nvSpPr>
      <dsp:spPr>
        <a:xfrm>
          <a:off x="2617698" y="177674"/>
          <a:ext cx="857961" cy="692943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37994" y="197970"/>
        <a:ext cx="817369" cy="652351"/>
      </dsp:txXfrm>
    </dsp:sp>
    <dsp:sp modelId="{DB992EEA-3ADC-43BC-9DB1-F1D0E2302CF3}">
      <dsp:nvSpPr>
        <dsp:cNvPr id="0" name=""/>
        <dsp:cNvSpPr/>
      </dsp:nvSpPr>
      <dsp:spPr>
        <a:xfrm>
          <a:off x="3822131" y="177674"/>
          <a:ext cx="2213691" cy="692943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149030"/>
            <a:satOff val="-4923"/>
            <a:lumOff val="116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往來關係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42427" y="197970"/>
        <a:ext cx="2173099" cy="652351"/>
      </dsp:txXfrm>
    </dsp:sp>
    <dsp:sp modelId="{82898F22-5C2E-4D4A-83DE-3AB13EA33FF4}">
      <dsp:nvSpPr>
        <dsp:cNvPr id="0" name=""/>
        <dsp:cNvSpPr/>
      </dsp:nvSpPr>
      <dsp:spPr>
        <a:xfrm>
          <a:off x="4043501" y="870618"/>
          <a:ext cx="331121" cy="446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165"/>
              </a:lnTo>
              <a:lnTo>
                <a:pt x="331121" y="446165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E7C42-C6D0-4CBD-8614-D5BD6B16E6CE}">
      <dsp:nvSpPr>
        <dsp:cNvPr id="0" name=""/>
        <dsp:cNvSpPr/>
      </dsp:nvSpPr>
      <dsp:spPr>
        <a:xfrm>
          <a:off x="4374622" y="1043854"/>
          <a:ext cx="1108709" cy="545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186287"/>
              <a:satOff val="-6154"/>
              <a:lumOff val="145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來電次數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90610" y="1059842"/>
        <a:ext cx="1076733" cy="513883"/>
      </dsp:txXfrm>
    </dsp:sp>
    <dsp:sp modelId="{5C54BBF2-3993-4FB2-9652-BEE33965F8C5}">
      <dsp:nvSpPr>
        <dsp:cNvPr id="0" name=""/>
        <dsp:cNvSpPr/>
      </dsp:nvSpPr>
      <dsp:spPr>
        <a:xfrm>
          <a:off x="4043501" y="870618"/>
          <a:ext cx="331121" cy="1137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7678"/>
              </a:lnTo>
              <a:lnTo>
                <a:pt x="331121" y="1137678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5C9E5-61B5-4F11-9157-05F51B239FBF}">
      <dsp:nvSpPr>
        <dsp:cNvPr id="0" name=""/>
        <dsp:cNvSpPr/>
      </dsp:nvSpPr>
      <dsp:spPr>
        <a:xfrm>
          <a:off x="4374622" y="1762949"/>
          <a:ext cx="1108709" cy="490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212900"/>
              <a:satOff val="-7033"/>
              <a:lumOff val="165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來電通時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88994" y="1777321"/>
        <a:ext cx="1079965" cy="461950"/>
      </dsp:txXfrm>
    </dsp:sp>
    <dsp:sp modelId="{A36FB638-18FB-47C2-A203-2A8644B642AC}">
      <dsp:nvSpPr>
        <dsp:cNvPr id="0" name=""/>
        <dsp:cNvSpPr/>
      </dsp:nvSpPr>
      <dsp:spPr>
        <a:xfrm>
          <a:off x="4043501" y="870618"/>
          <a:ext cx="331121" cy="1800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0790"/>
              </a:lnTo>
              <a:lnTo>
                <a:pt x="331121" y="1800790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4B626-E22A-4792-BD8B-A4AD7B11D35C}">
      <dsp:nvSpPr>
        <dsp:cNvPr id="0" name=""/>
        <dsp:cNvSpPr/>
      </dsp:nvSpPr>
      <dsp:spPr>
        <a:xfrm>
          <a:off x="4374622" y="2426879"/>
          <a:ext cx="1108709" cy="489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239512"/>
              <a:satOff val="-7912"/>
              <a:lumOff val="186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來電原因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88946" y="2441203"/>
        <a:ext cx="1080061" cy="460410"/>
      </dsp:txXfrm>
    </dsp:sp>
    <dsp:sp modelId="{0A1736CC-5810-4DEA-89D9-1A91B49E2F1B}">
      <dsp:nvSpPr>
        <dsp:cNvPr id="0" name=""/>
        <dsp:cNvSpPr/>
      </dsp:nvSpPr>
      <dsp:spPr>
        <a:xfrm>
          <a:off x="4043501" y="870618"/>
          <a:ext cx="331121" cy="2436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6202"/>
              </a:lnTo>
              <a:lnTo>
                <a:pt x="331121" y="2436202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3EE36-712C-48AB-9D7D-8F04875D1F40}">
      <dsp:nvSpPr>
        <dsp:cNvPr id="0" name=""/>
        <dsp:cNvSpPr/>
      </dsp:nvSpPr>
      <dsp:spPr>
        <a:xfrm>
          <a:off x="4374622" y="3089174"/>
          <a:ext cx="1108709" cy="435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266125"/>
              <a:satOff val="-8791"/>
              <a:lumOff val="207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問題類別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87371" y="3101923"/>
        <a:ext cx="1083211" cy="409795"/>
      </dsp:txXfrm>
    </dsp:sp>
    <dsp:sp modelId="{9ABA7972-9B3E-424E-961F-28C50FE32D01}">
      <dsp:nvSpPr>
        <dsp:cNvPr id="0" name=""/>
        <dsp:cNvSpPr/>
      </dsp:nvSpPr>
      <dsp:spPr>
        <a:xfrm>
          <a:off x="6382295" y="177674"/>
          <a:ext cx="675204" cy="692943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402071" y="197450"/>
        <a:ext cx="635652" cy="653391"/>
      </dsp:txXfrm>
    </dsp:sp>
    <dsp:sp modelId="{904798D4-1594-4EA3-97D3-6993D5B88F39}">
      <dsp:nvSpPr>
        <dsp:cNvPr id="0" name=""/>
        <dsp:cNvSpPr/>
      </dsp:nvSpPr>
      <dsp:spPr>
        <a:xfrm>
          <a:off x="7403971" y="177674"/>
          <a:ext cx="2626810" cy="692943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298060"/>
            <a:satOff val="-9846"/>
            <a:lumOff val="232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消費型態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424267" y="197970"/>
        <a:ext cx="2586218" cy="652351"/>
      </dsp:txXfrm>
    </dsp:sp>
    <dsp:sp modelId="{32C48906-6C53-4463-BABA-6A3B51F8C5D8}">
      <dsp:nvSpPr>
        <dsp:cNvPr id="0" name=""/>
        <dsp:cNvSpPr/>
      </dsp:nvSpPr>
      <dsp:spPr>
        <a:xfrm>
          <a:off x="7666652" y="870618"/>
          <a:ext cx="278607" cy="431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870"/>
              </a:lnTo>
              <a:lnTo>
                <a:pt x="278607" y="431870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7C449-9D27-4A2E-86C1-8287C4953393}">
      <dsp:nvSpPr>
        <dsp:cNvPr id="0" name=""/>
        <dsp:cNvSpPr/>
      </dsp:nvSpPr>
      <dsp:spPr>
        <a:xfrm>
          <a:off x="7945260" y="1043854"/>
          <a:ext cx="1471856" cy="517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292737"/>
              <a:satOff val="-9671"/>
              <a:lumOff val="227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消費種類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960410" y="1059004"/>
        <a:ext cx="1441556" cy="486968"/>
      </dsp:txXfrm>
    </dsp:sp>
    <dsp:sp modelId="{8170BCFD-DA34-4A49-9AF3-7A59AFFACCDC}">
      <dsp:nvSpPr>
        <dsp:cNvPr id="0" name=""/>
        <dsp:cNvSpPr/>
      </dsp:nvSpPr>
      <dsp:spPr>
        <a:xfrm>
          <a:off x="7666652" y="870618"/>
          <a:ext cx="278607" cy="1128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243"/>
              </a:lnTo>
              <a:lnTo>
                <a:pt x="278607" y="1128243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BF6D6-CDD4-4489-9AB7-3AEEF6993143}">
      <dsp:nvSpPr>
        <dsp:cNvPr id="0" name=""/>
        <dsp:cNvSpPr/>
      </dsp:nvSpPr>
      <dsp:spPr>
        <a:xfrm>
          <a:off x="7945260" y="1734358"/>
          <a:ext cx="1499818" cy="529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319350"/>
              <a:satOff val="-10550"/>
              <a:lumOff val="248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信用卡種類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960754" y="1749852"/>
        <a:ext cx="1468830" cy="498019"/>
      </dsp:txXfrm>
    </dsp:sp>
    <dsp:sp modelId="{6BD70C24-2A04-4966-A9A6-42AC4934E6CB}">
      <dsp:nvSpPr>
        <dsp:cNvPr id="0" name=""/>
        <dsp:cNvSpPr/>
      </dsp:nvSpPr>
      <dsp:spPr>
        <a:xfrm>
          <a:off x="7666652" y="870618"/>
          <a:ext cx="278607" cy="1807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7554"/>
              </a:lnTo>
              <a:lnTo>
                <a:pt x="278607" y="1807554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7F5FB-554D-474F-96EF-D7863820827C}">
      <dsp:nvSpPr>
        <dsp:cNvPr id="0" name=""/>
        <dsp:cNvSpPr/>
      </dsp:nvSpPr>
      <dsp:spPr>
        <a:xfrm>
          <a:off x="7945260" y="2436601"/>
          <a:ext cx="1538334" cy="483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345962"/>
              <a:satOff val="-11429"/>
              <a:lumOff val="269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信用卡等級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959411" y="2450752"/>
        <a:ext cx="1510032" cy="454839"/>
      </dsp:txXfrm>
    </dsp:sp>
    <dsp:sp modelId="{4A4BCB76-C77D-419F-B5BE-0EA34EB2EC55}">
      <dsp:nvSpPr>
        <dsp:cNvPr id="0" name=""/>
        <dsp:cNvSpPr/>
      </dsp:nvSpPr>
      <dsp:spPr>
        <a:xfrm>
          <a:off x="7666652" y="870618"/>
          <a:ext cx="278607" cy="2450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737"/>
              </a:lnTo>
              <a:lnTo>
                <a:pt x="278607" y="2450737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2FE28-1433-4460-BFF3-EAAEF2CEE2EF}">
      <dsp:nvSpPr>
        <dsp:cNvPr id="0" name=""/>
        <dsp:cNvSpPr/>
      </dsp:nvSpPr>
      <dsp:spPr>
        <a:xfrm>
          <a:off x="7945260" y="3092978"/>
          <a:ext cx="1544233" cy="456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372575"/>
              <a:satOff val="-12308"/>
              <a:lumOff val="290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刷卡金額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958638" y="3106356"/>
        <a:ext cx="1517477" cy="429997"/>
      </dsp:txXfrm>
    </dsp:sp>
    <dsp:sp modelId="{4C1C54C6-3D1A-4482-857E-7FC0C29D9F8D}">
      <dsp:nvSpPr>
        <dsp:cNvPr id="0" name=""/>
        <dsp:cNvSpPr/>
      </dsp:nvSpPr>
      <dsp:spPr>
        <a:xfrm>
          <a:off x="10377254" y="177674"/>
          <a:ext cx="707440" cy="692943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7550" y="197970"/>
        <a:ext cx="666848" cy="652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DD71D-73D4-4EDF-A3E9-D268687B8E41}">
      <dsp:nvSpPr>
        <dsp:cNvPr id="0" name=""/>
        <dsp:cNvSpPr/>
      </dsp:nvSpPr>
      <dsp:spPr>
        <a:xfrm rot="5400000">
          <a:off x="467245" y="2102713"/>
          <a:ext cx="1392941" cy="231782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C3BB41-3727-4459-85E3-5B3E71827F87}">
      <dsp:nvSpPr>
        <dsp:cNvPr id="0" name=""/>
        <dsp:cNvSpPr/>
      </dsp:nvSpPr>
      <dsp:spPr>
        <a:xfrm>
          <a:off x="234729" y="2795242"/>
          <a:ext cx="2092543" cy="183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</a:t>
          </a:r>
          <a:r>
            <a:rPr lang="en-US" altLang="zh-TW" sz="19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Ingestion</a:t>
          </a:r>
          <a:endParaRPr lang="zh-TW" altLang="en-US" sz="1900" kern="1200" dirty="0">
            <a:latin typeface="Tahoma" panose="020B0604030504040204" pitchFamily="34" charset="0"/>
            <a:ea typeface="DotumChe" panose="020B0609000101010101" pitchFamily="49" charset="-127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500" kern="1200" dirty="0">
            <a:latin typeface="Tahoma" panose="020B0604030504040204" pitchFamily="34" charset="0"/>
            <a:ea typeface="DotumChe" panose="020B0609000101010101" pitchFamily="49" charset="-127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500" kern="1200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ER Diagram</a:t>
          </a:r>
          <a:endParaRPr lang="zh-TW" altLang="en-US" sz="1500" kern="1200" dirty="0">
            <a:solidFill>
              <a:schemeClr val="accent1"/>
            </a:solidFill>
            <a:latin typeface="Tahoma" panose="020B0604030504040204" pitchFamily="34" charset="0"/>
            <a:ea typeface="DotumChe" panose="020B0609000101010101" pitchFamily="49" charset="-127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500" kern="1200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Fact Table</a:t>
          </a:r>
          <a:endParaRPr lang="zh-TW" altLang="en-US" sz="1500" kern="1200" dirty="0">
            <a:solidFill>
              <a:schemeClr val="accent1"/>
            </a:solidFill>
            <a:latin typeface="Tahoma" panose="020B0604030504040204" pitchFamily="34" charset="0"/>
            <a:ea typeface="DotumChe" panose="020B0609000101010101" pitchFamily="49" charset="-127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500" kern="1200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MySQL</a:t>
          </a:r>
          <a:endParaRPr lang="zh-TW" altLang="en-US" sz="1500" kern="1200" dirty="0">
            <a:solidFill>
              <a:schemeClr val="accent1"/>
            </a:solidFill>
            <a:latin typeface="Tahoma" panose="020B0604030504040204" pitchFamily="34" charset="0"/>
            <a:ea typeface="DotumChe" panose="020B0609000101010101" pitchFamily="49" charset="-127"/>
            <a:cs typeface="Tahoma" panose="020B0604030504040204" pitchFamily="34" charset="0"/>
          </a:endParaRPr>
        </a:p>
      </dsp:txBody>
      <dsp:txXfrm>
        <a:off x="234729" y="2795242"/>
        <a:ext cx="2092543" cy="1834237"/>
      </dsp:txXfrm>
    </dsp:sp>
    <dsp:sp modelId="{E0514994-F415-4D5A-A5F6-6A420505E3F4}">
      <dsp:nvSpPr>
        <dsp:cNvPr id="0" name=""/>
        <dsp:cNvSpPr/>
      </dsp:nvSpPr>
      <dsp:spPr>
        <a:xfrm>
          <a:off x="1932453" y="1932072"/>
          <a:ext cx="394819" cy="39481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hueOff val="-145751"/>
                <a:satOff val="327"/>
                <a:lumOff val="2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751"/>
                <a:satOff val="327"/>
                <a:lumOff val="2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751"/>
                <a:satOff val="327"/>
                <a:lumOff val="2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751"/>
              <a:satOff val="327"/>
              <a:lumOff val="2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77EDA8-227C-4875-8BE5-A697193BB1E2}">
      <dsp:nvSpPr>
        <dsp:cNvPr id="0" name=""/>
        <dsp:cNvSpPr/>
      </dsp:nvSpPr>
      <dsp:spPr>
        <a:xfrm rot="5400000">
          <a:off x="3028928" y="1047369"/>
          <a:ext cx="1392941" cy="231782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-291502"/>
                <a:satOff val="654"/>
                <a:lumOff val="4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502"/>
                <a:satOff val="654"/>
                <a:lumOff val="4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502"/>
                <a:satOff val="654"/>
                <a:lumOff val="4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91502"/>
              <a:satOff val="654"/>
              <a:lumOff val="45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F8A141-B715-464A-924A-7A57360593A6}">
      <dsp:nvSpPr>
        <dsp:cNvPr id="0" name=""/>
        <dsp:cNvSpPr/>
      </dsp:nvSpPr>
      <dsp:spPr>
        <a:xfrm>
          <a:off x="2820496" y="1794339"/>
          <a:ext cx="2092543" cy="2677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Wrangling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b="0" i="0" kern="1200" dirty="0" smtClean="0">
            <a:solidFill>
              <a:schemeClr val="accent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Multiple Import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500" b="0" i="0" kern="1200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Converting data between wide and long format</a:t>
          </a:r>
          <a:endParaRPr lang="en-US" sz="1500" b="0" i="0" kern="1200" dirty="0" smtClean="0">
            <a:solidFill>
              <a:schemeClr val="accent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Missing Value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Dummy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Factor</a:t>
          </a:r>
        </a:p>
      </dsp:txBody>
      <dsp:txXfrm>
        <a:off x="2820496" y="1794339"/>
        <a:ext cx="2092543" cy="2677142"/>
      </dsp:txXfrm>
    </dsp:sp>
    <dsp:sp modelId="{49B35E4A-D1A3-4139-BDAE-0BF6ED1C014C}">
      <dsp:nvSpPr>
        <dsp:cNvPr id="0" name=""/>
        <dsp:cNvSpPr/>
      </dsp:nvSpPr>
      <dsp:spPr>
        <a:xfrm>
          <a:off x="4494135" y="876728"/>
          <a:ext cx="394819" cy="39481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hueOff val="-437253"/>
                <a:satOff val="981"/>
                <a:lumOff val="6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37253"/>
                <a:satOff val="981"/>
                <a:lumOff val="6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37253"/>
                <a:satOff val="981"/>
                <a:lumOff val="6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37253"/>
              <a:satOff val="981"/>
              <a:lumOff val="6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EDCF05-DD51-4E9A-A4F6-02CB0ACD4A09}">
      <dsp:nvSpPr>
        <dsp:cNvPr id="0" name=""/>
        <dsp:cNvSpPr/>
      </dsp:nvSpPr>
      <dsp:spPr>
        <a:xfrm rot="5400000">
          <a:off x="5590610" y="413478"/>
          <a:ext cx="1392941" cy="231782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-583004"/>
                <a:satOff val="1308"/>
                <a:lumOff val="9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3004"/>
                <a:satOff val="1308"/>
                <a:lumOff val="9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3004"/>
                <a:satOff val="1308"/>
                <a:lumOff val="9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83004"/>
              <a:satOff val="1308"/>
              <a:lumOff val="9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F211EA-5A66-4FFF-A4AC-52B79A22DB21}">
      <dsp:nvSpPr>
        <dsp:cNvPr id="0" name=""/>
        <dsp:cNvSpPr/>
      </dsp:nvSpPr>
      <dsp:spPr>
        <a:xfrm>
          <a:off x="5358093" y="1106008"/>
          <a:ext cx="2092543" cy="183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Exploratory Data Analysis(</a:t>
          </a:r>
          <a:r>
            <a:rPr lang="en-US" altLang="zh-TW" sz="1900" b="0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EDA</a:t>
          </a:r>
          <a:r>
            <a:rPr lang="en-US" altLang="zh-TW" sz="19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</a:t>
          </a:r>
          <a:endParaRPr lang="zh-TW" altLang="en-US" sz="1900" kern="1200" dirty="0">
            <a:latin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500" kern="1200" dirty="0">
            <a:latin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500" kern="1200" dirty="0" err="1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rPr>
            <a:t>Summarise</a:t>
          </a:r>
          <a:endParaRPr lang="zh-TW" altLang="en-US" sz="1500" kern="1200" dirty="0">
            <a:solidFill>
              <a:schemeClr val="accent1"/>
            </a:solidFill>
            <a:latin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rPr>
            <a:t>Cross tabulation</a:t>
          </a:r>
          <a:endParaRPr lang="zh-TW" altLang="en-US" sz="1500" kern="1200" dirty="0">
            <a:solidFill>
              <a:schemeClr val="accent1"/>
            </a:solidFill>
            <a:latin typeface="Tahoma" panose="020B0604030504040204" pitchFamily="34" charset="0"/>
            <a:cs typeface="Tahoma" panose="020B0604030504040204" pitchFamily="34" charset="0"/>
          </a:endParaRPr>
        </a:p>
      </dsp:txBody>
      <dsp:txXfrm>
        <a:off x="5358093" y="1106008"/>
        <a:ext cx="2092543" cy="1834237"/>
      </dsp:txXfrm>
    </dsp:sp>
    <dsp:sp modelId="{617A1A13-F940-4425-9019-FA173CF95166}">
      <dsp:nvSpPr>
        <dsp:cNvPr id="0" name=""/>
        <dsp:cNvSpPr/>
      </dsp:nvSpPr>
      <dsp:spPr>
        <a:xfrm>
          <a:off x="7055818" y="242838"/>
          <a:ext cx="394819" cy="39481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hueOff val="-728755"/>
                <a:satOff val="1635"/>
                <a:lumOff val="11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8755"/>
                <a:satOff val="1635"/>
                <a:lumOff val="11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8755"/>
                <a:satOff val="1635"/>
                <a:lumOff val="11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8755"/>
              <a:satOff val="1635"/>
              <a:lumOff val="114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BC6D4E-1721-4CEF-9C81-2F8B5F54827D}">
      <dsp:nvSpPr>
        <dsp:cNvPr id="0" name=""/>
        <dsp:cNvSpPr/>
      </dsp:nvSpPr>
      <dsp:spPr>
        <a:xfrm rot="5400000">
          <a:off x="8152292" y="-220412"/>
          <a:ext cx="1392941" cy="231782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-874506"/>
                <a:satOff val="1962"/>
                <a:lumOff val="1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4506"/>
                <a:satOff val="1962"/>
                <a:lumOff val="1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4506"/>
                <a:satOff val="1962"/>
                <a:lumOff val="1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874506"/>
              <a:satOff val="1962"/>
              <a:lumOff val="137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8BB218-C736-4A8E-9C41-F9046224412D}">
      <dsp:nvSpPr>
        <dsp:cNvPr id="0" name=""/>
        <dsp:cNvSpPr/>
      </dsp:nvSpPr>
      <dsp:spPr>
        <a:xfrm>
          <a:off x="7919776" y="472117"/>
          <a:ext cx="2092543" cy="183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Modeling</a:t>
          </a:r>
          <a:endParaRPr lang="zh-TW" altLang="en-US" sz="1900" kern="1200" dirty="0">
            <a:latin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500" kern="1200" dirty="0">
            <a:latin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500" kern="1200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rPr>
            <a:t>Logistic Regression</a:t>
          </a:r>
          <a:endParaRPr lang="zh-TW" altLang="en-US" sz="1500" kern="1200" dirty="0">
            <a:solidFill>
              <a:schemeClr val="accent1"/>
            </a:solidFill>
            <a:latin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500" kern="1200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rPr>
            <a:t>Cart</a:t>
          </a:r>
          <a:endParaRPr lang="zh-TW" altLang="en-US" sz="1500" kern="1200" dirty="0">
            <a:solidFill>
              <a:schemeClr val="accent1"/>
            </a:solidFill>
            <a:latin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500" kern="1200" dirty="0" err="1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rPr>
            <a:t>Ctree</a:t>
          </a:r>
          <a:endParaRPr lang="zh-TW" altLang="en-US" sz="1500" kern="1200" dirty="0">
            <a:solidFill>
              <a:schemeClr val="accent1"/>
            </a:solidFill>
            <a:latin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500" kern="1200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rPr>
            <a:t>C50</a:t>
          </a:r>
          <a:endParaRPr lang="zh-TW" altLang="en-US" sz="1500" kern="1200" dirty="0">
            <a:solidFill>
              <a:schemeClr val="accent1"/>
            </a:solidFill>
            <a:latin typeface="Tahoma" panose="020B0604030504040204" pitchFamily="34" charset="0"/>
            <a:cs typeface="Tahoma" panose="020B0604030504040204" pitchFamily="34" charset="0"/>
          </a:endParaRPr>
        </a:p>
      </dsp:txBody>
      <dsp:txXfrm>
        <a:off x="7919776" y="472117"/>
        <a:ext cx="2092543" cy="18342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02166-92A4-4325-B6A9-639053B09263}">
      <dsp:nvSpPr>
        <dsp:cNvPr id="0" name=""/>
        <dsp:cNvSpPr/>
      </dsp:nvSpPr>
      <dsp:spPr>
        <a:xfrm>
          <a:off x="2590246" y="4443039"/>
          <a:ext cx="363413" cy="810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706" y="0"/>
              </a:lnTo>
              <a:lnTo>
                <a:pt x="181706" y="810144"/>
              </a:lnTo>
              <a:lnTo>
                <a:pt x="363413" y="810144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749755" y="4825913"/>
        <a:ext cx="44396" cy="44396"/>
      </dsp:txXfrm>
    </dsp:sp>
    <dsp:sp modelId="{5E122413-C07A-4E91-99B2-3EFA82781DB1}">
      <dsp:nvSpPr>
        <dsp:cNvPr id="0" name=""/>
        <dsp:cNvSpPr/>
      </dsp:nvSpPr>
      <dsp:spPr>
        <a:xfrm>
          <a:off x="2590246" y="4443039"/>
          <a:ext cx="363413" cy="231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706" y="0"/>
              </a:lnTo>
              <a:lnTo>
                <a:pt x="181706" y="231903"/>
              </a:lnTo>
              <a:lnTo>
                <a:pt x="363413" y="231903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761175" y="4548213"/>
        <a:ext cx="21555" cy="21555"/>
      </dsp:txXfrm>
    </dsp:sp>
    <dsp:sp modelId="{8BEBAEFF-DF51-418A-A67C-C6B8CFE1DD8B}">
      <dsp:nvSpPr>
        <dsp:cNvPr id="0" name=""/>
        <dsp:cNvSpPr/>
      </dsp:nvSpPr>
      <dsp:spPr>
        <a:xfrm>
          <a:off x="2590246" y="4089768"/>
          <a:ext cx="363413" cy="353270"/>
        </a:xfrm>
        <a:custGeom>
          <a:avLst/>
          <a:gdLst/>
          <a:ahLst/>
          <a:cxnLst/>
          <a:rect l="0" t="0" r="0" b="0"/>
          <a:pathLst>
            <a:path>
              <a:moveTo>
                <a:pt x="0" y="353270"/>
              </a:moveTo>
              <a:lnTo>
                <a:pt x="181706" y="353270"/>
              </a:lnTo>
              <a:lnTo>
                <a:pt x="181706" y="0"/>
              </a:lnTo>
              <a:lnTo>
                <a:pt x="363413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759282" y="4253733"/>
        <a:ext cx="25341" cy="25341"/>
      </dsp:txXfrm>
    </dsp:sp>
    <dsp:sp modelId="{7C151DA9-F0E1-45F5-A92E-A9CA9F4E8FB6}">
      <dsp:nvSpPr>
        <dsp:cNvPr id="0" name=""/>
        <dsp:cNvSpPr/>
      </dsp:nvSpPr>
      <dsp:spPr>
        <a:xfrm>
          <a:off x="2590246" y="3625660"/>
          <a:ext cx="363413" cy="817379"/>
        </a:xfrm>
        <a:custGeom>
          <a:avLst/>
          <a:gdLst/>
          <a:ahLst/>
          <a:cxnLst/>
          <a:rect l="0" t="0" r="0" b="0"/>
          <a:pathLst>
            <a:path>
              <a:moveTo>
                <a:pt x="0" y="817379"/>
              </a:moveTo>
              <a:lnTo>
                <a:pt x="181706" y="817379"/>
              </a:lnTo>
              <a:lnTo>
                <a:pt x="181706" y="0"/>
              </a:lnTo>
              <a:lnTo>
                <a:pt x="363413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749590" y="4011986"/>
        <a:ext cx="44726" cy="44726"/>
      </dsp:txXfrm>
    </dsp:sp>
    <dsp:sp modelId="{25D2131A-6A1C-4894-81DE-8C9B69FE349D}">
      <dsp:nvSpPr>
        <dsp:cNvPr id="0" name=""/>
        <dsp:cNvSpPr/>
      </dsp:nvSpPr>
      <dsp:spPr>
        <a:xfrm>
          <a:off x="1185506" y="2698613"/>
          <a:ext cx="363413" cy="1744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706" y="0"/>
              </a:lnTo>
              <a:lnTo>
                <a:pt x="181706" y="1744425"/>
              </a:lnTo>
              <a:lnTo>
                <a:pt x="363413" y="1744425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>
        <a:off x="1322666" y="3526279"/>
        <a:ext cx="89093" cy="89093"/>
      </dsp:txXfrm>
    </dsp:sp>
    <dsp:sp modelId="{A9164500-48AC-4F91-8640-9E744B5A3B53}">
      <dsp:nvSpPr>
        <dsp:cNvPr id="0" name=""/>
        <dsp:cNvSpPr/>
      </dsp:nvSpPr>
      <dsp:spPr>
        <a:xfrm>
          <a:off x="1185506" y="2698613"/>
          <a:ext cx="363413" cy="1051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706" y="0"/>
              </a:lnTo>
              <a:lnTo>
                <a:pt x="181706" y="1051944"/>
              </a:lnTo>
              <a:lnTo>
                <a:pt x="363413" y="1051944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339389" y="3196762"/>
        <a:ext cx="55647" cy="55647"/>
      </dsp:txXfrm>
    </dsp:sp>
    <dsp:sp modelId="{1A91D2F6-A249-45CF-846B-EEEBEC9EA6C5}">
      <dsp:nvSpPr>
        <dsp:cNvPr id="0" name=""/>
        <dsp:cNvSpPr/>
      </dsp:nvSpPr>
      <dsp:spPr>
        <a:xfrm>
          <a:off x="1185506" y="2652893"/>
          <a:ext cx="363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413" y="4572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358127" y="2689528"/>
        <a:ext cx="18170" cy="18170"/>
      </dsp:txXfrm>
    </dsp:sp>
    <dsp:sp modelId="{452697FD-D1F8-41AD-B10C-7B8098C961B0}">
      <dsp:nvSpPr>
        <dsp:cNvPr id="0" name=""/>
        <dsp:cNvSpPr/>
      </dsp:nvSpPr>
      <dsp:spPr>
        <a:xfrm>
          <a:off x="1185506" y="1646669"/>
          <a:ext cx="363413" cy="1051944"/>
        </a:xfrm>
        <a:custGeom>
          <a:avLst/>
          <a:gdLst/>
          <a:ahLst/>
          <a:cxnLst/>
          <a:rect l="0" t="0" r="0" b="0"/>
          <a:pathLst>
            <a:path>
              <a:moveTo>
                <a:pt x="0" y="1051944"/>
              </a:moveTo>
              <a:lnTo>
                <a:pt x="181706" y="1051944"/>
              </a:lnTo>
              <a:lnTo>
                <a:pt x="181706" y="0"/>
              </a:lnTo>
              <a:lnTo>
                <a:pt x="363413" y="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339389" y="2144817"/>
        <a:ext cx="55647" cy="55647"/>
      </dsp:txXfrm>
    </dsp:sp>
    <dsp:sp modelId="{11619203-D4C4-4D45-8EA2-A045EBAB39F4}">
      <dsp:nvSpPr>
        <dsp:cNvPr id="0" name=""/>
        <dsp:cNvSpPr/>
      </dsp:nvSpPr>
      <dsp:spPr>
        <a:xfrm>
          <a:off x="2552105" y="954188"/>
          <a:ext cx="363413" cy="778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706" y="0"/>
              </a:lnTo>
              <a:lnTo>
                <a:pt x="181706" y="778966"/>
              </a:lnTo>
              <a:lnTo>
                <a:pt x="363413" y="778966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712323" y="1322182"/>
        <a:ext cx="42978" cy="42978"/>
      </dsp:txXfrm>
    </dsp:sp>
    <dsp:sp modelId="{BA3D0F69-354B-4D78-B3E7-DBB2E5595BF5}">
      <dsp:nvSpPr>
        <dsp:cNvPr id="0" name=""/>
        <dsp:cNvSpPr/>
      </dsp:nvSpPr>
      <dsp:spPr>
        <a:xfrm>
          <a:off x="2552105" y="954188"/>
          <a:ext cx="363413" cy="190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706" y="0"/>
              </a:lnTo>
              <a:lnTo>
                <a:pt x="181706" y="190986"/>
              </a:lnTo>
              <a:lnTo>
                <a:pt x="363413" y="190986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723549" y="1039417"/>
        <a:ext cx="20527" cy="20527"/>
      </dsp:txXfrm>
    </dsp:sp>
    <dsp:sp modelId="{36A3A5B2-1FF4-47ED-8A33-1D28D146BD17}">
      <dsp:nvSpPr>
        <dsp:cNvPr id="0" name=""/>
        <dsp:cNvSpPr/>
      </dsp:nvSpPr>
      <dsp:spPr>
        <a:xfrm>
          <a:off x="2552105" y="588982"/>
          <a:ext cx="363413" cy="365206"/>
        </a:xfrm>
        <a:custGeom>
          <a:avLst/>
          <a:gdLst/>
          <a:ahLst/>
          <a:cxnLst/>
          <a:rect l="0" t="0" r="0" b="0"/>
          <a:pathLst>
            <a:path>
              <a:moveTo>
                <a:pt x="0" y="365206"/>
              </a:moveTo>
              <a:lnTo>
                <a:pt x="181706" y="365206"/>
              </a:lnTo>
              <a:lnTo>
                <a:pt x="181706" y="0"/>
              </a:lnTo>
              <a:lnTo>
                <a:pt x="363413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720932" y="758704"/>
        <a:ext cx="25760" cy="25760"/>
      </dsp:txXfrm>
    </dsp:sp>
    <dsp:sp modelId="{9CFEAD75-75D3-4026-891F-4158B335417B}">
      <dsp:nvSpPr>
        <dsp:cNvPr id="0" name=""/>
        <dsp:cNvSpPr/>
      </dsp:nvSpPr>
      <dsp:spPr>
        <a:xfrm>
          <a:off x="2552105" y="156256"/>
          <a:ext cx="363413" cy="797931"/>
        </a:xfrm>
        <a:custGeom>
          <a:avLst/>
          <a:gdLst/>
          <a:ahLst/>
          <a:cxnLst/>
          <a:rect l="0" t="0" r="0" b="0"/>
          <a:pathLst>
            <a:path>
              <a:moveTo>
                <a:pt x="0" y="797931"/>
              </a:moveTo>
              <a:lnTo>
                <a:pt x="181706" y="797931"/>
              </a:lnTo>
              <a:lnTo>
                <a:pt x="181706" y="0"/>
              </a:lnTo>
              <a:lnTo>
                <a:pt x="363413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711893" y="533302"/>
        <a:ext cx="43839" cy="43839"/>
      </dsp:txXfrm>
    </dsp:sp>
    <dsp:sp modelId="{7701C769-1AB5-4826-A485-3B14E445C855}">
      <dsp:nvSpPr>
        <dsp:cNvPr id="0" name=""/>
        <dsp:cNvSpPr/>
      </dsp:nvSpPr>
      <dsp:spPr>
        <a:xfrm>
          <a:off x="1185506" y="954188"/>
          <a:ext cx="363413" cy="1744425"/>
        </a:xfrm>
        <a:custGeom>
          <a:avLst/>
          <a:gdLst/>
          <a:ahLst/>
          <a:cxnLst/>
          <a:rect l="0" t="0" r="0" b="0"/>
          <a:pathLst>
            <a:path>
              <a:moveTo>
                <a:pt x="0" y="1744425"/>
              </a:moveTo>
              <a:lnTo>
                <a:pt x="181706" y="1744425"/>
              </a:lnTo>
              <a:lnTo>
                <a:pt x="181706" y="0"/>
              </a:lnTo>
              <a:lnTo>
                <a:pt x="363413" y="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>
        <a:off x="1322666" y="1781854"/>
        <a:ext cx="89093" cy="89093"/>
      </dsp:txXfrm>
    </dsp:sp>
    <dsp:sp modelId="{CF00D370-5437-4A97-AB1E-3B9FCD8BDB51}">
      <dsp:nvSpPr>
        <dsp:cNvPr id="0" name=""/>
        <dsp:cNvSpPr/>
      </dsp:nvSpPr>
      <dsp:spPr>
        <a:xfrm rot="16200000">
          <a:off x="-549340" y="2421621"/>
          <a:ext cx="2915708" cy="553984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chemeClr val="tx1"/>
              </a:solidFill>
            </a:rPr>
            <a:t>客服資料</a:t>
          </a:r>
          <a:endParaRPr lang="zh-TW" altLang="en-US" sz="2800" kern="1200" dirty="0">
            <a:solidFill>
              <a:schemeClr val="tx1"/>
            </a:solidFill>
          </a:endParaRPr>
        </a:p>
      </dsp:txBody>
      <dsp:txXfrm>
        <a:off x="-549340" y="2421621"/>
        <a:ext cx="2915708" cy="553984"/>
      </dsp:txXfrm>
    </dsp:sp>
    <dsp:sp modelId="{4EA36A0B-30B9-4649-B779-34E0BF976E15}">
      <dsp:nvSpPr>
        <dsp:cNvPr id="0" name=""/>
        <dsp:cNvSpPr/>
      </dsp:nvSpPr>
      <dsp:spPr>
        <a:xfrm>
          <a:off x="1548920" y="677196"/>
          <a:ext cx="1003185" cy="553984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1</a:t>
          </a:r>
          <a:r>
            <a:rPr lang="zh-TW" altLang="en-US" sz="1100" kern="1200" dirty="0" smtClean="0">
              <a:solidFill>
                <a:schemeClr val="tx1"/>
              </a:solidFill>
            </a:rPr>
            <a:t>月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1548920" y="677196"/>
        <a:ext cx="1003185" cy="553984"/>
      </dsp:txXfrm>
    </dsp:sp>
    <dsp:sp modelId="{2F7FD74E-AF4C-4CCD-A8B8-2CF2E8F3712A}">
      <dsp:nvSpPr>
        <dsp:cNvPr id="0" name=""/>
        <dsp:cNvSpPr/>
      </dsp:nvSpPr>
      <dsp:spPr>
        <a:xfrm>
          <a:off x="2915519" y="2730"/>
          <a:ext cx="1128036" cy="307051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1.csv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2915519" y="2730"/>
        <a:ext cx="1128036" cy="307051"/>
      </dsp:txXfrm>
    </dsp:sp>
    <dsp:sp modelId="{E846C195-9442-4E1B-B497-DB3DC1A84606}">
      <dsp:nvSpPr>
        <dsp:cNvPr id="0" name=""/>
        <dsp:cNvSpPr/>
      </dsp:nvSpPr>
      <dsp:spPr>
        <a:xfrm>
          <a:off x="2915519" y="448278"/>
          <a:ext cx="1145062" cy="281407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2.csv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2915519" y="448278"/>
        <a:ext cx="1145062" cy="281407"/>
      </dsp:txXfrm>
    </dsp:sp>
    <dsp:sp modelId="{827CA1C3-7048-4F0F-8471-898DFE2FCB5B}">
      <dsp:nvSpPr>
        <dsp:cNvPr id="0" name=""/>
        <dsp:cNvSpPr/>
      </dsp:nvSpPr>
      <dsp:spPr>
        <a:xfrm>
          <a:off x="2915519" y="868182"/>
          <a:ext cx="1052573" cy="553984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.</a:t>
          </a:r>
          <a:br>
            <a:rPr lang="en-US" altLang="zh-TW" sz="1100" kern="1200" dirty="0" smtClean="0">
              <a:solidFill>
                <a:schemeClr val="tx1"/>
              </a:solidFill>
            </a:rPr>
          </a:br>
          <a:r>
            <a:rPr lang="en-US" altLang="zh-TW" sz="1100" kern="1200" dirty="0" smtClean="0">
              <a:solidFill>
                <a:schemeClr val="tx1"/>
              </a:solidFill>
            </a:rPr>
            <a:t>.</a:t>
          </a:r>
          <a:br>
            <a:rPr lang="en-US" altLang="zh-TW" sz="1100" kern="1200" dirty="0" smtClean="0">
              <a:solidFill>
                <a:schemeClr val="tx1"/>
              </a:solidFill>
            </a:rPr>
          </a:br>
          <a:r>
            <a:rPr lang="en-US" altLang="zh-TW" sz="1100" kern="1200" dirty="0" smtClean="0">
              <a:solidFill>
                <a:schemeClr val="tx1"/>
              </a:solidFill>
            </a:rPr>
            <a:t>.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2915519" y="868182"/>
        <a:ext cx="1052573" cy="553984"/>
      </dsp:txXfrm>
    </dsp:sp>
    <dsp:sp modelId="{CDAA326D-B445-4A94-BC80-B3C75E8C3E95}">
      <dsp:nvSpPr>
        <dsp:cNvPr id="0" name=""/>
        <dsp:cNvSpPr/>
      </dsp:nvSpPr>
      <dsp:spPr>
        <a:xfrm>
          <a:off x="2915519" y="1560663"/>
          <a:ext cx="1129890" cy="344982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30.csv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2915519" y="1560663"/>
        <a:ext cx="1129890" cy="344982"/>
      </dsp:txXfrm>
    </dsp:sp>
    <dsp:sp modelId="{193CC12E-70EF-4E0F-8008-54934A0F1039}">
      <dsp:nvSpPr>
        <dsp:cNvPr id="0" name=""/>
        <dsp:cNvSpPr/>
      </dsp:nvSpPr>
      <dsp:spPr>
        <a:xfrm>
          <a:off x="1548920" y="1369676"/>
          <a:ext cx="1026480" cy="553984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2</a:t>
          </a:r>
          <a:r>
            <a:rPr lang="zh-TW" altLang="en-US" sz="1100" kern="1200" dirty="0" smtClean="0">
              <a:solidFill>
                <a:schemeClr val="tx1"/>
              </a:solidFill>
            </a:rPr>
            <a:t>月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1548920" y="1369676"/>
        <a:ext cx="1026480" cy="553984"/>
      </dsp:txXfrm>
    </dsp:sp>
    <dsp:sp modelId="{A090DFB7-756C-4AB5-85F2-A427CB6C3037}">
      <dsp:nvSpPr>
        <dsp:cNvPr id="0" name=""/>
        <dsp:cNvSpPr/>
      </dsp:nvSpPr>
      <dsp:spPr>
        <a:xfrm>
          <a:off x="1548920" y="2062157"/>
          <a:ext cx="1037437" cy="1272912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.</a:t>
          </a:r>
          <a:br>
            <a:rPr lang="en-US" altLang="zh-TW" sz="1100" kern="1200" dirty="0" smtClean="0">
              <a:solidFill>
                <a:schemeClr val="tx1"/>
              </a:solidFill>
            </a:rPr>
          </a:br>
          <a:r>
            <a:rPr lang="en-US" altLang="zh-TW" sz="1100" kern="1200" dirty="0" smtClean="0">
              <a:solidFill>
                <a:schemeClr val="tx1"/>
              </a:solidFill>
            </a:rPr>
            <a:t>.</a:t>
          </a:r>
          <a:br>
            <a:rPr lang="en-US" altLang="zh-TW" sz="1100" kern="1200" dirty="0" smtClean="0">
              <a:solidFill>
                <a:schemeClr val="tx1"/>
              </a:solidFill>
            </a:rPr>
          </a:br>
          <a:r>
            <a:rPr lang="en-US" altLang="zh-TW" sz="1100" kern="1200" dirty="0" smtClean="0">
              <a:solidFill>
                <a:schemeClr val="tx1"/>
              </a:solidFill>
            </a:rPr>
            <a:t>.</a:t>
          </a:r>
          <a:br>
            <a:rPr lang="en-US" altLang="zh-TW" sz="1100" kern="1200" dirty="0" smtClean="0">
              <a:solidFill>
                <a:schemeClr val="tx1"/>
              </a:solidFill>
            </a:rPr>
          </a:br>
          <a:r>
            <a:rPr lang="en-US" altLang="zh-TW" sz="1100" kern="1200" dirty="0" smtClean="0">
              <a:solidFill>
                <a:schemeClr val="tx1"/>
              </a:solidFill>
            </a:rPr>
            <a:t>.</a:t>
          </a:r>
          <a:br>
            <a:rPr lang="en-US" altLang="zh-TW" sz="1100" kern="1200" dirty="0" smtClean="0">
              <a:solidFill>
                <a:schemeClr val="tx1"/>
              </a:solidFill>
            </a:rPr>
          </a:br>
          <a:r>
            <a:rPr lang="en-US" altLang="zh-TW" sz="1100" kern="1200" dirty="0" smtClean="0">
              <a:solidFill>
                <a:schemeClr val="tx1"/>
              </a:solidFill>
            </a:rPr>
            <a:t>.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1548920" y="2062157"/>
        <a:ext cx="1037437" cy="1272912"/>
      </dsp:txXfrm>
    </dsp:sp>
    <dsp:sp modelId="{F9FE245D-C47C-4E9B-BE4E-07CC4C19065C}">
      <dsp:nvSpPr>
        <dsp:cNvPr id="0" name=""/>
        <dsp:cNvSpPr/>
      </dsp:nvSpPr>
      <dsp:spPr>
        <a:xfrm>
          <a:off x="1548920" y="3473566"/>
          <a:ext cx="1059406" cy="553984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12</a:t>
          </a:r>
          <a:r>
            <a:rPr lang="zh-TW" altLang="en-US" sz="1100" kern="1200" dirty="0" smtClean="0">
              <a:solidFill>
                <a:schemeClr val="tx1"/>
              </a:solidFill>
            </a:rPr>
            <a:t>月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1548920" y="3473566"/>
        <a:ext cx="1059406" cy="553984"/>
      </dsp:txXfrm>
    </dsp:sp>
    <dsp:sp modelId="{1915A3EF-ACF5-41AD-BDBF-FE620B46817B}">
      <dsp:nvSpPr>
        <dsp:cNvPr id="0" name=""/>
        <dsp:cNvSpPr/>
      </dsp:nvSpPr>
      <dsp:spPr>
        <a:xfrm>
          <a:off x="1548920" y="4166047"/>
          <a:ext cx="1041326" cy="553984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13</a:t>
          </a:r>
          <a:r>
            <a:rPr lang="zh-TW" altLang="en-US" sz="1100" kern="1200" dirty="0" smtClean="0">
              <a:solidFill>
                <a:schemeClr val="tx1"/>
              </a:solidFill>
            </a:rPr>
            <a:t>月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1548920" y="4166047"/>
        <a:ext cx="1041326" cy="553984"/>
      </dsp:txXfrm>
    </dsp:sp>
    <dsp:sp modelId="{330AAB81-9F9E-46B3-B2B1-AFCEF5B405AA}">
      <dsp:nvSpPr>
        <dsp:cNvPr id="0" name=""/>
        <dsp:cNvSpPr/>
      </dsp:nvSpPr>
      <dsp:spPr>
        <a:xfrm>
          <a:off x="2953660" y="3470142"/>
          <a:ext cx="1142646" cy="311034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1.csv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2953660" y="3470142"/>
        <a:ext cx="1142646" cy="311034"/>
      </dsp:txXfrm>
    </dsp:sp>
    <dsp:sp modelId="{1A9D178D-DED3-45A1-A656-30F6314ABC56}">
      <dsp:nvSpPr>
        <dsp:cNvPr id="0" name=""/>
        <dsp:cNvSpPr/>
      </dsp:nvSpPr>
      <dsp:spPr>
        <a:xfrm>
          <a:off x="2953660" y="3919878"/>
          <a:ext cx="1148515" cy="339780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2.csv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2953660" y="3919878"/>
        <a:ext cx="1148515" cy="339780"/>
      </dsp:txXfrm>
    </dsp:sp>
    <dsp:sp modelId="{9C87B6F1-C896-4EC6-9084-44298DF2947D}">
      <dsp:nvSpPr>
        <dsp:cNvPr id="0" name=""/>
        <dsp:cNvSpPr/>
      </dsp:nvSpPr>
      <dsp:spPr>
        <a:xfrm>
          <a:off x="2953660" y="4397950"/>
          <a:ext cx="1165432" cy="553984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.</a:t>
          </a:r>
          <a:br>
            <a:rPr lang="en-US" altLang="zh-TW" sz="1100" kern="1200" dirty="0" smtClean="0">
              <a:solidFill>
                <a:schemeClr val="tx1"/>
              </a:solidFill>
            </a:rPr>
          </a:br>
          <a:r>
            <a:rPr lang="en-US" altLang="zh-TW" sz="1100" kern="1200" dirty="0" smtClean="0">
              <a:solidFill>
                <a:schemeClr val="tx1"/>
              </a:solidFill>
            </a:rPr>
            <a:t>.</a:t>
          </a:r>
          <a:br>
            <a:rPr lang="en-US" altLang="zh-TW" sz="1100" kern="1200" dirty="0" smtClean="0">
              <a:solidFill>
                <a:schemeClr val="tx1"/>
              </a:solidFill>
            </a:rPr>
          </a:br>
          <a:r>
            <a:rPr lang="en-US" altLang="zh-TW" sz="1100" kern="1200" dirty="0" smtClean="0">
              <a:solidFill>
                <a:schemeClr val="tx1"/>
              </a:solidFill>
            </a:rPr>
            <a:t>.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2953660" y="4397950"/>
        <a:ext cx="1165432" cy="553984"/>
      </dsp:txXfrm>
    </dsp:sp>
    <dsp:sp modelId="{AF6247A1-F3CE-4D7C-8CE2-894016F9725C}">
      <dsp:nvSpPr>
        <dsp:cNvPr id="0" name=""/>
        <dsp:cNvSpPr/>
      </dsp:nvSpPr>
      <dsp:spPr>
        <a:xfrm>
          <a:off x="2953660" y="5090431"/>
          <a:ext cx="1167794" cy="325504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>
              <a:solidFill>
                <a:schemeClr val="tx1"/>
              </a:solidFill>
            </a:rPr>
            <a:t>28.csv</a:t>
          </a:r>
          <a:endParaRPr lang="zh-TW" altLang="en-US" sz="1100" kern="1200" dirty="0">
            <a:solidFill>
              <a:schemeClr val="tx1"/>
            </a:solidFill>
          </a:endParaRPr>
        </a:p>
      </dsp:txBody>
      <dsp:txXfrm>
        <a:off x="2953660" y="5090431"/>
        <a:ext cx="1167794" cy="325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0.24907</cdr:x>
      <cdr:y>0.27727</cdr:y>
    </cdr:from>
    <cdr:to>
      <cdr:x>0.37171</cdr:x>
      <cdr:y>0.37657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1273175" y="928159"/>
          <a:ext cx="626936" cy="3323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>
            <a:lnSpc>
              <a:spcPct val="130000"/>
            </a:lnSpc>
            <a:spcBef>
              <a:spcPts val="600"/>
            </a:spcBef>
          </a:pPr>
          <a:endParaRPr lang="zh-TW" altLang="en-US"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0.16306</cdr:x>
      <cdr:y>0.37954</cdr:y>
    </cdr:from>
    <cdr:to>
      <cdr:x>0.27953</cdr:x>
      <cdr:y>0.4736</cdr:y>
    </cdr:to>
    <cdr:sp macro="" textlink="">
      <cdr:nvSpPr>
        <cdr:cNvPr id="3" name="文字方塊 2"/>
        <cdr:cNvSpPr txBox="1"/>
      </cdr:nvSpPr>
      <cdr:spPr>
        <a:xfrm xmlns:a="http://schemas.openxmlformats.org/drawingml/2006/main">
          <a:off x="1866901" y="2190750"/>
          <a:ext cx="1333500" cy="54292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>
            <a:lnSpc>
              <a:spcPct val="130000"/>
            </a:lnSpc>
            <a:spcBef>
              <a:spcPts val="600"/>
            </a:spcBef>
          </a:pPr>
          <a:endParaRPr lang="zh-TW" altLang="en-US"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cdr:txBody>
    </cdr:sp>
  </cdr:relSizeAnchor>
  <cdr:relSizeAnchor xmlns:cdr="http://schemas.openxmlformats.org/drawingml/2006/chartDrawing">
    <cdr:from>
      <cdr:x>0.74282</cdr:x>
      <cdr:y>0.58652</cdr:y>
    </cdr:from>
    <cdr:to>
      <cdr:x>0.94306</cdr:x>
      <cdr:y>0.65104</cdr:y>
    </cdr:to>
    <cdr:sp macro="" textlink="">
      <cdr:nvSpPr>
        <cdr:cNvPr id="4" name="文字方塊 3"/>
        <cdr:cNvSpPr txBox="1"/>
      </cdr:nvSpPr>
      <cdr:spPr>
        <a:xfrm xmlns:a="http://schemas.openxmlformats.org/drawingml/2006/main">
          <a:off x="4104383" y="3385472"/>
          <a:ext cx="1106408" cy="3724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377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189" algn="l" defTabSz="914377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377" algn="l" defTabSz="914377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566" algn="l" defTabSz="914377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754" algn="l" defTabSz="914377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5943" algn="l" defTabSz="914377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131" algn="l" defTabSz="914377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320" algn="l" defTabSz="914377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509" algn="l" defTabSz="914377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130000"/>
            </a:lnSpc>
            <a:spcBef>
              <a:spcPts val="600"/>
            </a:spcBef>
          </a:pPr>
          <a:r>
            <a:rPr lang="en-US" altLang="zh-TW" sz="1400" kern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Index=93</a:t>
          </a:r>
          <a:endParaRPr lang="zh-TW" altLang="en-US" sz="1400" kern="0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0.18021</cdr:x>
      <cdr:y>0.65383</cdr:y>
    </cdr:from>
    <cdr:to>
      <cdr:x>0.5</cdr:x>
      <cdr:y>0.71361</cdr:y>
    </cdr:to>
    <cdr:sp macro="" textlink="">
      <cdr:nvSpPr>
        <cdr:cNvPr id="4" name="文字方塊 3"/>
        <cdr:cNvSpPr txBox="1"/>
      </cdr:nvSpPr>
      <cdr:spPr>
        <a:xfrm xmlns:a="http://schemas.openxmlformats.org/drawingml/2006/main">
          <a:off x="1003735" y="3773978"/>
          <a:ext cx="1781175" cy="34509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377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189" algn="l" defTabSz="914377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377" algn="l" defTabSz="914377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566" algn="l" defTabSz="914377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754" algn="l" defTabSz="914377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5943" algn="l" defTabSz="914377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131" algn="l" defTabSz="914377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320" algn="l" defTabSz="914377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509" algn="l" defTabSz="914377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130000"/>
            </a:lnSpc>
            <a:spcBef>
              <a:spcPts val="600"/>
            </a:spcBef>
          </a:pPr>
          <a:r>
            <a:rPr lang="en-US" altLang="zh-TW" sz="1400" kern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Index=192</a:t>
          </a:r>
          <a:endParaRPr lang="zh-TW" altLang="en-US" sz="1400" kern="0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cdr:txBody>
    </cdr:sp>
  </cdr:relSizeAnchor>
  <cdr:relSizeAnchor xmlns:cdr="http://schemas.openxmlformats.org/drawingml/2006/chartDrawing">
    <cdr:from>
      <cdr:x>0.46885</cdr:x>
      <cdr:y>0.73853</cdr:y>
    </cdr:from>
    <cdr:to>
      <cdr:x>0.78865</cdr:x>
      <cdr:y>0.79832</cdr:y>
    </cdr:to>
    <cdr:sp macro="" textlink="">
      <cdr:nvSpPr>
        <cdr:cNvPr id="5" name="文字方塊 1"/>
        <cdr:cNvSpPr txBox="1"/>
      </cdr:nvSpPr>
      <cdr:spPr>
        <a:xfrm xmlns:a="http://schemas.openxmlformats.org/drawingml/2006/main">
          <a:off x="2611437" y="4262928"/>
          <a:ext cx="1781175" cy="34509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130000"/>
            </a:lnSpc>
            <a:spcBef>
              <a:spcPts val="600"/>
            </a:spcBef>
          </a:pPr>
          <a:r>
            <a:rPr lang="en-US" altLang="zh-TW" sz="1400" kern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Index=110</a:t>
          </a:r>
          <a:endParaRPr lang="zh-TW" altLang="en-US" sz="1400" kern="0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cdr:txBody>
    </cdr:sp>
  </cdr:relSizeAnchor>
  <cdr:relSizeAnchor xmlns:cdr="http://schemas.openxmlformats.org/drawingml/2006/chartDrawing">
    <cdr:from>
      <cdr:x>0.74006</cdr:x>
      <cdr:y>0.14269</cdr:y>
    </cdr:from>
    <cdr:to>
      <cdr:x>0.94997</cdr:x>
      <cdr:y>0.20721</cdr:y>
    </cdr:to>
    <cdr:sp macro="" textlink="">
      <cdr:nvSpPr>
        <cdr:cNvPr id="6" name="文字方塊 1"/>
        <cdr:cNvSpPr txBox="1"/>
      </cdr:nvSpPr>
      <cdr:spPr>
        <a:xfrm xmlns:a="http://schemas.openxmlformats.org/drawingml/2006/main">
          <a:off x="4122021" y="823628"/>
          <a:ext cx="1169116" cy="3724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130000"/>
            </a:lnSpc>
            <a:spcBef>
              <a:spcPts val="600"/>
            </a:spcBef>
          </a:pPr>
          <a:r>
            <a:rPr lang="en-US" altLang="zh-TW" sz="1400" kern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Index=108</a:t>
          </a:r>
          <a:endParaRPr lang="zh-TW" altLang="en-US" sz="1400" kern="0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2017/6/2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3384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00754" y="4460206"/>
            <a:ext cx="5390866" cy="73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900754" y="325734"/>
            <a:ext cx="6609502" cy="2879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zh-CN" altLang="en-US" sz="9600" b="0" dirty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r>
              <a:rPr kumimoji="1" lang="en-US" altLang="zh-CN" sz="9600" b="1" dirty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  <a:sym typeface="+mn-lt"/>
              </a:rPr>
              <a:t>FINANCIAL</a:t>
            </a:r>
            <a:endParaRPr kumimoji="1" lang="zh-CN" altLang="en-US" sz="9600" b="1" dirty="0">
              <a:solidFill>
                <a:schemeClr val="bg1"/>
              </a:solidFill>
              <a:effectLst>
                <a:innerShdw blurRad="63500" dist="63500" dir="16200000">
                  <a:prstClr val="black">
                    <a:alpha val="20000"/>
                  </a:prstClr>
                </a:innerShdw>
              </a:effectLst>
              <a:cs typeface="+mn-ea"/>
              <a:sym typeface="+mn-lt"/>
            </a:endParaRPr>
          </a:p>
          <a:p>
            <a:r>
              <a:rPr kumimoji="1" lang="en-US" altLang="zh-CN" sz="9600" b="1" dirty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  <a:sym typeface="+mn-lt"/>
              </a:rPr>
              <a:t>INDUSTRY</a:t>
            </a:r>
            <a:endParaRPr kumimoji="1" lang="zh-CN" altLang="en-US" sz="9600" b="1" dirty="0">
              <a:solidFill>
                <a:schemeClr val="bg1"/>
              </a:solidFill>
              <a:effectLst>
                <a:innerShdw blurRad="63500" dist="63500" dir="16200000">
                  <a:prstClr val="black">
                    <a:alpha val="2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900754" y="3544527"/>
            <a:ext cx="5948974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金融行业年终总结</a:t>
            </a:r>
          </a:p>
        </p:txBody>
      </p:sp>
      <p:sp>
        <p:nvSpPr>
          <p:cNvPr id="13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900754" y="4533499"/>
            <a:ext cx="5948974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9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30088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4" y="3637280"/>
            <a:ext cx="3183485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2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240" y="2936240"/>
            <a:ext cx="3921760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72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19"/>
          <a:stretch/>
        </p:blipFill>
        <p:spPr>
          <a:xfrm>
            <a:off x="4064000" y="2054860"/>
            <a:ext cx="8128000" cy="45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91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8588" y="2819657"/>
            <a:ext cx="3159758" cy="49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40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292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0" y="0"/>
            <a:ext cx="12192000" cy="6858000"/>
            <a:chOff x="767255" y="220717"/>
            <a:chExt cx="3888830" cy="4456386"/>
          </a:xfrm>
        </p:grpSpPr>
        <p:sp>
          <p:nvSpPr>
            <p:cNvPr id="5" name="矩形 4"/>
            <p:cNvSpPr/>
            <p:nvPr/>
          </p:nvSpPr>
          <p:spPr>
            <a:xfrm>
              <a:off x="767255" y="220717"/>
              <a:ext cx="777766" cy="4456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45021" y="220717"/>
              <a:ext cx="777766" cy="44563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22787" y="220717"/>
              <a:ext cx="777766" cy="44563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100553" y="220717"/>
              <a:ext cx="777766" cy="44563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878319" y="220717"/>
              <a:ext cx="777766" cy="44563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90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381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35165"/>
            <a:ext cx="540952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4374657" y="235165"/>
            <a:ext cx="7817343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10787043" y="6270088"/>
            <a:ext cx="855186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3534" y="234953"/>
            <a:ext cx="3385925" cy="58843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787042" y="6270090"/>
            <a:ext cx="855186" cy="5884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633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889760"/>
            <a:ext cx="12192000" cy="4968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87135"/>
            <a:ext cx="1828800" cy="243840"/>
          </a:xfrm>
          <a:prstGeom prst="rect">
            <a:avLst/>
          </a:prstGeom>
        </p:spPr>
      </p:pic>
      <p:sp>
        <p:nvSpPr>
          <p:cNvPr id="24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931717" y="271197"/>
            <a:ext cx="631454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2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lvl="0" algn="ctr" defTabSz="914377"/>
            <a:r>
              <a:rPr lang="en-US" altLang="zh-CN" dirty="0"/>
              <a:t>CONTENTS</a:t>
            </a:r>
          </a:p>
        </p:txBody>
      </p:sp>
      <p:sp>
        <p:nvSpPr>
          <p:cNvPr id="25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822227" y="2544518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6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822227" y="3429000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7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822227" y="4287692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2318619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889760"/>
            <a:ext cx="12192000" cy="4968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87135"/>
            <a:ext cx="1828800" cy="243840"/>
          </a:xfrm>
          <a:prstGeom prst="rect">
            <a:avLst/>
          </a:prstGeom>
        </p:spPr>
      </p:pic>
      <p:sp>
        <p:nvSpPr>
          <p:cNvPr id="24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931717" y="271197"/>
            <a:ext cx="631454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2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lvl="0" algn="ctr" defTabSz="914377"/>
            <a:r>
              <a:rPr lang="en-US" altLang="zh-CN" dirty="0"/>
              <a:t>CONTENTS</a:t>
            </a:r>
          </a:p>
        </p:txBody>
      </p:sp>
      <p:sp>
        <p:nvSpPr>
          <p:cNvPr id="25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822227" y="2190575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6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822227" y="3075057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7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822227" y="3933749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8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3822227" y="4792441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30206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889760"/>
            <a:ext cx="12192000" cy="4968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87135"/>
            <a:ext cx="1828800" cy="243840"/>
          </a:xfrm>
          <a:prstGeom prst="rect">
            <a:avLst/>
          </a:prstGeom>
        </p:spPr>
      </p:pic>
      <p:sp>
        <p:nvSpPr>
          <p:cNvPr id="24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931717" y="271197"/>
            <a:ext cx="631454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2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lvl="0" algn="ctr" defTabSz="914377"/>
            <a:r>
              <a:rPr lang="en-US" altLang="zh-CN" dirty="0"/>
              <a:t>CONTENTS</a:t>
            </a:r>
          </a:p>
        </p:txBody>
      </p:sp>
      <p:sp>
        <p:nvSpPr>
          <p:cNvPr id="25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822227" y="2190575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6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822227" y="3075057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7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822227" y="3933749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8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3822227" y="4792441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 hasCustomPrompt="1"/>
          </p:nvPr>
        </p:nvSpPr>
        <p:spPr>
          <a:xfrm>
            <a:off x="3822227" y="5603715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28498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889760"/>
            <a:ext cx="12192000" cy="4968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87135"/>
            <a:ext cx="1828800" cy="243840"/>
          </a:xfrm>
          <a:prstGeom prst="rect">
            <a:avLst/>
          </a:prstGeom>
        </p:spPr>
      </p:pic>
      <p:sp>
        <p:nvSpPr>
          <p:cNvPr id="24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931717" y="271197"/>
            <a:ext cx="631454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2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lvl="0" algn="ctr" defTabSz="914377"/>
            <a:r>
              <a:rPr lang="en-US" altLang="zh-CN" dirty="0"/>
              <a:t>CONTENTS</a:t>
            </a:r>
          </a:p>
        </p:txBody>
      </p:sp>
      <p:sp>
        <p:nvSpPr>
          <p:cNvPr id="25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822227" y="1933183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6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822227" y="2669982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822227" y="3406328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3822227" y="4143127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7" hasCustomPrompt="1"/>
          </p:nvPr>
        </p:nvSpPr>
        <p:spPr>
          <a:xfrm>
            <a:off x="3822227" y="4879418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13" name="文本占位符 9"/>
          <p:cNvSpPr>
            <a:spLocks noGrp="1"/>
          </p:cNvSpPr>
          <p:nvPr>
            <p:ph type="body" sz="quarter" idx="18" hasCustomPrompt="1"/>
          </p:nvPr>
        </p:nvSpPr>
        <p:spPr>
          <a:xfrm>
            <a:off x="3822227" y="5616217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373755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3289738"/>
            <a:ext cx="629920" cy="21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537372" y="3289738"/>
            <a:ext cx="5654627" cy="21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986909" y="3149404"/>
            <a:ext cx="5093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defTabSz="914377">
              <a:buNone/>
              <a:defRPr kumimoji="1" lang="zh-CN" altLang="en-US" sz="8000" dirty="0" smtClean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lvl="0" defTabSz="914377"/>
            <a:r>
              <a:rPr lang="en-US" altLang="zh-CN" dirty="0"/>
              <a:t>PART ONE</a:t>
            </a:r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986909" y="4114800"/>
            <a:ext cx="510909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9600" b="1" dirty="0" smtClean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9600" b="1" dirty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  <a:sym typeface="+mn-lt"/>
              </a:rPr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30168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54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>
            <a:off x="215462" y="1087749"/>
            <a:ext cx="11415604" cy="555478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60934" y="1072055"/>
            <a:ext cx="11415604" cy="5554789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23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99449"/>
            <a:ext cx="12192000" cy="5277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1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69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05" r:id="rId2"/>
    <p:sldLayoutId id="2147483690" r:id="rId3"/>
    <p:sldLayoutId id="2147483706" r:id="rId4"/>
    <p:sldLayoutId id="2147483707" r:id="rId5"/>
    <p:sldLayoutId id="214748370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688" r:id="rId16"/>
    <p:sldLayoutId id="21474837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信用卡流失問題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82" y="1152525"/>
            <a:ext cx="93630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4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資料格式清洗</a:t>
            </a:r>
            <a:r>
              <a:rPr lang="en-US" altLang="zh-TW" dirty="0" smtClean="0"/>
              <a:t>- Extract 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Time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38285" b="32192"/>
          <a:stretch/>
        </p:blipFill>
        <p:spPr>
          <a:xfrm>
            <a:off x="430404" y="1176337"/>
            <a:ext cx="10480993" cy="9429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27651"/>
          <a:stretch/>
        </p:blipFill>
        <p:spPr>
          <a:xfrm>
            <a:off x="430404" y="2185987"/>
            <a:ext cx="11501438" cy="1019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362" y="4391028"/>
            <a:ext cx="5191125" cy="7715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362" y="5386395"/>
            <a:ext cx="2771775" cy="381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3537" y="5386395"/>
            <a:ext cx="6715125" cy="7905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3537" y="3786195"/>
            <a:ext cx="8067675" cy="1457325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659004" y="2416971"/>
            <a:ext cx="4398771" cy="9239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4991100" y="2469357"/>
            <a:ext cx="2266950" cy="871540"/>
          </a:xfrm>
          <a:prstGeom prst="roundRect">
            <a:avLst/>
          </a:prstGeom>
          <a:noFill/>
          <a:ln w="38100"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2762865" y="4976820"/>
            <a:ext cx="1504335" cy="1"/>
          </a:xfrm>
          <a:prstGeom prst="line">
            <a:avLst/>
          </a:prstGeom>
          <a:ln w="38100">
            <a:solidFill>
              <a:srgbClr val="F23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endCxn id="10" idx="3"/>
          </p:cNvCxnSpPr>
          <p:nvPr/>
        </p:nvCxnSpPr>
        <p:spPr>
          <a:xfrm>
            <a:off x="3629025" y="4514857"/>
            <a:ext cx="6072187" cy="1"/>
          </a:xfrm>
          <a:prstGeom prst="line">
            <a:avLst/>
          </a:prstGeom>
          <a:ln w="38100">
            <a:solidFill>
              <a:srgbClr val="F23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872094" y="4872040"/>
            <a:ext cx="918856" cy="0"/>
          </a:xfrm>
          <a:prstGeom prst="line">
            <a:avLst/>
          </a:prstGeom>
          <a:ln w="38100">
            <a:solidFill>
              <a:srgbClr val="F23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7258050" y="4876805"/>
            <a:ext cx="1162050" cy="0"/>
          </a:xfrm>
          <a:prstGeom prst="line">
            <a:avLst/>
          </a:prstGeom>
          <a:ln w="38100">
            <a:solidFill>
              <a:srgbClr val="F23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3515032" y="5972182"/>
            <a:ext cx="4762193" cy="1"/>
          </a:xfrm>
          <a:prstGeom prst="line">
            <a:avLst/>
          </a:prstGeom>
          <a:ln w="38100">
            <a:solidFill>
              <a:srgbClr val="F23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9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354208" y="258233"/>
            <a:ext cx="7875396" cy="529569"/>
          </a:xfrm>
        </p:spPr>
        <p:txBody>
          <a:bodyPr/>
          <a:lstStyle/>
          <a:p>
            <a:pPr lvl="0"/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Converting </a:t>
            </a:r>
            <a:r>
              <a:rPr lang="en-US" altLang="zh-TW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between wide and long format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08" y="1045173"/>
            <a:ext cx="4040811" cy="359746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08" y="5037657"/>
            <a:ext cx="11532992" cy="1356204"/>
          </a:xfrm>
          <a:prstGeom prst="rect">
            <a:avLst/>
          </a:prstGeom>
        </p:spPr>
      </p:pic>
      <p:sp>
        <p:nvSpPr>
          <p:cNvPr id="15" name="向右箭號 14"/>
          <p:cNvSpPr/>
          <p:nvPr/>
        </p:nvSpPr>
        <p:spPr>
          <a:xfrm rot="2939312">
            <a:off x="4923007" y="3561123"/>
            <a:ext cx="1365660" cy="1042220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40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354208" y="258233"/>
            <a:ext cx="7875396" cy="529569"/>
          </a:xfrm>
        </p:spPr>
        <p:txBody>
          <a:bodyPr/>
          <a:lstStyle/>
          <a:p>
            <a:pPr lvl="0"/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Converting </a:t>
            </a:r>
            <a:r>
              <a:rPr lang="en-US" altLang="zh-TW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between wide and long format</a:t>
            </a:r>
          </a:p>
        </p:txBody>
      </p:sp>
      <p:sp>
        <p:nvSpPr>
          <p:cNvPr id="15" name="向右箭號 14"/>
          <p:cNvSpPr/>
          <p:nvPr/>
        </p:nvSpPr>
        <p:spPr>
          <a:xfrm>
            <a:off x="4872411" y="2714625"/>
            <a:ext cx="1365660" cy="748482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2965816"/>
            <a:ext cx="3415147" cy="12430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7" y="2013056"/>
            <a:ext cx="4252913" cy="3628765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0800000">
            <a:off x="4872412" y="4208829"/>
            <a:ext cx="1365660" cy="6667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72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4. Missing Value 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19200" y="1179463"/>
            <a:ext cx="866775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（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1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）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識別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遺漏値</a:t>
            </a:r>
            <a:endParaRPr lang="en-US" altLang="zh-TW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ahoma" panose="020B0604030504040204" pitchFamily="34" charset="0"/>
            </a:endParaRPr>
          </a:p>
          <a:p>
            <a:pPr marL="8286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	is.na(data)  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#</a:t>
            </a: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確認資料中是否有遺漏值</a:t>
            </a:r>
            <a:endParaRPr lang="en-US" altLang="zh-TW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ahoma" panose="020B0604030504040204" pitchFamily="34" charset="0"/>
            </a:endParaRPr>
          </a:p>
          <a:p>
            <a:pPr marL="8286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	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sum(is.na(data))  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#</a:t>
            </a: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計算遺漏値數量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ahoma" panose="020B0604030504040204" pitchFamily="34" charset="0"/>
            </a:endParaRPr>
          </a:p>
          <a:p>
            <a:pPr marL="542925" indent="257175">
              <a:buFont typeface="Wingdings" panose="05000000000000000000" pitchFamily="2" charset="2"/>
              <a:buChar char="Ø"/>
            </a:pPr>
            <a:endParaRPr lang="zh-TW" altLang="en-US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（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2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）檢查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導致遺漏値的原因</a:t>
            </a:r>
            <a:endParaRPr lang="en-US" altLang="zh-TW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ahoma" panose="020B0604030504040204" pitchFamily="34" charset="0"/>
            </a:endParaRPr>
          </a:p>
          <a:p>
            <a:pPr marL="8286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	NA</a:t>
            </a:r>
          </a:p>
          <a:p>
            <a:pPr marL="8286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NaN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ahoma" panose="020B0604030504040204" pitchFamily="34" charset="0"/>
            </a:endParaRPr>
          </a:p>
          <a:p>
            <a:pPr marL="542925"/>
            <a:endParaRPr lang="zh-TW" altLang="en-US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（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3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）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刪除遺漏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値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或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用合理的數值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代替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(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插補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)</a:t>
            </a:r>
          </a:p>
          <a:p>
            <a:pPr marL="8286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rm.data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 &lt;- data[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complete.cases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(data),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]    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#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移除有遺漏值的資料</a:t>
            </a:r>
          </a:p>
          <a:p>
            <a:pPr marL="8286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  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「平均數」、「第一四分位數」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來填補遺漏值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ahoma" panose="020B0604030504040204" pitchFamily="34" charset="0"/>
            </a:endParaRPr>
          </a:p>
          <a:p>
            <a:pPr marL="8286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  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k-Nearest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Neighbours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填補遺漏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ahoma" panose="020B0604030504040204" pitchFamily="34" charset="0"/>
            </a:endParaRPr>
          </a:p>
          <a:p>
            <a:pPr marL="8286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  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MICE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填補遺漏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ahoma" panose="020B060403050404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3872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363728" y="258233"/>
            <a:ext cx="10761472" cy="529569"/>
          </a:xfrm>
        </p:spPr>
        <p:txBody>
          <a:bodyPr/>
          <a:lstStyle/>
          <a:p>
            <a:r>
              <a:rPr lang="en-US" altLang="zh-TW" dirty="0" smtClean="0"/>
              <a:t>5. Convert multiple </a:t>
            </a:r>
            <a:r>
              <a:rPr lang="en-US" altLang="zh-TW" dirty="0"/>
              <a:t>columns to </a:t>
            </a:r>
            <a:r>
              <a:rPr lang="en-US" altLang="zh-TW" dirty="0" smtClean="0"/>
              <a:t>factors/</a:t>
            </a:r>
            <a:r>
              <a:rPr lang="en-US" altLang="zh-TW" dirty="0"/>
              <a:t>dummy </a:t>
            </a:r>
            <a:r>
              <a:rPr lang="en-US" altLang="zh-TW" dirty="0" smtClean="0"/>
              <a:t> </a:t>
            </a:r>
            <a:r>
              <a:rPr lang="en-US" altLang="zh-TW" dirty="0"/>
              <a:t>at </a:t>
            </a:r>
            <a:r>
              <a:rPr lang="en-US" altLang="zh-TW" dirty="0" smtClean="0"/>
              <a:t>once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512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486284" y="258233"/>
            <a:ext cx="5304916" cy="529569"/>
          </a:xfrm>
        </p:spPr>
        <p:txBody>
          <a:bodyPr/>
          <a:lstStyle/>
          <a:p>
            <a:r>
              <a:rPr lang="zh-TW" altLang="en-US" b="0" dirty="0" smtClean="0"/>
              <a:t>業務服務比例</a:t>
            </a:r>
            <a:endParaRPr lang="zh-TW" altLang="en-US" b="0" dirty="0"/>
          </a:p>
        </p:txBody>
      </p:sp>
      <p:graphicFrame>
        <p:nvGraphicFramePr>
          <p:cNvPr id="33" name="圖表 32"/>
          <p:cNvGraphicFramePr/>
          <p:nvPr>
            <p:extLst>
              <p:ext uri="{D42A27DB-BD31-4B8C-83A1-F6EECF244321}">
                <p14:modId xmlns:p14="http://schemas.microsoft.com/office/powerpoint/2010/main" val="3805475462"/>
              </p:ext>
            </p:extLst>
          </p:nvPr>
        </p:nvGraphicFramePr>
        <p:xfrm>
          <a:off x="9818914" y="1131244"/>
          <a:ext cx="2182355" cy="5536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圖表 33"/>
          <p:cNvGraphicFramePr/>
          <p:nvPr>
            <p:extLst>
              <p:ext uri="{D42A27DB-BD31-4B8C-83A1-F6EECF244321}">
                <p14:modId xmlns:p14="http://schemas.microsoft.com/office/powerpoint/2010/main" val="2294549636"/>
              </p:ext>
            </p:extLst>
          </p:nvPr>
        </p:nvGraphicFramePr>
        <p:xfrm>
          <a:off x="7493807" y="1126843"/>
          <a:ext cx="2150936" cy="55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圖表 34"/>
          <p:cNvGraphicFramePr/>
          <p:nvPr>
            <p:extLst>
              <p:ext uri="{D42A27DB-BD31-4B8C-83A1-F6EECF244321}">
                <p14:modId xmlns:p14="http://schemas.microsoft.com/office/powerpoint/2010/main" val="1539253238"/>
              </p:ext>
            </p:extLst>
          </p:nvPr>
        </p:nvGraphicFramePr>
        <p:xfrm>
          <a:off x="2677798" y="1124417"/>
          <a:ext cx="2235353" cy="5536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圖表 35"/>
          <p:cNvGraphicFramePr/>
          <p:nvPr>
            <p:extLst>
              <p:ext uri="{D42A27DB-BD31-4B8C-83A1-F6EECF244321}">
                <p14:modId xmlns:p14="http://schemas.microsoft.com/office/powerpoint/2010/main" val="2841222835"/>
              </p:ext>
            </p:extLst>
          </p:nvPr>
        </p:nvGraphicFramePr>
        <p:xfrm>
          <a:off x="5125716" y="1132458"/>
          <a:ext cx="2145940" cy="553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7" name="圖表 36"/>
          <p:cNvGraphicFramePr/>
          <p:nvPr>
            <p:extLst>
              <p:ext uri="{D42A27DB-BD31-4B8C-83A1-F6EECF244321}">
                <p14:modId xmlns:p14="http://schemas.microsoft.com/office/powerpoint/2010/main" val="815976107"/>
              </p:ext>
            </p:extLst>
          </p:nvPr>
        </p:nvGraphicFramePr>
        <p:xfrm>
          <a:off x="240185" y="1131245"/>
          <a:ext cx="2071280" cy="5536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657600" y="258233"/>
            <a:ext cx="30956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2000" kern="0" dirty="0" smtClean="0">
                <a:solidFill>
                  <a:srgbClr val="F23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改圓餅圖</a:t>
            </a:r>
            <a:r>
              <a:rPr lang="en-US" altLang="zh-TW" sz="2000" kern="0" dirty="0" smtClean="0">
                <a:solidFill>
                  <a:srgbClr val="F23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!</a:t>
            </a:r>
            <a:endParaRPr lang="zh-TW" altLang="en-US" sz="2000" kern="0" dirty="0">
              <a:solidFill>
                <a:srgbClr val="F23C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8115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客戶型態</a:t>
            </a:r>
          </a:p>
        </p:txBody>
      </p:sp>
      <p:graphicFrame>
        <p:nvGraphicFramePr>
          <p:cNvPr id="7" name="圖表 6"/>
          <p:cNvGraphicFramePr/>
          <p:nvPr>
            <p:extLst>
              <p:ext uri="{D42A27DB-BD31-4B8C-83A1-F6EECF244321}">
                <p14:modId xmlns:p14="http://schemas.microsoft.com/office/powerpoint/2010/main" val="3306763553"/>
              </p:ext>
            </p:extLst>
          </p:nvPr>
        </p:nvGraphicFramePr>
        <p:xfrm>
          <a:off x="565151" y="1272116"/>
          <a:ext cx="326389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/>
          <p:cNvGraphicFramePr/>
          <p:nvPr>
            <p:extLst>
              <p:ext uri="{D42A27DB-BD31-4B8C-83A1-F6EECF244321}">
                <p14:modId xmlns:p14="http://schemas.microsoft.com/office/powerpoint/2010/main" val="662555918"/>
              </p:ext>
            </p:extLst>
          </p:nvPr>
        </p:nvGraphicFramePr>
        <p:xfrm>
          <a:off x="4489451" y="1272116"/>
          <a:ext cx="326389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圖表 8"/>
          <p:cNvGraphicFramePr/>
          <p:nvPr>
            <p:extLst>
              <p:ext uri="{D42A27DB-BD31-4B8C-83A1-F6EECF244321}">
                <p14:modId xmlns:p14="http://schemas.microsoft.com/office/powerpoint/2010/main" val="3691743712"/>
              </p:ext>
            </p:extLst>
          </p:nvPr>
        </p:nvGraphicFramePr>
        <p:xfrm>
          <a:off x="8308976" y="1272115"/>
          <a:ext cx="326389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1489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客戶</a:t>
            </a:r>
            <a:r>
              <a:rPr lang="zh-TW" altLang="en-US" dirty="0"/>
              <a:t>型態</a:t>
            </a:r>
          </a:p>
        </p:txBody>
      </p:sp>
      <p:graphicFrame>
        <p:nvGraphicFramePr>
          <p:cNvPr id="7" name="圖表 6"/>
          <p:cNvGraphicFramePr/>
          <p:nvPr>
            <p:extLst>
              <p:ext uri="{D42A27DB-BD31-4B8C-83A1-F6EECF244321}">
                <p14:modId xmlns:p14="http://schemas.microsoft.com/office/powerpoint/2010/main" val="3893772474"/>
              </p:ext>
            </p:extLst>
          </p:nvPr>
        </p:nvGraphicFramePr>
        <p:xfrm>
          <a:off x="473321" y="1415845"/>
          <a:ext cx="5397500" cy="5256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/>
          <p:cNvGraphicFramePr/>
          <p:nvPr>
            <p:extLst>
              <p:ext uri="{D42A27DB-BD31-4B8C-83A1-F6EECF244321}">
                <p14:modId xmlns:p14="http://schemas.microsoft.com/office/powerpoint/2010/main" val="1380037391"/>
              </p:ext>
            </p:extLst>
          </p:nvPr>
        </p:nvGraphicFramePr>
        <p:xfrm>
          <a:off x="6233795" y="1415845"/>
          <a:ext cx="5397500" cy="5252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2726442" y="978918"/>
            <a:ext cx="1170039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年齡</a:t>
            </a:r>
            <a:endParaRPr lang="zh-TW" altLang="en-US" sz="22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225851" y="983560"/>
            <a:ext cx="1370432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往來時</a:t>
            </a:r>
            <a:r>
              <a:rPr lang="zh-TW" altLang="en-US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間</a:t>
            </a:r>
          </a:p>
        </p:txBody>
      </p:sp>
    </p:spTree>
    <p:extLst>
      <p:ext uri="{BB962C8B-B14F-4D97-AF65-F5344CB8AC3E}">
        <p14:creationId xmlns:p14="http://schemas.microsoft.com/office/powerpoint/2010/main" val="421333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往來關係</a:t>
            </a:r>
            <a:endParaRPr lang="zh-TW" altLang="en-US" dirty="0"/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673952595"/>
              </p:ext>
            </p:extLst>
          </p:nvPr>
        </p:nvGraphicFramePr>
        <p:xfrm>
          <a:off x="268480" y="1150374"/>
          <a:ext cx="2553378" cy="547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圖表 9"/>
          <p:cNvGraphicFramePr/>
          <p:nvPr>
            <p:extLst>
              <p:ext uri="{D42A27DB-BD31-4B8C-83A1-F6EECF244321}">
                <p14:modId xmlns:p14="http://schemas.microsoft.com/office/powerpoint/2010/main" val="3749505970"/>
              </p:ext>
            </p:extLst>
          </p:nvPr>
        </p:nvGraphicFramePr>
        <p:xfrm>
          <a:off x="5869349" y="1150374"/>
          <a:ext cx="5883275" cy="5447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圖表 10"/>
          <p:cNvGraphicFramePr/>
          <p:nvPr>
            <p:extLst>
              <p:ext uri="{D42A27DB-BD31-4B8C-83A1-F6EECF244321}">
                <p14:modId xmlns:p14="http://schemas.microsoft.com/office/powerpoint/2010/main" val="1002656101"/>
              </p:ext>
            </p:extLst>
          </p:nvPr>
        </p:nvGraphicFramePr>
        <p:xfrm>
          <a:off x="3068914" y="1150374"/>
          <a:ext cx="2553378" cy="547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8396749" y="1142053"/>
            <a:ext cx="2871019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2200" b="1" kern="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來電原因</a:t>
            </a:r>
            <a:endParaRPr lang="zh-TW" altLang="en-US" sz="2200" b="1" kern="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388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消費型態</a:t>
            </a:r>
            <a:endParaRPr lang="zh-TW" altLang="en-US" dirty="0"/>
          </a:p>
        </p:txBody>
      </p:sp>
      <p:graphicFrame>
        <p:nvGraphicFramePr>
          <p:cNvPr id="3" name="圖表 2"/>
          <p:cNvGraphicFramePr/>
          <p:nvPr>
            <p:extLst>
              <p:ext uri="{D42A27DB-BD31-4B8C-83A1-F6EECF244321}">
                <p14:modId xmlns:p14="http://schemas.microsoft.com/office/powerpoint/2010/main" val="2644261087"/>
              </p:ext>
            </p:extLst>
          </p:nvPr>
        </p:nvGraphicFramePr>
        <p:xfrm>
          <a:off x="295274" y="933450"/>
          <a:ext cx="5525423" cy="577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443037" y="3646978"/>
            <a:ext cx="1781175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1400" kern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Index=123</a:t>
            </a:r>
            <a:endParaRPr lang="zh-TW" altLang="en-US" sz="1400" kern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814484" y="1706747"/>
            <a:ext cx="1781175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1400" kern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Index=101</a:t>
            </a:r>
            <a:endParaRPr lang="zh-TW" altLang="en-US" sz="1400" kern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1677871618"/>
              </p:ext>
            </p:extLst>
          </p:nvPr>
        </p:nvGraphicFramePr>
        <p:xfrm>
          <a:off x="6215064" y="933451"/>
          <a:ext cx="5569820" cy="5772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001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信用卡流失情況</a:t>
            </a:r>
            <a:endParaRPr lang="zh-TW" altLang="en-US" dirty="0"/>
          </a:p>
        </p:txBody>
      </p:sp>
      <p:graphicFrame>
        <p:nvGraphicFramePr>
          <p:cNvPr id="19" name="圖表 18"/>
          <p:cNvGraphicFramePr/>
          <p:nvPr>
            <p:extLst/>
          </p:nvPr>
        </p:nvGraphicFramePr>
        <p:xfrm>
          <a:off x="828675" y="2045255"/>
          <a:ext cx="3606800" cy="3347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052637" y="3940765"/>
            <a:ext cx="103130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14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TW" sz="1400" b="1" dirty="0" smtClean="0">
                <a:solidFill>
                  <a:schemeClr val="bg1"/>
                </a:solidFill>
                <a:sym typeface="+mn-lt"/>
              </a:rPr>
              <a:t>1992</a:t>
            </a:r>
            <a:r>
              <a:rPr lang="en-US" altLang="zh-TW" sz="14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TW" altLang="en-US" sz="1400" b="1" kern="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9288" y="2822346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</a:rPr>
              <a:t>12234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73021" y="4870548"/>
            <a:ext cx="1435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總人數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232160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61412" y="286362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ea typeface="新細明體" panose="02020500000000000000" pitchFamily="18" charset="-120"/>
              </a:rPr>
              <a:t>5980</a:t>
            </a:r>
            <a:r>
              <a:rPr lang="zh-TW" altLang="en-US" dirty="0"/>
              <a:t> 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8791575" y="3978865"/>
            <a:ext cx="96520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1400" b="1" dirty="0">
                <a:solidFill>
                  <a:schemeClr val="bg1"/>
                </a:solidFill>
              </a:rPr>
              <a:t>226180</a:t>
            </a:r>
            <a:r>
              <a:rPr lang="zh-TW" altLang="en-US" sz="1200" dirty="0"/>
              <a:t> </a:t>
            </a:r>
            <a:endParaRPr lang="zh-TW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5133975" y="2170701"/>
            <a:ext cx="1362075" cy="30076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299360" y="2854278"/>
            <a:ext cx="1031304" cy="148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TW" altLang="en-US" sz="14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期初</a:t>
            </a:r>
            <a:endParaRPr lang="en-US" altLang="zh-TW" sz="1400" b="1" kern="0" dirty="0" smtClean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TW" altLang="en-US" sz="14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持卡人數</a:t>
            </a:r>
            <a:endParaRPr lang="en-US" altLang="zh-TW" sz="1400" b="1" kern="0" dirty="0" smtClean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endParaRPr lang="en-US" altLang="zh-TW" sz="1400" b="1" kern="0" dirty="0" smtClean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TW" sz="16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TW" sz="1600" b="1" dirty="0" smtClean="0">
                <a:solidFill>
                  <a:schemeClr val="bg1"/>
                </a:solidFill>
                <a:sym typeface="+mn-lt"/>
              </a:rPr>
              <a:t>1992</a:t>
            </a:r>
            <a:r>
              <a:rPr lang="en-US" altLang="zh-TW" sz="16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TW" altLang="en-US" sz="1400" b="1" kern="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232260" y="3794751"/>
            <a:ext cx="2464315" cy="14433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TW" altLang="en-US" sz="1400" b="1" dirty="0" smtClean="0">
                <a:ea typeface="微软雅黑" panose="020B0503020204020204" pitchFamily="34" charset="-122"/>
              </a:rPr>
              <a:t>期末持卡人數</a:t>
            </a:r>
            <a:endParaRPr lang="en-US" altLang="zh-TW" sz="1400" b="1" dirty="0" smtClean="0"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TW" sz="1400" b="1" dirty="0">
                <a:ea typeface="微软雅黑" panose="020B0503020204020204" pitchFamily="34" charset="-122"/>
              </a:rPr>
              <a:t>216511</a:t>
            </a:r>
            <a:endParaRPr lang="zh-TW" altLang="en-US" sz="1400" b="1" dirty="0">
              <a:ea typeface="微软雅黑" panose="020B0503020204020204" pitchFamily="34" charset="-122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8166100" y="2170701"/>
            <a:ext cx="2530475" cy="14433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TW" altLang="en-US" sz="1400" b="1" dirty="0" smtClean="0">
                <a:ea typeface="微软雅黑" panose="020B0503020204020204" pitchFamily="34" charset="-122"/>
              </a:rPr>
              <a:t>期末剪卡人數</a:t>
            </a:r>
            <a:endParaRPr lang="en-US" altLang="zh-TW" sz="1400" b="1" dirty="0" smtClean="0"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TW" sz="1400" b="1" dirty="0" smtClean="0">
                <a:ea typeface="微软雅黑" panose="020B0503020204020204" pitchFamily="34" charset="-122"/>
              </a:rPr>
              <a:t>2712</a:t>
            </a:r>
            <a:endParaRPr lang="zh-TW" altLang="en-US" sz="1400" b="1" dirty="0">
              <a:ea typeface="微软雅黑" panose="020B0503020204020204" pitchFamily="34" charset="-122"/>
            </a:endParaRPr>
          </a:p>
        </p:txBody>
      </p:sp>
      <p:sp>
        <p:nvSpPr>
          <p:cNvPr id="32" name="向右箭號 31"/>
          <p:cNvSpPr/>
          <p:nvPr/>
        </p:nvSpPr>
        <p:spPr>
          <a:xfrm>
            <a:off x="6538912" y="4304331"/>
            <a:ext cx="1584325" cy="42419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向右箭號 33"/>
          <p:cNvSpPr/>
          <p:nvPr/>
        </p:nvSpPr>
        <p:spPr>
          <a:xfrm>
            <a:off x="6538912" y="2712872"/>
            <a:ext cx="1584325" cy="4241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爆炸 2 35"/>
          <p:cNvSpPr/>
          <p:nvPr/>
        </p:nvSpPr>
        <p:spPr>
          <a:xfrm rot="1174735">
            <a:off x="9969640" y="2219608"/>
            <a:ext cx="1878116" cy="1594488"/>
          </a:xfrm>
          <a:prstGeom prst="irregularSeal2">
            <a:avLst/>
          </a:prstGeom>
          <a:solidFill>
            <a:srgbClr val="F1D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0475118" y="2583889"/>
            <a:ext cx="908844" cy="80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1600" b="1" kern="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流失率</a:t>
            </a:r>
            <a:endParaRPr lang="en-US" altLang="zh-TW" sz="1600" b="1" kern="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1600" b="1" kern="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1.23%</a:t>
            </a:r>
            <a:endParaRPr lang="zh-TW" altLang="en-US" sz="1600" b="1" kern="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8" name="五邊形 7"/>
          <p:cNvSpPr/>
          <p:nvPr/>
        </p:nvSpPr>
        <p:spPr>
          <a:xfrm>
            <a:off x="8166100" y="2181530"/>
            <a:ext cx="958850" cy="430229"/>
          </a:xfrm>
          <a:prstGeom prst="homePlat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TW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流失客戶</a:t>
            </a:r>
            <a:endParaRPr lang="zh-TW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五邊形 20"/>
          <p:cNvSpPr/>
          <p:nvPr/>
        </p:nvSpPr>
        <p:spPr>
          <a:xfrm>
            <a:off x="8232260" y="3787064"/>
            <a:ext cx="958850" cy="430229"/>
          </a:xfrm>
          <a:prstGeom prst="homePlat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TW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zh-TW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</a:t>
            </a:r>
            <a:r>
              <a:rPr lang="zh-TW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客戶</a:t>
            </a:r>
            <a:endParaRPr lang="zh-TW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4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Logit Regression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6984" y="2082196"/>
            <a:ext cx="1228725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</a:pPr>
            <a:r>
              <a:rPr lang="zh-TW" altLang="en-US" sz="1200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性別</a:t>
            </a:r>
            <a:endParaRPr lang="en-US" altLang="zh-TW" sz="1200" kern="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spcBef>
                <a:spcPts val="300"/>
              </a:spcBef>
            </a:pPr>
            <a:r>
              <a:rPr lang="zh-TW" altLang="en-US" sz="1200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年齡</a:t>
            </a:r>
            <a:endParaRPr lang="en-US" altLang="zh-TW" sz="1200" kern="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spcBef>
                <a:spcPts val="300"/>
              </a:spcBef>
            </a:pPr>
            <a:r>
              <a:rPr lang="zh-TW" altLang="en-US" sz="1200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往來時間</a:t>
            </a:r>
            <a:endParaRPr lang="en-US" altLang="zh-TW" sz="1200" kern="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spcBef>
                <a:spcPts val="300"/>
              </a:spcBef>
            </a:pPr>
            <a:r>
              <a:rPr lang="zh-TW" altLang="en-US" sz="1200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近三個月資產</a:t>
            </a:r>
            <a:endParaRPr lang="en-US" altLang="zh-TW" sz="1200" kern="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6984" y="2950360"/>
            <a:ext cx="122872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</a:pPr>
            <a:r>
              <a:rPr lang="zh-TW" altLang="en-US" sz="12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是否有貸款</a:t>
            </a:r>
          </a:p>
          <a:p>
            <a:pPr algn="r">
              <a:spcBef>
                <a:spcPts val="300"/>
              </a:spcBef>
            </a:pPr>
            <a:r>
              <a:rPr lang="zh-TW" altLang="en-US" sz="12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是否有存款</a:t>
            </a:r>
          </a:p>
          <a:p>
            <a:pPr algn="r">
              <a:spcBef>
                <a:spcPts val="300"/>
              </a:spcBef>
            </a:pPr>
            <a:r>
              <a:rPr lang="zh-TW" altLang="en-US" sz="12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是否有</a:t>
            </a:r>
            <a:r>
              <a:rPr lang="zh-TW" altLang="en-US" sz="1200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理財</a:t>
            </a:r>
            <a:endParaRPr lang="zh-TW" altLang="en-US" sz="1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08436" y="3622812"/>
            <a:ext cx="110166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</a:pPr>
            <a:r>
              <a:rPr lang="zh-TW" altLang="en-US" sz="12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來電次數</a:t>
            </a:r>
          </a:p>
          <a:p>
            <a:pPr algn="r">
              <a:spcBef>
                <a:spcPts val="300"/>
              </a:spcBef>
            </a:pPr>
            <a:r>
              <a:rPr lang="zh-TW" altLang="en-US" sz="12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來電通時</a:t>
            </a:r>
          </a:p>
          <a:p>
            <a:pPr algn="r">
              <a:spcBef>
                <a:spcPts val="300"/>
              </a:spcBef>
            </a:pPr>
            <a:r>
              <a:rPr lang="zh-TW" altLang="en-US" sz="12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刷卡金額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11231" y="4267838"/>
            <a:ext cx="122872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200"/>
              </a:spcBef>
            </a:pPr>
            <a:r>
              <a:rPr lang="zh-TW" altLang="en-US" sz="1200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來電原因</a:t>
            </a:r>
            <a:endParaRPr lang="en-US" altLang="zh-TW" sz="1200" kern="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spcBef>
                <a:spcPts val="200"/>
              </a:spcBef>
            </a:pPr>
            <a:r>
              <a:rPr lang="zh-TW" altLang="en-US" sz="1200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來電問題類別</a:t>
            </a:r>
            <a:endParaRPr lang="en-US" altLang="zh-TW" sz="1200" kern="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spcBef>
                <a:spcPts val="200"/>
              </a:spcBef>
            </a:pPr>
            <a:r>
              <a:rPr lang="zh-TW" altLang="en-US" sz="1200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卡片類型</a:t>
            </a:r>
            <a:endParaRPr lang="en-US" altLang="zh-TW" sz="1200" kern="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spcBef>
                <a:spcPts val="200"/>
              </a:spcBef>
            </a:pPr>
            <a:r>
              <a:rPr lang="zh-TW" altLang="en-US" sz="12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卡片</a:t>
            </a:r>
            <a:r>
              <a:rPr lang="zh-TW" altLang="en-US" sz="1200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等級</a:t>
            </a:r>
            <a:endParaRPr lang="en-US" altLang="zh-TW" sz="1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322" y="1432828"/>
            <a:ext cx="8277225" cy="37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46" y="162982"/>
            <a:ext cx="10372724" cy="2009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95" y="2310341"/>
            <a:ext cx="10419080" cy="21283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70" y="4610101"/>
            <a:ext cx="10401300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橢圓 5"/>
          <p:cNvSpPr/>
          <p:nvPr/>
        </p:nvSpPr>
        <p:spPr>
          <a:xfrm>
            <a:off x="8277225" y="1019175"/>
            <a:ext cx="2695575" cy="80962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TW" sz="2000" b="1" dirty="0" err="1" smtClean="0">
                <a:solidFill>
                  <a:schemeClr val="bg2"/>
                </a:solidFill>
                <a:latin typeface="+mj-ea"/>
                <a:ea typeface="+mj-ea"/>
              </a:rPr>
              <a:t>Rpart</a:t>
            </a:r>
            <a:endParaRPr lang="zh-TW" altLang="en-US" sz="20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8429625" y="3309938"/>
            <a:ext cx="2695575" cy="80962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TW" sz="2000" b="1" dirty="0" err="1" smtClean="0">
                <a:solidFill>
                  <a:schemeClr val="bg2"/>
                </a:solidFill>
                <a:latin typeface="+mj-ea"/>
                <a:ea typeface="+mj-ea"/>
              </a:rPr>
              <a:t>Ctree</a:t>
            </a:r>
            <a:endParaRPr lang="zh-TW" altLang="en-US" sz="20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8429625" y="5557838"/>
            <a:ext cx="2695575" cy="80962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TW" sz="2000" b="1" dirty="0" smtClean="0">
                <a:solidFill>
                  <a:schemeClr val="bg2"/>
                </a:solidFill>
                <a:latin typeface="+mj-ea"/>
                <a:ea typeface="+mj-ea"/>
              </a:rPr>
              <a:t>C50</a:t>
            </a:r>
            <a:endParaRPr lang="zh-TW" altLang="en-US" sz="20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1450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 決策樹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90109"/>
              </p:ext>
            </p:extLst>
          </p:nvPr>
        </p:nvGraphicFramePr>
        <p:xfrm>
          <a:off x="1853565" y="2171699"/>
          <a:ext cx="8128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76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Rpart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Ctree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C50</a:t>
                      </a:r>
                      <a:endParaRPr lang="zh-TW" altLang="en-US" dirty="0" smtClean="0"/>
                    </a:p>
                  </a:txBody>
                  <a:tcPr anchor="ctr"/>
                </a:tc>
              </a:tr>
              <a:tr h="76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70.5%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72.7%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71.2%</a:t>
                      </a:r>
                      <a:endParaRPr lang="zh-TW" altLang="en-US" b="0" dirty="0"/>
                    </a:p>
                  </a:txBody>
                  <a:tcPr anchor="ctr"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Precision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69.8%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71.3%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69.4%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72.3%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76.0%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75.7%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五角星形 13"/>
          <p:cNvSpPr/>
          <p:nvPr/>
        </p:nvSpPr>
        <p:spPr>
          <a:xfrm>
            <a:off x="7277100" y="2401812"/>
            <a:ext cx="400050" cy="36195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023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06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576943" y="2862375"/>
            <a:ext cx="10813339" cy="1916602"/>
            <a:chOff x="1263743" y="2059067"/>
            <a:chExt cx="6550622" cy="1437639"/>
          </a:xfrm>
          <a:solidFill>
            <a:schemeClr val="bg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1640497" y="2724974"/>
              <a:ext cx="5874033" cy="1058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6795710" y="2478051"/>
              <a:ext cx="1437639" cy="599671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1166740" y="2478051"/>
              <a:ext cx="793678" cy="599671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graphicFrame>
        <p:nvGraphicFramePr>
          <p:cNvPr id="7" name="图表 6"/>
          <p:cNvGraphicFramePr/>
          <p:nvPr>
            <p:extLst/>
          </p:nvPr>
        </p:nvGraphicFramePr>
        <p:xfrm>
          <a:off x="1415143" y="1152587"/>
          <a:ext cx="8795826" cy="2821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34211" y="4045764"/>
            <a:ext cx="1387478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/>
              <a:t>2087-02-25</a:t>
            </a:r>
            <a:endParaRPr kumimoji="1"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3199685" y="4070370"/>
            <a:ext cx="1387478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/>
              <a:t>2</a:t>
            </a:r>
            <a:r>
              <a:rPr kumimoji="1" lang="en-US" altLang="zh-TW" sz="1600" dirty="0" smtClean="0"/>
              <a:t>087-03-26</a:t>
            </a:r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385301" y="4063427"/>
            <a:ext cx="1387478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/>
              <a:t>2</a:t>
            </a:r>
            <a:r>
              <a:rPr kumimoji="1" lang="en-US" altLang="zh-TW" sz="1600" dirty="0" smtClean="0"/>
              <a:t>088-01-26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956592" y="4063427"/>
            <a:ext cx="1387478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/>
              <a:t>2</a:t>
            </a:r>
            <a:r>
              <a:rPr kumimoji="1" lang="en-US" altLang="zh-TW" sz="1600" dirty="0" smtClean="0"/>
              <a:t>088-02-26</a:t>
            </a:r>
            <a:endParaRPr kumimoji="1" lang="zh-CN" altLang="en-US" sz="16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" y="6198432"/>
            <a:ext cx="1828562" cy="243808"/>
          </a:xfrm>
          <a:prstGeom prst="rect">
            <a:avLst/>
          </a:prstGeom>
        </p:spPr>
      </p:pic>
      <p:sp>
        <p:nvSpPr>
          <p:cNvPr id="20" name="文本框 9"/>
          <p:cNvSpPr txBox="1"/>
          <p:nvPr/>
        </p:nvSpPr>
        <p:spPr>
          <a:xfrm>
            <a:off x="4798813" y="4078893"/>
            <a:ext cx="1387478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/>
              <a:t>………..</a:t>
            </a:r>
            <a:endParaRPr kumimoji="1"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1634211" y="1020095"/>
            <a:ext cx="8066483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</a:t>
            </a:r>
            <a:r>
              <a:rPr lang="zh-TW" altLang="en-US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個月客戶</a:t>
            </a:r>
            <a:r>
              <a:rPr lang="en-US" altLang="zh-TW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Profile</a:t>
            </a:r>
            <a:r>
              <a:rPr lang="zh-TW" altLang="en-US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，每月</a:t>
            </a:r>
            <a:r>
              <a:rPr lang="zh-TW" altLang="en-US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客戶行為變化不同，不重覆客戶共</a:t>
            </a:r>
            <a:r>
              <a:rPr lang="en-US" altLang="zh-TW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232,160</a:t>
            </a:r>
            <a:r>
              <a:rPr lang="zh-TW" altLang="en-US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筆</a:t>
            </a:r>
            <a:r>
              <a:rPr lang="en-US" altLang="zh-TW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!</a:t>
            </a:r>
            <a:endParaRPr lang="zh-TW" altLang="en-US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550231" y="4994646"/>
            <a:ext cx="1628775" cy="12930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TW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客戶</a:t>
            </a:r>
            <a:r>
              <a:rPr lang="en-US" altLang="zh-TW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Profil</a:t>
            </a:r>
            <a:r>
              <a:rPr lang="en-US" altLang="zh-TW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TW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4618110" y="4994647"/>
            <a:ext cx="1628775" cy="12930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TW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電話客服</a:t>
            </a:r>
            <a:endParaRPr lang="zh-TW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6742424" y="4994647"/>
            <a:ext cx="1628775" cy="12930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TW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刷卡交</a:t>
            </a:r>
            <a:r>
              <a:rPr lang="zh-TW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</a:p>
        </p:txBody>
      </p:sp>
    </p:spTree>
    <p:extLst>
      <p:ext uri="{BB962C8B-B14F-4D97-AF65-F5344CB8AC3E}">
        <p14:creationId xmlns:p14="http://schemas.microsoft.com/office/powerpoint/2010/main" val="30361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信用卡流失與否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/>
          </p:nvPr>
        </p:nvGraphicFramePr>
        <p:xfrm>
          <a:off x="809626" y="1152525"/>
          <a:ext cx="11087099" cy="5497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40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878523232"/>
              </p:ext>
            </p:extLst>
          </p:nvPr>
        </p:nvGraphicFramePr>
        <p:xfrm>
          <a:off x="955357" y="1691216"/>
          <a:ext cx="10017125" cy="4871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1729334" y="3462635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10153" y="106799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28343" y="161538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23803" y="2348805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7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ER Diagram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646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Fact Table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094" y="209550"/>
            <a:ext cx="720915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1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資料格式清洗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38285" b="32192"/>
          <a:stretch/>
        </p:blipFill>
        <p:spPr>
          <a:xfrm>
            <a:off x="430404" y="1824037"/>
            <a:ext cx="10480993" cy="9429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27651"/>
          <a:stretch/>
        </p:blipFill>
        <p:spPr>
          <a:xfrm>
            <a:off x="430404" y="3028949"/>
            <a:ext cx="11501438" cy="101917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295400" y="4600575"/>
            <a:ext cx="4743450" cy="1206484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TW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Header</a:t>
            </a:r>
            <a:r>
              <a:rPr lang="zh-TW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與</a:t>
            </a:r>
            <a:r>
              <a:rPr lang="en-US" altLang="zh-TW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</a:t>
            </a:r>
            <a:r>
              <a:rPr lang="en-US" altLang="zh-TW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ow</a:t>
            </a:r>
            <a:r>
              <a:rPr lang="zh-TW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錯綜</a:t>
            </a:r>
            <a:endParaRPr lang="en-US" altLang="zh-TW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TW" sz="16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</a:t>
            </a:r>
            <a:r>
              <a:rPr lang="zh-TW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格式</a:t>
            </a:r>
            <a:endParaRPr lang="en-US" altLang="zh-TW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TW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UTC</a:t>
            </a:r>
            <a:r>
              <a:rPr lang="zh-TW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位移後的</a:t>
            </a:r>
            <a:r>
              <a:rPr lang="en-US" altLang="zh-TW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Timestamp</a:t>
            </a:r>
            <a:endParaRPr lang="zh-TW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41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匯入多個資料夾下的多個檔</a:t>
            </a:r>
            <a:r>
              <a:rPr lang="zh-TW" altLang="en-US" dirty="0"/>
              <a:t>案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1108199374"/>
              </p:ext>
            </p:extLst>
          </p:nvPr>
        </p:nvGraphicFramePr>
        <p:xfrm>
          <a:off x="276224" y="1176866"/>
          <a:ext cx="475297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2100" y="1052512"/>
            <a:ext cx="5524500" cy="2600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100" y="3729037"/>
            <a:ext cx="6819900" cy="11239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2100" y="5072062"/>
            <a:ext cx="3105150" cy="1095375"/>
          </a:xfrm>
          <a:prstGeom prst="rect">
            <a:avLst/>
          </a:prstGeom>
        </p:spPr>
      </p:pic>
      <p:sp>
        <p:nvSpPr>
          <p:cNvPr id="5" name="摺角紙張 4"/>
          <p:cNvSpPr/>
          <p:nvPr/>
        </p:nvSpPr>
        <p:spPr>
          <a:xfrm>
            <a:off x="9191624" y="5072062"/>
            <a:ext cx="1924051" cy="1343025"/>
          </a:xfrm>
          <a:prstGeom prst="foldedCorner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</a:t>
            </a:r>
            <a:r>
              <a:rPr lang="en-US" altLang="zh-TW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=“”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TW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兩</a:t>
            </a:r>
            <a:r>
              <a:rPr lang="zh-TW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層</a:t>
            </a:r>
            <a:r>
              <a:rPr lang="en-US" altLang="zh-TW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TW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迴圈</a:t>
            </a:r>
            <a:endParaRPr lang="en-US" altLang="zh-TW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do.call</a:t>
            </a:r>
            <a:r>
              <a:rPr lang="zh-TW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合併</a:t>
            </a:r>
            <a:endParaRPr lang="zh-TW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0153650" y="2971800"/>
            <a:ext cx="742950" cy="371475"/>
          </a:xfrm>
          <a:prstGeom prst="roundRect">
            <a:avLst/>
          </a:prstGeom>
          <a:noFill/>
          <a:ln w="38100"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5963920" y="5248275"/>
            <a:ext cx="1227455" cy="0"/>
          </a:xfrm>
          <a:prstGeom prst="line">
            <a:avLst/>
          </a:prstGeom>
          <a:ln w="38100">
            <a:solidFill>
              <a:srgbClr val="F23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973BF"/>
      </a:accent1>
      <a:accent2>
        <a:srgbClr val="2EA2CF"/>
      </a:accent2>
      <a:accent3>
        <a:srgbClr val="30CED4"/>
      </a:accent3>
      <a:accent4>
        <a:srgbClr val="41CAA0"/>
      </a:accent4>
      <a:accent5>
        <a:srgbClr val="9BCD72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 panose="020F0302020204030204"/>
        <a:ea typeface="微软雅黑"/>
        <a:cs typeface=""/>
      </a:majorFont>
      <a:minorFont>
        <a:latin typeface="Century Gothic" panose="020F03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21141</TotalTime>
  <Words>389</Words>
  <Application>Microsoft Office PowerPoint</Application>
  <PresentationFormat>寬螢幕</PresentationFormat>
  <Paragraphs>192</Paragraphs>
  <Slides>23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37" baseType="lpstr">
      <vt:lpstr>DotumChe</vt:lpstr>
      <vt:lpstr>微软雅黑</vt:lpstr>
      <vt:lpstr>微软雅黑</vt:lpstr>
      <vt:lpstr>宋体</vt:lpstr>
      <vt:lpstr>微軟正黑體</vt:lpstr>
      <vt:lpstr>新細明體</vt:lpstr>
      <vt:lpstr>Arial</vt:lpstr>
      <vt:lpstr>Calibri</vt:lpstr>
      <vt:lpstr>Century Gothic</vt:lpstr>
      <vt:lpstr>Segoe UI Light</vt:lpstr>
      <vt:lpstr>Tahoma</vt:lpstr>
      <vt:lpstr>Wingdings</vt:lpstr>
      <vt:lpstr>Office 主题</vt:lpstr>
      <vt:lpstr>OfficePLUS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BIG DATA</cp:lastModifiedBy>
  <cp:revision>489</cp:revision>
  <dcterms:created xsi:type="dcterms:W3CDTF">2015-08-18T02:51:41Z</dcterms:created>
  <dcterms:modified xsi:type="dcterms:W3CDTF">2017-06-02T01:31:20Z</dcterms:modified>
  <cp:category/>
</cp:coreProperties>
</file>