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2.xml" ContentType="application/vnd.openxmlformats-officedocument.drawingml.chartshapes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3.xml" ContentType="application/vnd.openxmlformats-officedocument.drawingml.chartshapes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46"/>
  </p:notesMasterIdLst>
  <p:sldIdLst>
    <p:sldId id="266" r:id="rId3"/>
    <p:sldId id="294" r:id="rId4"/>
    <p:sldId id="410" r:id="rId5"/>
    <p:sldId id="411" r:id="rId6"/>
    <p:sldId id="418" r:id="rId7"/>
    <p:sldId id="419" r:id="rId8"/>
    <p:sldId id="420" r:id="rId9"/>
    <p:sldId id="412" r:id="rId10"/>
    <p:sldId id="415" r:id="rId11"/>
    <p:sldId id="417" r:id="rId12"/>
    <p:sldId id="416" r:id="rId13"/>
    <p:sldId id="440" r:id="rId14"/>
    <p:sldId id="300" r:id="rId15"/>
    <p:sldId id="306" r:id="rId16"/>
    <p:sldId id="301" r:id="rId17"/>
    <p:sldId id="315" r:id="rId18"/>
    <p:sldId id="317" r:id="rId19"/>
    <p:sldId id="336" r:id="rId20"/>
    <p:sldId id="338" r:id="rId21"/>
    <p:sldId id="339" r:id="rId22"/>
    <p:sldId id="348" r:id="rId23"/>
    <p:sldId id="349" r:id="rId24"/>
    <p:sldId id="319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21" r:id="rId34"/>
    <p:sldId id="430" r:id="rId35"/>
    <p:sldId id="431" r:id="rId36"/>
    <p:sldId id="432" r:id="rId37"/>
    <p:sldId id="356" r:id="rId38"/>
    <p:sldId id="357" r:id="rId39"/>
    <p:sldId id="444" r:id="rId40"/>
    <p:sldId id="445" r:id="rId41"/>
    <p:sldId id="446" r:id="rId42"/>
    <p:sldId id="441" r:id="rId43"/>
    <p:sldId id="442" r:id="rId44"/>
    <p:sldId id="443" r:id="rId4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17"/>
    <a:srgbClr val="F23C00"/>
    <a:srgbClr val="F8FBB3"/>
    <a:srgbClr val="E9F31D"/>
    <a:srgbClr val="FFDDDD"/>
    <a:srgbClr val="FFCCCC"/>
    <a:srgbClr val="E73A1C"/>
    <a:srgbClr val="97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239" autoAdjust="0"/>
  </p:normalViewPr>
  <p:slideViewPr>
    <p:cSldViewPr snapToGrid="0" snapToObjects="1">
      <p:cViewPr varScale="1">
        <p:scale>
          <a:sx n="80" d="100"/>
          <a:sy n="80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信用卡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貸款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存款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理財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  <c:pt idx="4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115136"/>
        <c:axId val="296114016"/>
      </c:barChart>
      <c:catAx>
        <c:axId val="296115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6114016"/>
        <c:crosses val="autoZero"/>
        <c:auto val="1"/>
        <c:lblAlgn val="ctr"/>
        <c:lblOffset val="100"/>
        <c:noMultiLvlLbl val="0"/>
      </c:catAx>
      <c:valAx>
        <c:axId val="296114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961151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0.10422966529806298"/>
          <c:h val="0.49669850504225743"/>
        </c:manualLayout>
      </c:layout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平均來電次數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6.6834800000000003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8.6238939999999999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8450224"/>
        <c:axId val="548459184"/>
      </c:barChart>
      <c:catAx>
        <c:axId val="54845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59184"/>
        <c:crosses val="autoZero"/>
        <c:auto val="1"/>
        <c:lblAlgn val="ctr"/>
        <c:lblOffset val="100"/>
        <c:noMultiLvlLbl val="0"/>
      </c:catAx>
      <c:valAx>
        <c:axId val="5484591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54845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 smtClean="0"/>
              <a:t>平均</a:t>
            </a:r>
            <a:r>
              <a:rPr lang="zh-TW" altLang="en-US" dirty="0" smtClean="0"/>
              <a:t>通時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248.6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257.5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8447424"/>
        <c:axId val="548445744"/>
      </c:barChart>
      <c:catAx>
        <c:axId val="5484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45744"/>
        <c:crosses val="autoZero"/>
        <c:auto val="1"/>
        <c:lblAlgn val="ctr"/>
        <c:lblOffset val="100"/>
        <c:noMultiLvlLbl val="0"/>
      </c:catAx>
      <c:valAx>
        <c:axId val="548445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5484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2200" b="1" i="0" u="none" strike="noStrike" baseline="0" dirty="0" smtClean="0">
                <a:effectLst/>
              </a:rPr>
              <a:t>問題所屬產品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9887327755905513"/>
          <c:y val="0.11705867882266986"/>
          <c:w val="0.64382037401574799"/>
          <c:h val="0.750220856900783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死-活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23C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工作表1!$B$2:$B$7</c:f>
              <c:numCache>
                <c:formatCode>0.00%</c:formatCode>
                <c:ptCount val="6"/>
                <c:pt idx="0">
                  <c:v>-1E-4</c:v>
                </c:pt>
                <c:pt idx="1">
                  <c:v>-4.2406589323250212E-4</c:v>
                </c:pt>
                <c:pt idx="2">
                  <c:v>-1.6771846795609391E-2</c:v>
                </c:pt>
                <c:pt idx="3">
                  <c:v>-9.8821945658986889E-5</c:v>
                </c:pt>
                <c:pt idx="4">
                  <c:v>3.223684589662712E-3</c:v>
                </c:pt>
                <c:pt idx="5">
                  <c:v>1.4111220582298856E-2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工作表1!$C$2:$C$7</c:f>
              <c:numCache>
                <c:formatCode>0.00%</c:formatCode>
                <c:ptCount val="6"/>
                <c:pt idx="0">
                  <c:v>8.2927506846702277E-5</c:v>
                </c:pt>
                <c:pt idx="1">
                  <c:v>6.3785074016255172E-4</c:v>
                </c:pt>
                <c:pt idx="2">
                  <c:v>0.1004044789146448</c:v>
                </c:pt>
                <c:pt idx="3">
                  <c:v>9.8821945658986889E-5</c:v>
                </c:pt>
                <c:pt idx="4">
                  <c:v>7.9254509355950423E-2</c:v>
                </c:pt>
                <c:pt idx="5">
                  <c:v>0.81952141153673652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工作表1!$D$2:$D$7</c:f>
              <c:numCache>
                <c:formatCode>0.00%</c:formatCode>
                <c:ptCount val="6"/>
                <c:pt idx="0">
                  <c:v>4.2756969386009922E-5</c:v>
                </c:pt>
                <c:pt idx="1">
                  <c:v>2.137848469300496E-4</c:v>
                </c:pt>
                <c:pt idx="2">
                  <c:v>8.3632632119035405E-2</c:v>
                </c:pt>
                <c:pt idx="3">
                  <c:v>0</c:v>
                </c:pt>
                <c:pt idx="4">
                  <c:v>8.2478193945613135E-2</c:v>
                </c:pt>
                <c:pt idx="5">
                  <c:v>0.83363263211903538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2107872"/>
        <c:axId val="442110672"/>
      </c:barChart>
      <c:catAx>
        <c:axId val="442107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2110672"/>
        <c:crosses val="autoZero"/>
        <c:auto val="1"/>
        <c:lblAlgn val="ctr"/>
        <c:lblOffset val="100"/>
        <c:noMultiLvlLbl val="0"/>
      </c:catAx>
      <c:valAx>
        <c:axId val="4421106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21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來電原因(死的)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84_143_1026</c:v>
                </c:pt>
                <c:pt idx="1">
                  <c:v>空</c:v>
                </c:pt>
                <c:pt idx="2">
                  <c:v>84_95_398</c:v>
                </c:pt>
                <c:pt idx="3">
                  <c:v>84_95_401</c:v>
                </c:pt>
                <c:pt idx="4">
                  <c:v>84_95_426</c:v>
                </c:pt>
                <c:pt idx="5">
                  <c:v>84_100_501</c:v>
                </c:pt>
                <c:pt idx="6">
                  <c:v>84_99_845</c:v>
                </c:pt>
                <c:pt idx="7">
                  <c:v>84_143_1033</c:v>
                </c:pt>
                <c:pt idx="8">
                  <c:v>84_95_841</c:v>
                </c:pt>
                <c:pt idx="9">
                  <c:v>84_143_1030</c:v>
                </c:pt>
              </c:strCache>
            </c:strRef>
          </c:cat>
          <c:val>
            <c:numRef>
              <c:f>工作表1!$B$2:$B$11</c:f>
              <c:numCache>
                <c:formatCode>0.0%</c:formatCode>
                <c:ptCount val="10"/>
                <c:pt idx="0">
                  <c:v>0.14627159226953992</c:v>
                </c:pt>
                <c:pt idx="1">
                  <c:v>7.0164186762442279E-2</c:v>
                </c:pt>
                <c:pt idx="2">
                  <c:v>4.3868650590046181E-2</c:v>
                </c:pt>
                <c:pt idx="3">
                  <c:v>3.4376603386351977E-2</c:v>
                </c:pt>
                <c:pt idx="4">
                  <c:v>3.1554643406875318E-2</c:v>
                </c:pt>
                <c:pt idx="5">
                  <c:v>2.9288524029416795E-2</c:v>
                </c:pt>
                <c:pt idx="6">
                  <c:v>2.7920301009064476E-2</c:v>
                </c:pt>
                <c:pt idx="7">
                  <c:v>2.6295536172396102E-2</c:v>
                </c:pt>
                <c:pt idx="8">
                  <c:v>2.5996237386694029E-2</c:v>
                </c:pt>
                <c:pt idx="9">
                  <c:v>2.5269368907131863E-2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6936208"/>
        <c:axId val="536934528"/>
      </c:barChart>
      <c:catAx>
        <c:axId val="53693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6934528"/>
        <c:crosses val="autoZero"/>
        <c:auto val="1"/>
        <c:lblAlgn val="ctr"/>
        <c:lblOffset val="100"/>
        <c:noMultiLvlLbl val="0"/>
      </c:catAx>
      <c:valAx>
        <c:axId val="536934528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693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dirty="0"/>
              <a:t>來電原因</a:t>
            </a:r>
            <a:r>
              <a:rPr lang="en-US" dirty="0"/>
              <a:t>(</a:t>
            </a:r>
            <a:r>
              <a:rPr lang="zh-TW" dirty="0"/>
              <a:t>活的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來電原因(活的)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空</c:v>
                </c:pt>
                <c:pt idx="1">
                  <c:v>84_95_426</c:v>
                </c:pt>
                <c:pt idx="2">
                  <c:v>84_95_398</c:v>
                </c:pt>
                <c:pt idx="3">
                  <c:v>84_99_845</c:v>
                </c:pt>
                <c:pt idx="4">
                  <c:v>84_143_1033</c:v>
                </c:pt>
                <c:pt idx="5">
                  <c:v>84_95_4189</c:v>
                </c:pt>
                <c:pt idx="6">
                  <c:v>84_95_841</c:v>
                </c:pt>
                <c:pt idx="7">
                  <c:v>84_100_501</c:v>
                </c:pt>
                <c:pt idx="8">
                  <c:v>84_101_496</c:v>
                </c:pt>
                <c:pt idx="9">
                  <c:v>84_95_431</c:v>
                </c:pt>
              </c:strCache>
            </c:strRef>
          </c:cat>
          <c:val>
            <c:numRef>
              <c:f>工作表1!$B$2:$B$11</c:f>
              <c:numCache>
                <c:formatCode>0.0%</c:formatCode>
                <c:ptCount val="10"/>
                <c:pt idx="0">
                  <c:v>8.4000000000000005E-2</c:v>
                </c:pt>
                <c:pt idx="1">
                  <c:v>4.8000000000000001E-2</c:v>
                </c:pt>
                <c:pt idx="2">
                  <c:v>4.2999999999999997E-2</c:v>
                </c:pt>
                <c:pt idx="3">
                  <c:v>3.5000000000000003E-2</c:v>
                </c:pt>
                <c:pt idx="4">
                  <c:v>3.3000000000000002E-2</c:v>
                </c:pt>
                <c:pt idx="5">
                  <c:v>3.3000000000000002E-2</c:v>
                </c:pt>
                <c:pt idx="6">
                  <c:v>3.3000000000000002E-2</c:v>
                </c:pt>
                <c:pt idx="7">
                  <c:v>3.1E-2</c:v>
                </c:pt>
                <c:pt idx="8">
                  <c:v>2.9000000000000001E-2</c:v>
                </c:pt>
                <c:pt idx="9">
                  <c:v>2.7E-2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36940128"/>
        <c:axId val="447212560"/>
      </c:barChart>
      <c:catAx>
        <c:axId val="5369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7212560"/>
        <c:crosses val="autoZero"/>
        <c:auto val="1"/>
        <c:lblAlgn val="ctr"/>
        <c:lblOffset val="100"/>
        <c:noMultiLvlLbl val="0"/>
      </c:catAx>
      <c:valAx>
        <c:axId val="44721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694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1800" b="1" dirty="0" smtClean="0">
                <a:effectLst/>
              </a:rPr>
              <a:t>前</a:t>
            </a:r>
            <a:r>
              <a:rPr lang="en-US" altLang="zh-TW" sz="1800" b="1" dirty="0" smtClean="0">
                <a:effectLst/>
              </a:rPr>
              <a:t>12</a:t>
            </a:r>
            <a:r>
              <a:rPr lang="zh-TW" altLang="en-US" sz="1800" b="1" dirty="0" smtClean="0">
                <a:effectLst/>
              </a:rPr>
              <a:t>大</a:t>
            </a:r>
            <a:r>
              <a:rPr lang="zh-TW" altLang="zh-TW" sz="1800" b="1" dirty="0" smtClean="0">
                <a:effectLst/>
              </a:rPr>
              <a:t>問題類別</a:t>
            </a:r>
            <a:r>
              <a:rPr lang="en-US" altLang="zh-TW" sz="1800" b="1" dirty="0" smtClean="0">
                <a:effectLst/>
              </a:rPr>
              <a:t>(</a:t>
            </a:r>
            <a:r>
              <a:rPr lang="zh-TW" altLang="zh-TW" sz="1800" b="1" dirty="0" smtClean="0">
                <a:effectLst/>
              </a:rPr>
              <a:t>死的</a:t>
            </a:r>
            <a:r>
              <a:rPr lang="en-US" altLang="zh-TW" sz="1800" b="1" dirty="0" smtClean="0">
                <a:effectLst/>
              </a:rPr>
              <a:t>VS</a:t>
            </a:r>
            <a:r>
              <a:rPr lang="zh-TW" altLang="zh-TW" sz="1800" b="1" dirty="0" smtClean="0">
                <a:effectLst/>
              </a:rPr>
              <a:t>活的</a:t>
            </a:r>
            <a:r>
              <a:rPr lang="en-US" altLang="zh-TW" sz="1800" b="1" dirty="0" smtClean="0">
                <a:effectLst/>
              </a:rPr>
              <a:t>)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問題類別(死的)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eb6f21ec7fccf29afc1db3a4b780d809</c:v>
                </c:pt>
                <c:pt idx="1">
                  <c:v>4464fb467a7be85d3505741afbe57af9</c:v>
                </c:pt>
                <c:pt idx="2">
                  <c:v>空</c:v>
                </c:pt>
                <c:pt idx="3">
                  <c:v>600ecbaf4985cb07e26dbe86f33b47ee</c:v>
                </c:pt>
                <c:pt idx="4">
                  <c:v>a8b0b60e40c2e73ab6048438587bdc92</c:v>
                </c:pt>
                <c:pt idx="5">
                  <c:v>9bb79ed5814b573cbea58f5a4dfe78b7</c:v>
                </c:pt>
                <c:pt idx="6">
                  <c:v>8602527b26b195f156243db53eaa357c</c:v>
                </c:pt>
                <c:pt idx="7">
                  <c:v>f3438d15ff89b1161b77082ad462135e</c:v>
                </c:pt>
                <c:pt idx="8">
                  <c:v>16e428d3db2c075567ca97c9ba5a4522</c:v>
                </c:pt>
                <c:pt idx="9">
                  <c:v>a97b7f04cf9dace7a27fed546701e994</c:v>
                </c:pt>
                <c:pt idx="10">
                  <c:v>c13bf7cc8b8e9c06c1e661245152d399  </c:v>
                </c:pt>
                <c:pt idx="11">
                  <c:v>487164d246811dc2d522fac11c9bb44e </c:v>
                </c:pt>
                <c:pt idx="12">
                  <c:v>afe1f1803976e2f3dd0c4d925acc4e85  </c:v>
                </c:pt>
              </c:strCache>
            </c:strRef>
          </c:cat>
          <c:val>
            <c:numRef>
              <c:f>工作表1!$B$2:$B$14</c:f>
              <c:numCache>
                <c:formatCode>0.0%</c:formatCode>
                <c:ptCount val="13"/>
                <c:pt idx="0">
                  <c:v>0.23409440738840431</c:v>
                </c:pt>
                <c:pt idx="1">
                  <c:v>0.2309731486232256</c:v>
                </c:pt>
                <c:pt idx="2">
                  <c:v>8.3632632119035405E-2</c:v>
                </c:pt>
                <c:pt idx="3">
                  <c:v>6.8582178895159912E-2</c:v>
                </c:pt>
                <c:pt idx="4">
                  <c:v>4.7075423293996922E-2</c:v>
                </c:pt>
                <c:pt idx="5">
                  <c:v>4.0619120916709425E-2</c:v>
                </c:pt>
                <c:pt idx="6">
                  <c:v>3.553104155977424E-2</c:v>
                </c:pt>
                <c:pt idx="7">
                  <c:v>2.3259791345989395E-2</c:v>
                </c:pt>
                <c:pt idx="8">
                  <c:v>2.1207456815460921E-2</c:v>
                </c:pt>
                <c:pt idx="9">
                  <c:v>2.0224046519582692E-2</c:v>
                </c:pt>
                <c:pt idx="10">
                  <c:v>1.0304429622028391E-2</c:v>
                </c:pt>
                <c:pt idx="11">
                  <c:v>9.4065332649221831E-3</c:v>
                </c:pt>
                <c:pt idx="12">
                  <c:v>6.3280309999999996E-3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問題類別(活的)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eb6f21ec7fccf29afc1db3a4b780d809</c:v>
                </c:pt>
                <c:pt idx="1">
                  <c:v>4464fb467a7be85d3505741afbe57af9</c:v>
                </c:pt>
                <c:pt idx="2">
                  <c:v>空</c:v>
                </c:pt>
                <c:pt idx="3">
                  <c:v>600ecbaf4985cb07e26dbe86f33b47ee</c:v>
                </c:pt>
                <c:pt idx="4">
                  <c:v>a8b0b60e40c2e73ab6048438587bdc92</c:v>
                </c:pt>
                <c:pt idx="5">
                  <c:v>9bb79ed5814b573cbea58f5a4dfe78b7</c:v>
                </c:pt>
                <c:pt idx="6">
                  <c:v>8602527b26b195f156243db53eaa357c</c:v>
                </c:pt>
                <c:pt idx="7">
                  <c:v>f3438d15ff89b1161b77082ad462135e</c:v>
                </c:pt>
                <c:pt idx="8">
                  <c:v>16e428d3db2c075567ca97c9ba5a4522</c:v>
                </c:pt>
                <c:pt idx="9">
                  <c:v>a97b7f04cf9dace7a27fed546701e994</c:v>
                </c:pt>
                <c:pt idx="10">
                  <c:v>c13bf7cc8b8e9c06c1e661245152d399  </c:v>
                </c:pt>
                <c:pt idx="11">
                  <c:v>487164d246811dc2d522fac11c9bb44e </c:v>
                </c:pt>
                <c:pt idx="12">
                  <c:v>afe1f1803976e2f3dd0c4d925acc4e85  </c:v>
                </c:pt>
              </c:strCache>
            </c:strRef>
          </c:cat>
          <c:val>
            <c:numRef>
              <c:f>工作表1!$C$2:$C$14</c:f>
              <c:numCache>
                <c:formatCode>0.0%</c:formatCode>
                <c:ptCount val="13"/>
                <c:pt idx="0">
                  <c:v>5.9448656470729701E-2</c:v>
                </c:pt>
                <c:pt idx="1">
                  <c:v>0.27488257119499226</c:v>
                </c:pt>
                <c:pt idx="2">
                  <c:v>0.1004044789146448</c:v>
                </c:pt>
                <c:pt idx="3">
                  <c:v>7.663123588936642E-2</c:v>
                </c:pt>
                <c:pt idx="4">
                  <c:v>4.2362134747523747E-2</c:v>
                </c:pt>
                <c:pt idx="5">
                  <c:v>1.9529427862398387E-2</c:v>
                </c:pt>
                <c:pt idx="6">
                  <c:v>4.7185060333216546E-2</c:v>
                </c:pt>
                <c:pt idx="7">
                  <c:v>4.6171962624572661E-2</c:v>
                </c:pt>
                <c:pt idx="8">
                  <c:v>1.4032025221019082E-2</c:v>
                </c:pt>
                <c:pt idx="9">
                  <c:v>1.7116928475716407E-2</c:v>
                </c:pt>
                <c:pt idx="10">
                  <c:v>2.2490630919382717E-2</c:v>
                </c:pt>
                <c:pt idx="11">
                  <c:v>2.1670339664157417E-2</c:v>
                </c:pt>
                <c:pt idx="12">
                  <c:v>2.5804275880465528E-2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86793072"/>
        <c:axId val="486793632"/>
      </c:barChart>
      <c:catAx>
        <c:axId val="48679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93632"/>
        <c:crosses val="autoZero"/>
        <c:auto val="1"/>
        <c:lblAlgn val="ctr"/>
        <c:lblOffset val="100"/>
        <c:noMultiLvlLbl val="0"/>
      </c:catAx>
      <c:valAx>
        <c:axId val="48679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9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1800" b="1" dirty="0" smtClean="0">
                <a:effectLst/>
              </a:rPr>
              <a:t>前</a:t>
            </a:r>
            <a:r>
              <a:rPr lang="en-US" altLang="zh-TW" sz="1800" b="1" dirty="0" smtClean="0">
                <a:effectLst/>
              </a:rPr>
              <a:t>12</a:t>
            </a:r>
            <a:r>
              <a:rPr lang="zh-TW" altLang="en-US" sz="1800" b="1" dirty="0" smtClean="0">
                <a:effectLst/>
              </a:rPr>
              <a:t>大</a:t>
            </a:r>
            <a:r>
              <a:rPr lang="zh-TW" altLang="zh-TW" sz="1800" b="1" dirty="0" smtClean="0">
                <a:effectLst/>
              </a:rPr>
              <a:t>問題</a:t>
            </a:r>
            <a:r>
              <a:rPr lang="zh-TW" altLang="en-US" sz="1800" b="1" dirty="0" smtClean="0">
                <a:effectLst/>
              </a:rPr>
              <a:t>明細</a:t>
            </a:r>
            <a:r>
              <a:rPr lang="en-US" altLang="zh-TW" sz="1800" b="1" dirty="0" smtClean="0">
                <a:effectLst/>
              </a:rPr>
              <a:t>(</a:t>
            </a:r>
            <a:r>
              <a:rPr lang="zh-TW" altLang="zh-TW" sz="1800" b="1" dirty="0" smtClean="0">
                <a:effectLst/>
              </a:rPr>
              <a:t>死的</a:t>
            </a:r>
            <a:r>
              <a:rPr lang="en-US" altLang="zh-TW" sz="1800" b="1" dirty="0" smtClean="0">
                <a:effectLst/>
              </a:rPr>
              <a:t>VS</a:t>
            </a:r>
            <a:r>
              <a:rPr lang="zh-TW" altLang="zh-TW" sz="1800" b="1" dirty="0" smtClean="0">
                <a:effectLst/>
              </a:rPr>
              <a:t>活的</a:t>
            </a:r>
            <a:r>
              <a:rPr lang="en-US" altLang="zh-TW" sz="1800" b="1" dirty="0" smtClean="0">
                <a:effectLst/>
              </a:rPr>
              <a:t>)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問題類別(死的)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448303fef5c697873327123df483ffc8</c:v>
                </c:pt>
                <c:pt idx="1">
                  <c:v>空</c:v>
                </c:pt>
                <c:pt idx="2">
                  <c:v>80eabe0192de113700e6380edf73b42a</c:v>
                </c:pt>
                <c:pt idx="3">
                  <c:v>32ff8c9ec7a963e329921ffdbadc690a</c:v>
                </c:pt>
                <c:pt idx="4">
                  <c:v>3e4240ecfb56f84b207f2d30cf5ae0cf</c:v>
                </c:pt>
                <c:pt idx="5">
                  <c:v>1a481b65e04fe0d0dc12fb35a2ac5ab6</c:v>
                </c:pt>
                <c:pt idx="6">
                  <c:v>b37e48956f52faaef193f339c4f89276</c:v>
                </c:pt>
                <c:pt idx="7">
                  <c:v>04f2b73b84e056d73832fc350caf92b7</c:v>
                </c:pt>
                <c:pt idx="8">
                  <c:v>4f7caa4bcdaa2a5bae3e6eb7e39bfd83</c:v>
                </c:pt>
                <c:pt idx="9">
                  <c:v>248a7edf4d959d714b809150c9868c05</c:v>
                </c:pt>
              </c:strCache>
            </c:strRef>
          </c:cat>
          <c:val>
            <c:numRef>
              <c:f>工作表1!$B$2:$B$11</c:f>
              <c:numCache>
                <c:formatCode>0.0%</c:formatCode>
                <c:ptCount val="10"/>
                <c:pt idx="0">
                  <c:v>0.14627159226953992</c:v>
                </c:pt>
                <c:pt idx="1">
                  <c:v>8.3632632119035405E-2</c:v>
                </c:pt>
                <c:pt idx="2">
                  <c:v>4.3868650590046181E-2</c:v>
                </c:pt>
                <c:pt idx="3">
                  <c:v>3.4376603386351977E-2</c:v>
                </c:pt>
                <c:pt idx="4">
                  <c:v>3.1554643406875318E-2</c:v>
                </c:pt>
                <c:pt idx="5">
                  <c:v>2.9288524029416795E-2</c:v>
                </c:pt>
                <c:pt idx="6">
                  <c:v>2.7920301009064476E-2</c:v>
                </c:pt>
                <c:pt idx="7">
                  <c:v>2.6295536172396102E-2</c:v>
                </c:pt>
                <c:pt idx="8">
                  <c:v>2.6295536172396102E-2</c:v>
                </c:pt>
                <c:pt idx="9">
                  <c:v>2.4328715580639645E-2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問題類別(活的)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448303fef5c697873327123df483ffc8</c:v>
                </c:pt>
                <c:pt idx="1">
                  <c:v>空</c:v>
                </c:pt>
                <c:pt idx="2">
                  <c:v>80eabe0192de113700e6380edf73b42a</c:v>
                </c:pt>
                <c:pt idx="3">
                  <c:v>32ff8c9ec7a963e329921ffdbadc690a</c:v>
                </c:pt>
                <c:pt idx="4">
                  <c:v>3e4240ecfb56f84b207f2d30cf5ae0cf</c:v>
                </c:pt>
                <c:pt idx="5">
                  <c:v>1a481b65e04fe0d0dc12fb35a2ac5ab6</c:v>
                </c:pt>
                <c:pt idx="6">
                  <c:v>b37e48956f52faaef193f339c4f89276</c:v>
                </c:pt>
                <c:pt idx="7">
                  <c:v>04f2b73b84e056d73832fc350caf92b7</c:v>
                </c:pt>
                <c:pt idx="8">
                  <c:v>4f7caa4bcdaa2a5bae3e6eb7e39bfd83</c:v>
                </c:pt>
                <c:pt idx="9">
                  <c:v>248a7edf4d959d714b809150c9868c05</c:v>
                </c:pt>
              </c:strCache>
            </c:strRef>
          </c:cat>
          <c:val>
            <c:numRef>
              <c:f>工作表1!$C$2:$C$11</c:f>
              <c:numCache>
                <c:formatCode>0.0%</c:formatCode>
                <c:ptCount val="10"/>
                <c:pt idx="0">
                  <c:v>7.3487592317319338E-3</c:v>
                </c:pt>
                <c:pt idx="1">
                  <c:v>0.1004044789146448</c:v>
                </c:pt>
                <c:pt idx="2">
                  <c:v>4.2688316274454109E-2</c:v>
                </c:pt>
                <c:pt idx="3">
                  <c:v>2.4526501212469257E-2</c:v>
                </c:pt>
                <c:pt idx="4">
                  <c:v>4.7773154569271073E-2</c:v>
                </c:pt>
                <c:pt idx="5">
                  <c:v>3.0772324603140049E-2</c:v>
                </c:pt>
                <c:pt idx="6">
                  <c:v>3.5159880777887655E-2</c:v>
                </c:pt>
                <c:pt idx="7">
                  <c:v>3.3035554477497966E-2</c:v>
                </c:pt>
                <c:pt idx="8">
                  <c:v>3.2593965503539275E-2</c:v>
                </c:pt>
                <c:pt idx="9">
                  <c:v>3.303209916471269E-2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86796432"/>
        <c:axId val="486796992"/>
      </c:barChart>
      <c:catAx>
        <c:axId val="4867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96992"/>
        <c:crosses val="autoZero"/>
        <c:auto val="1"/>
        <c:lblAlgn val="ctr"/>
        <c:lblOffset val="100"/>
        <c:noMultiLvlLbl val="0"/>
      </c:catAx>
      <c:valAx>
        <c:axId val="48679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9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死的持卡人數與剪卡人數折線圖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持卡人數(死)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工作表1!$B$2:$B$14</c:f>
              <c:numCache>
                <c:formatCode>General</c:formatCode>
                <c:ptCount val="13"/>
                <c:pt idx="0">
                  <c:v>2712</c:v>
                </c:pt>
                <c:pt idx="1">
                  <c:v>2662</c:v>
                </c:pt>
                <c:pt idx="2">
                  <c:v>2537</c:v>
                </c:pt>
                <c:pt idx="3">
                  <c:v>2379</c:v>
                </c:pt>
                <c:pt idx="4">
                  <c:v>2195</c:v>
                </c:pt>
                <c:pt idx="5">
                  <c:v>2020</c:v>
                </c:pt>
                <c:pt idx="6">
                  <c:v>1790</c:v>
                </c:pt>
                <c:pt idx="7">
                  <c:v>1516</c:v>
                </c:pt>
                <c:pt idx="8">
                  <c:v>1298</c:v>
                </c:pt>
                <c:pt idx="9">
                  <c:v>1014</c:v>
                </c:pt>
                <c:pt idx="10">
                  <c:v>621</c:v>
                </c:pt>
                <c:pt idx="11">
                  <c:v>307</c:v>
                </c:pt>
                <c:pt idx="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剪卡人數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工作表1!$C$2:$C$14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125</c:v>
                </c:pt>
                <c:pt idx="3">
                  <c:v>158</c:v>
                </c:pt>
                <c:pt idx="4">
                  <c:v>184</c:v>
                </c:pt>
                <c:pt idx="5">
                  <c:v>175</c:v>
                </c:pt>
                <c:pt idx="6">
                  <c:v>230</c:v>
                </c:pt>
                <c:pt idx="7">
                  <c:v>274</c:v>
                </c:pt>
                <c:pt idx="8">
                  <c:v>218</c:v>
                </c:pt>
                <c:pt idx="9">
                  <c:v>284</c:v>
                </c:pt>
                <c:pt idx="10">
                  <c:v>393</c:v>
                </c:pt>
                <c:pt idx="11">
                  <c:v>314</c:v>
                </c:pt>
                <c:pt idx="12">
                  <c:v>307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86799792"/>
        <c:axId val="486800352"/>
      </c:lineChart>
      <c:catAx>
        <c:axId val="48679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800352"/>
        <c:crosses val="autoZero"/>
        <c:auto val="1"/>
        <c:lblAlgn val="ctr"/>
        <c:lblOffset val="100"/>
        <c:noMultiLvlLbl val="0"/>
      </c:catAx>
      <c:valAx>
        <c:axId val="48680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799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活</a:t>
            </a:r>
            <a:r>
              <a:rPr lang="zh-TW" dirty="0" smtClean="0"/>
              <a:t>的</a:t>
            </a:r>
            <a:r>
              <a:rPr lang="zh-TW" dirty="0"/>
              <a:t>持卡人數與剪卡人數折線圖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剪卡人數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工作表1!$C$2:$C$14</c:f>
              <c:numCache>
                <c:formatCode>General</c:formatCode>
                <c:ptCount val="13"/>
                <c:pt idx="0">
                  <c:v>0</c:v>
                </c:pt>
                <c:pt idx="1">
                  <c:v>77</c:v>
                </c:pt>
                <c:pt idx="2">
                  <c:v>56</c:v>
                </c:pt>
                <c:pt idx="3">
                  <c:v>27</c:v>
                </c:pt>
                <c:pt idx="4">
                  <c:v>41</c:v>
                </c:pt>
                <c:pt idx="5">
                  <c:v>19</c:v>
                </c:pt>
                <c:pt idx="6">
                  <c:v>12</c:v>
                </c:pt>
                <c:pt idx="7">
                  <c:v>122</c:v>
                </c:pt>
                <c:pt idx="8">
                  <c:v>114</c:v>
                </c:pt>
                <c:pt idx="9">
                  <c:v>-344</c:v>
                </c:pt>
                <c:pt idx="10">
                  <c:v>-45</c:v>
                </c:pt>
                <c:pt idx="11">
                  <c:v>-21</c:v>
                </c:pt>
                <c:pt idx="12">
                  <c:v>-58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49715488"/>
        <c:axId val="549716048"/>
      </c:barChar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持卡人數(活)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工作表1!$B$2:$B$14</c:f>
              <c:numCache>
                <c:formatCode>General</c:formatCode>
                <c:ptCount val="13"/>
                <c:pt idx="0">
                  <c:v>216511</c:v>
                </c:pt>
                <c:pt idx="1">
                  <c:v>216434</c:v>
                </c:pt>
                <c:pt idx="2">
                  <c:v>216378</c:v>
                </c:pt>
                <c:pt idx="3">
                  <c:v>216351</c:v>
                </c:pt>
                <c:pt idx="4">
                  <c:v>216310</c:v>
                </c:pt>
                <c:pt idx="5">
                  <c:v>216291</c:v>
                </c:pt>
                <c:pt idx="6">
                  <c:v>216279</c:v>
                </c:pt>
                <c:pt idx="7">
                  <c:v>216157</c:v>
                </c:pt>
                <c:pt idx="8">
                  <c:v>216043</c:v>
                </c:pt>
                <c:pt idx="9">
                  <c:v>216387</c:v>
                </c:pt>
                <c:pt idx="10">
                  <c:v>216432</c:v>
                </c:pt>
                <c:pt idx="11">
                  <c:v>216453</c:v>
                </c:pt>
                <c:pt idx="12">
                  <c:v>216511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717168"/>
        <c:axId val="549716608"/>
      </c:lineChart>
      <c:catAx>
        <c:axId val="5497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716048"/>
        <c:crosses val="autoZero"/>
        <c:auto val="1"/>
        <c:lblAlgn val="ctr"/>
        <c:lblOffset val="100"/>
        <c:noMultiLvlLbl val="0"/>
      </c:catAx>
      <c:valAx>
        <c:axId val="54971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715488"/>
        <c:crosses val="autoZero"/>
        <c:crossBetween val="between"/>
      </c:valAx>
      <c:valAx>
        <c:axId val="5497166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717168"/>
        <c:crosses val="max"/>
        <c:crossBetween val="between"/>
      </c:valAx>
      <c:catAx>
        <c:axId val="549717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9716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1" dirty="0" smtClean="0">
                <a:effectLst/>
              </a:rPr>
              <a:t>前</a:t>
            </a:r>
            <a:r>
              <a:rPr lang="en-US" altLang="zh-TW" sz="1800" b="1" dirty="0" smtClean="0">
                <a:effectLst/>
              </a:rPr>
              <a:t>10</a:t>
            </a:r>
            <a:r>
              <a:rPr lang="zh-TW" altLang="zh-TW" sz="1800" b="1" dirty="0" smtClean="0">
                <a:effectLst/>
              </a:rPr>
              <a:t>大</a:t>
            </a:r>
            <a:r>
              <a:rPr lang="en-US" altLang="zh-TW" sz="1800" b="1" dirty="0" err="1" smtClean="0">
                <a:effectLst/>
              </a:rPr>
              <a:t>mcc_code</a:t>
            </a:r>
            <a:r>
              <a:rPr lang="zh-TW" altLang="zh-TW" sz="1800" b="1" dirty="0" smtClean="0">
                <a:effectLst/>
              </a:rPr>
              <a:t>分配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次數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05411</c:v>
                </c:pt>
                <c:pt idx="1">
                  <c:v>05311</c:v>
                </c:pt>
                <c:pt idx="2">
                  <c:v>05541</c:v>
                </c:pt>
                <c:pt idx="3">
                  <c:v>00020</c:v>
                </c:pt>
                <c:pt idx="4">
                  <c:v>05812</c:v>
                </c:pt>
                <c:pt idx="5">
                  <c:v>06300</c:v>
                </c:pt>
                <c:pt idx="6">
                  <c:v>05542</c:v>
                </c:pt>
                <c:pt idx="7">
                  <c:v>04784</c:v>
                </c:pt>
                <c:pt idx="8">
                  <c:v>05735</c:v>
                </c:pt>
                <c:pt idx="9">
                  <c:v>04112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91829</c:v>
                </c:pt>
                <c:pt idx="1">
                  <c:v>63917</c:v>
                </c:pt>
                <c:pt idx="2">
                  <c:v>50069</c:v>
                </c:pt>
                <c:pt idx="3">
                  <c:v>35652</c:v>
                </c:pt>
                <c:pt idx="4">
                  <c:v>34868</c:v>
                </c:pt>
                <c:pt idx="5">
                  <c:v>25825</c:v>
                </c:pt>
                <c:pt idx="6">
                  <c:v>25720</c:v>
                </c:pt>
                <c:pt idx="7">
                  <c:v>15412</c:v>
                </c:pt>
                <c:pt idx="8">
                  <c:v>12870</c:v>
                </c:pt>
                <c:pt idx="9">
                  <c:v>12321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54348192"/>
        <c:axId val="454348752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百分比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25E-2"/>
                  <c:y val="-9.3749994232898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34375E-2"/>
                  <c:y val="-7.4999995386319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437500000000028E-2"/>
                  <c:y val="-5.8593746395561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9687500000000058E-2"/>
                  <c:y val="-5.8593746395561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8125000000000001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8125000000000056E-2"/>
                  <c:y val="-4.6874997116449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9687499999999999E-2"/>
                  <c:y val="-3.28124979815147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6562499999999999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2812500000000112E-2"/>
                  <c:y val="-2.578124841404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7499999999999999E-2"/>
                  <c:y val="-2.34374985582249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05411</c:v>
                </c:pt>
                <c:pt idx="1">
                  <c:v>05311</c:v>
                </c:pt>
                <c:pt idx="2">
                  <c:v>05541</c:v>
                </c:pt>
                <c:pt idx="3">
                  <c:v>00020</c:v>
                </c:pt>
                <c:pt idx="4">
                  <c:v>05812</c:v>
                </c:pt>
                <c:pt idx="5">
                  <c:v>06300</c:v>
                </c:pt>
                <c:pt idx="6">
                  <c:v>05542</c:v>
                </c:pt>
                <c:pt idx="7">
                  <c:v>04784</c:v>
                </c:pt>
                <c:pt idx="8">
                  <c:v>05735</c:v>
                </c:pt>
                <c:pt idx="9">
                  <c:v>04112</c:v>
                </c:pt>
              </c:strCache>
            </c:strRef>
          </c:cat>
          <c:val>
            <c:numRef>
              <c:f>工作表1!$C$2:$C$11</c:f>
              <c:numCache>
                <c:formatCode>0.00%</c:formatCode>
                <c:ptCount val="10"/>
                <c:pt idx="0">
                  <c:v>0.15255887361382231</c:v>
                </c:pt>
                <c:pt idx="1">
                  <c:v>0.10618764796278606</c:v>
                </c:pt>
                <c:pt idx="2">
                  <c:v>8.3181459484155007E-2</c:v>
                </c:pt>
                <c:pt idx="3">
                  <c:v>5.922997051127632E-2</c:v>
                </c:pt>
                <c:pt idx="4">
                  <c:v>5.7927482659799807E-2</c:v>
                </c:pt>
                <c:pt idx="5">
                  <c:v>4.2904016281098141E-2</c:v>
                </c:pt>
                <c:pt idx="6">
                  <c:v>4.2729575943846826E-2</c:v>
                </c:pt>
                <c:pt idx="7">
                  <c:v>2.5604518835403083E-2</c:v>
                </c:pt>
                <c:pt idx="8">
                  <c:v>2.138140133737592E-2</c:v>
                </c:pt>
                <c:pt idx="9">
                  <c:v>2.0469327574033309E-2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49312"/>
        <c:axId val="454347632"/>
      </c:lineChart>
      <c:catAx>
        <c:axId val="45434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347632"/>
        <c:crosses val="autoZero"/>
        <c:auto val="1"/>
        <c:lblAlgn val="ctr"/>
        <c:lblOffset val="100"/>
        <c:noMultiLvlLbl val="0"/>
      </c:catAx>
      <c:valAx>
        <c:axId val="4543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349312"/>
        <c:crosses val="autoZero"/>
        <c:crossBetween val="between"/>
      </c:valAx>
      <c:valAx>
        <c:axId val="4543487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348192"/>
        <c:crosses val="max"/>
        <c:crossBetween val="between"/>
      </c:valAx>
      <c:catAx>
        <c:axId val="454348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43487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理財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0.1074</c:v>
                </c:pt>
                <c:pt idx="1">
                  <c:v>0.1234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0.89259999999999995</c:v>
                </c:pt>
                <c:pt idx="1">
                  <c:v>0.87660000000000005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5703696"/>
        <c:axId val="205703136"/>
      </c:barChart>
      <c:catAx>
        <c:axId val="20570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03136"/>
        <c:crosses val="autoZero"/>
        <c:auto val="1"/>
        <c:lblAlgn val="ctr"/>
        <c:lblOffset val="100"/>
        <c:noMultiLvlLbl val="0"/>
      </c:catAx>
      <c:valAx>
        <c:axId val="2057031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570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1" dirty="0" smtClean="0">
                <a:effectLst/>
              </a:rPr>
              <a:t>卡片型態分配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張數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d3c4513800d154c35c08c66004df9fda</c:v>
                </c:pt>
                <c:pt idx="5">
                  <c:v>7a4925e711b762c5cda7e35cc37d6408</c:v>
                </c:pt>
                <c:pt idx="6">
                  <c:v>baa137dd50749d28e714e04e324c6160</c:v>
                </c:pt>
                <c:pt idx="8">
                  <c:v>b6ef2627fe70aebb6e8b672a93bde0fb</c:v>
                </c:pt>
                <c:pt idx="9">
                  <c:v>ebd46e2c742aed42e145d0c1b91ccd2f</c:v>
                </c:pt>
                <c:pt idx="10">
                  <c:v>f26a49c8e133c043a5161a621a7ade0a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55091</c:v>
                </c:pt>
                <c:pt idx="1">
                  <c:v>42850</c:v>
                </c:pt>
                <c:pt idx="2">
                  <c:v>20297</c:v>
                </c:pt>
                <c:pt idx="3">
                  <c:v>13792</c:v>
                </c:pt>
                <c:pt idx="4">
                  <c:v>5549</c:v>
                </c:pt>
                <c:pt idx="5">
                  <c:v>3235</c:v>
                </c:pt>
                <c:pt idx="6">
                  <c:v>327</c:v>
                </c:pt>
                <c:pt idx="7">
                  <c:v>179</c:v>
                </c:pt>
                <c:pt idx="8">
                  <c:v>35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41187504"/>
        <c:axId val="441188064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百分比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098231087692944E-2"/>
                  <c:y val="-4.644304927612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5592773805043281E-2"/>
                  <c:y val="-4.201990172602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076401957094468E-2"/>
                  <c:y val="-3.09620328507516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065487391795258E-2"/>
                  <c:y val="-1.9904163975483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065487391795258E-2"/>
                  <c:y val="-3.5385180400859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7098231087692833E-2"/>
                  <c:y val="-2.4327311525590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d3c4513800d154c35c08c66004df9fda</c:v>
                </c:pt>
                <c:pt idx="5">
                  <c:v>7a4925e711b762c5cda7e35cc37d6408</c:v>
                </c:pt>
                <c:pt idx="6">
                  <c:v>baa137dd50749d28e714e04e324c6160</c:v>
                </c:pt>
                <c:pt idx="8">
                  <c:v>b6ef2627fe70aebb6e8b672a93bde0fb</c:v>
                </c:pt>
                <c:pt idx="9">
                  <c:v>ebd46e2c742aed42e145d0c1b91ccd2f</c:v>
                </c:pt>
                <c:pt idx="10">
                  <c:v>f26a49c8e133c043a5161a621a7ade0a</c:v>
                </c:pt>
              </c:strCache>
            </c:strRef>
          </c:cat>
          <c:val>
            <c:numRef>
              <c:f>工作表1!$C$2:$C$12</c:f>
              <c:numCache>
                <c:formatCode>0.00%</c:formatCode>
                <c:ptCount val="11"/>
                <c:pt idx="0">
                  <c:v>0.38971852208176228</c:v>
                </c:pt>
                <c:pt idx="1">
                  <c:v>0.30312462418913277</c:v>
                </c:pt>
                <c:pt idx="2">
                  <c:v>0.14358274205756891</c:v>
                </c:pt>
                <c:pt idx="3">
                  <c:v>9.7565806693501039E-2</c:v>
                </c:pt>
                <c:pt idx="4">
                  <c:v>3.9254108275974281E-2</c:v>
                </c:pt>
                <c:pt idx="5">
                  <c:v>2.2884671161069885E-2</c:v>
                </c:pt>
                <c:pt idx="6">
                  <c:v>2.3132264202998E-3</c:v>
                </c:pt>
                <c:pt idx="7">
                  <c:v>1.2662615572894928E-3</c:v>
                </c:pt>
                <c:pt idx="8">
                  <c:v>2.4759304192811311E-4</c:v>
                </c:pt>
                <c:pt idx="9">
                  <c:v>3.5370434561159018E-5</c:v>
                </c:pt>
                <c:pt idx="10">
                  <c:v>7.0740869122318038E-6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694000"/>
        <c:axId val="547416416"/>
      </c:lineChart>
      <c:catAx>
        <c:axId val="3366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7416416"/>
        <c:crosses val="autoZero"/>
        <c:auto val="1"/>
        <c:lblAlgn val="ctr"/>
        <c:lblOffset val="100"/>
        <c:noMultiLvlLbl val="0"/>
      </c:catAx>
      <c:valAx>
        <c:axId val="5474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6694000"/>
        <c:crosses val="autoZero"/>
        <c:crossBetween val="between"/>
      </c:valAx>
      <c:valAx>
        <c:axId val="4411880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1187504"/>
        <c:crosses val="max"/>
        <c:crossBetween val="between"/>
      </c:valAx>
      <c:catAx>
        <c:axId val="44118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118806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1" dirty="0" smtClean="0">
                <a:effectLst/>
              </a:rPr>
              <a:t>卡片</a:t>
            </a:r>
            <a:r>
              <a:rPr lang="zh-TW" altLang="en-US" sz="1800" b="1" dirty="0" smtClean="0">
                <a:effectLst/>
              </a:rPr>
              <a:t>等級</a:t>
            </a:r>
            <a:r>
              <a:rPr lang="zh-TW" altLang="zh-TW" sz="1800" b="1" dirty="0" smtClean="0">
                <a:effectLst/>
              </a:rPr>
              <a:t>分配</a:t>
            </a:r>
            <a:endParaRPr lang="zh-TW" altLang="zh-TW" dirty="0">
              <a:effectLst/>
            </a:endParaRPr>
          </a:p>
        </c:rich>
      </c:tx>
      <c:layout>
        <c:manualLayout>
          <c:xMode val="edge"/>
          <c:yMode val="edge"/>
          <c:x val="0.35397058431301659"/>
          <c:y val="1.7692590200429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張數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6</c:v>
                </c:pt>
                <c:pt idx="6">
                  <c:v>other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74730</c:v>
                </c:pt>
                <c:pt idx="1">
                  <c:v>37821</c:v>
                </c:pt>
                <c:pt idx="2">
                  <c:v>14453</c:v>
                </c:pt>
                <c:pt idx="3">
                  <c:v>7726</c:v>
                </c:pt>
                <c:pt idx="4">
                  <c:v>3278</c:v>
                </c:pt>
                <c:pt idx="5">
                  <c:v>3168</c:v>
                </c:pt>
                <c:pt idx="6">
                  <c:v>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53741808"/>
        <c:axId val="453744608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百分比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098231087692944E-2"/>
                  <c:y val="-4.644304927612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5592773805043281E-2"/>
                  <c:y val="-4.201990172602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076401957094468E-2"/>
                  <c:y val="-3.09620328507516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065487391795258E-2"/>
                  <c:y val="-1.9904163975483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065487391795258E-2"/>
                  <c:y val="-3.5385180400859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7098231087692833E-2"/>
                  <c:y val="-2.4327311525590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6</c:v>
                </c:pt>
                <c:pt idx="6">
                  <c:v>other</c:v>
                </c:pt>
              </c:strCache>
            </c:strRef>
          </c:cat>
          <c:val>
            <c:numRef>
              <c:f>工作表1!$C$2:$C$8</c:f>
              <c:numCache>
                <c:formatCode>0.00%</c:formatCode>
                <c:ptCount val="7"/>
                <c:pt idx="0">
                  <c:v>0.52864651495108272</c:v>
                </c:pt>
                <c:pt idx="1">
                  <c:v>0.26754904110751904</c:v>
                </c:pt>
                <c:pt idx="2">
                  <c:v>0.10224177814248626</c:v>
                </c:pt>
                <c:pt idx="3">
                  <c:v>5.4654395483902912E-2</c:v>
                </c:pt>
                <c:pt idx="4">
                  <c:v>2.3188856898295852E-2</c:v>
                </c:pt>
                <c:pt idx="5">
                  <c:v>2.2410707337950354E-2</c:v>
                </c:pt>
                <c:pt idx="6">
                  <c:v>1.3087060787628838E-3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742368"/>
        <c:axId val="453746288"/>
      </c:lineChart>
      <c:catAx>
        <c:axId val="45374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3746288"/>
        <c:crosses val="autoZero"/>
        <c:auto val="1"/>
        <c:lblAlgn val="ctr"/>
        <c:lblOffset val="100"/>
        <c:noMultiLvlLbl val="0"/>
      </c:catAx>
      <c:valAx>
        <c:axId val="45374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3742368"/>
        <c:crosses val="autoZero"/>
        <c:crossBetween val="between"/>
      </c:valAx>
      <c:valAx>
        <c:axId val="453744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3741808"/>
        <c:crosses val="max"/>
        <c:crossBetween val="between"/>
      </c:valAx>
      <c:catAx>
        <c:axId val="45374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744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18</a:t>
            </a:r>
            <a:r>
              <a:rPr lang="zh-TW"/>
              <a:t>天刷卡</a:t>
            </a:r>
            <a:r>
              <a:rPr lang="en-US"/>
              <a:t>mcc_code</a:t>
            </a:r>
            <a:r>
              <a:rPr lang="zh-TW"/>
              <a:t>比重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6429995078740163E-2"/>
          <c:y val="0.1267383657272167"/>
          <c:w val="0.88734596456692916"/>
          <c:h val="0.71337710916725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mcc_code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工作表1!$A$2:$A$51</c:f>
              <c:strCache>
                <c:ptCount val="50"/>
                <c:pt idx="0">
                  <c:v>05411</c:v>
                </c:pt>
                <c:pt idx="1">
                  <c:v>05311</c:v>
                </c:pt>
                <c:pt idx="2">
                  <c:v>05541</c:v>
                </c:pt>
                <c:pt idx="3">
                  <c:v>00020</c:v>
                </c:pt>
                <c:pt idx="4">
                  <c:v>05812</c:v>
                </c:pt>
                <c:pt idx="5">
                  <c:v>06300</c:v>
                </c:pt>
                <c:pt idx="6">
                  <c:v>05542</c:v>
                </c:pt>
                <c:pt idx="7">
                  <c:v>04784</c:v>
                </c:pt>
                <c:pt idx="8">
                  <c:v>05735</c:v>
                </c:pt>
                <c:pt idx="9">
                  <c:v>04112</c:v>
                </c:pt>
                <c:pt idx="10">
                  <c:v>07399</c:v>
                </c:pt>
                <c:pt idx="11">
                  <c:v>04814</c:v>
                </c:pt>
                <c:pt idx="12">
                  <c:v>04900</c:v>
                </c:pt>
                <c:pt idx="13">
                  <c:v>05499</c:v>
                </c:pt>
                <c:pt idx="14">
                  <c:v>05331</c:v>
                </c:pt>
                <c:pt idx="15">
                  <c:v>07011</c:v>
                </c:pt>
                <c:pt idx="16">
                  <c:v>05814</c:v>
                </c:pt>
                <c:pt idx="17">
                  <c:v>05912</c:v>
                </c:pt>
                <c:pt idx="18">
                  <c:v>05691</c:v>
                </c:pt>
                <c:pt idx="19">
                  <c:v>05399</c:v>
                </c:pt>
                <c:pt idx="20">
                  <c:v>07832</c:v>
                </c:pt>
                <c:pt idx="21">
                  <c:v>04121</c:v>
                </c:pt>
                <c:pt idx="22">
                  <c:v>05712</c:v>
                </c:pt>
                <c:pt idx="23">
                  <c:v>05621</c:v>
                </c:pt>
                <c:pt idx="24">
                  <c:v>05942</c:v>
                </c:pt>
                <c:pt idx="25">
                  <c:v>05965</c:v>
                </c:pt>
                <c:pt idx="26">
                  <c:v>04722</c:v>
                </c:pt>
                <c:pt idx="27">
                  <c:v>05941</c:v>
                </c:pt>
                <c:pt idx="28">
                  <c:v>08398</c:v>
                </c:pt>
                <c:pt idx="29">
                  <c:v>05309</c:v>
                </c:pt>
                <c:pt idx="30">
                  <c:v>05732</c:v>
                </c:pt>
                <c:pt idx="31">
                  <c:v>00017</c:v>
                </c:pt>
                <c:pt idx="32">
                  <c:v>05661</c:v>
                </c:pt>
                <c:pt idx="33">
                  <c:v>04899</c:v>
                </c:pt>
                <c:pt idx="34">
                  <c:v>05811</c:v>
                </c:pt>
                <c:pt idx="35">
                  <c:v>09399</c:v>
                </c:pt>
                <c:pt idx="36">
                  <c:v>05977</c:v>
                </c:pt>
                <c:pt idx="37">
                  <c:v>00023</c:v>
                </c:pt>
                <c:pt idx="38">
                  <c:v>04812</c:v>
                </c:pt>
                <c:pt idx="39">
                  <c:v>04011</c:v>
                </c:pt>
                <c:pt idx="40">
                  <c:v>07997</c:v>
                </c:pt>
                <c:pt idx="41">
                  <c:v>05699</c:v>
                </c:pt>
                <c:pt idx="42">
                  <c:v>05641</c:v>
                </c:pt>
                <c:pt idx="43">
                  <c:v>05963</c:v>
                </c:pt>
                <c:pt idx="44">
                  <c:v>08211</c:v>
                </c:pt>
                <c:pt idx="45">
                  <c:v>07538</c:v>
                </c:pt>
                <c:pt idx="46">
                  <c:v>05999</c:v>
                </c:pt>
                <c:pt idx="47">
                  <c:v>05462</c:v>
                </c:pt>
                <c:pt idx="48">
                  <c:v>08999</c:v>
                </c:pt>
                <c:pt idx="49">
                  <c:v>05045</c:v>
                </c:pt>
              </c:strCache>
            </c:strRef>
          </c:cat>
          <c:val>
            <c:numRef>
              <c:f>工作表1!$B$2:$B$51</c:f>
              <c:numCache>
                <c:formatCode>General</c:formatCode>
                <c:ptCount val="50"/>
                <c:pt idx="0">
                  <c:v>91829</c:v>
                </c:pt>
                <c:pt idx="1">
                  <c:v>63917</c:v>
                </c:pt>
                <c:pt idx="2">
                  <c:v>50069</c:v>
                </c:pt>
                <c:pt idx="3">
                  <c:v>35652</c:v>
                </c:pt>
                <c:pt idx="4">
                  <c:v>34868</c:v>
                </c:pt>
                <c:pt idx="5">
                  <c:v>25825</c:v>
                </c:pt>
                <c:pt idx="6">
                  <c:v>25720</c:v>
                </c:pt>
                <c:pt idx="7">
                  <c:v>15412</c:v>
                </c:pt>
                <c:pt idx="8">
                  <c:v>12870</c:v>
                </c:pt>
                <c:pt idx="9">
                  <c:v>12321</c:v>
                </c:pt>
                <c:pt idx="10">
                  <c:v>11302</c:v>
                </c:pt>
                <c:pt idx="11">
                  <c:v>10507</c:v>
                </c:pt>
                <c:pt idx="12">
                  <c:v>10200</c:v>
                </c:pt>
                <c:pt idx="13">
                  <c:v>9196</c:v>
                </c:pt>
                <c:pt idx="14">
                  <c:v>8753</c:v>
                </c:pt>
                <c:pt idx="15">
                  <c:v>8214</c:v>
                </c:pt>
                <c:pt idx="16">
                  <c:v>7761</c:v>
                </c:pt>
                <c:pt idx="17">
                  <c:v>7713</c:v>
                </c:pt>
                <c:pt idx="18">
                  <c:v>7691</c:v>
                </c:pt>
                <c:pt idx="19">
                  <c:v>7184</c:v>
                </c:pt>
                <c:pt idx="20">
                  <c:v>6577</c:v>
                </c:pt>
                <c:pt idx="21">
                  <c:v>6237</c:v>
                </c:pt>
                <c:pt idx="22">
                  <c:v>5926</c:v>
                </c:pt>
                <c:pt idx="23">
                  <c:v>5891</c:v>
                </c:pt>
                <c:pt idx="24">
                  <c:v>5366</c:v>
                </c:pt>
                <c:pt idx="25">
                  <c:v>5360</c:v>
                </c:pt>
                <c:pt idx="26">
                  <c:v>5060</c:v>
                </c:pt>
                <c:pt idx="27">
                  <c:v>4943</c:v>
                </c:pt>
                <c:pt idx="28">
                  <c:v>4236</c:v>
                </c:pt>
                <c:pt idx="29">
                  <c:v>4203</c:v>
                </c:pt>
                <c:pt idx="30">
                  <c:v>3864</c:v>
                </c:pt>
                <c:pt idx="31">
                  <c:v>3483</c:v>
                </c:pt>
                <c:pt idx="32">
                  <c:v>2663</c:v>
                </c:pt>
                <c:pt idx="33">
                  <c:v>2635</c:v>
                </c:pt>
                <c:pt idx="34">
                  <c:v>2615</c:v>
                </c:pt>
                <c:pt idx="35">
                  <c:v>2559</c:v>
                </c:pt>
                <c:pt idx="36">
                  <c:v>2525</c:v>
                </c:pt>
                <c:pt idx="37">
                  <c:v>2294</c:v>
                </c:pt>
                <c:pt idx="38">
                  <c:v>2266</c:v>
                </c:pt>
                <c:pt idx="39">
                  <c:v>2102</c:v>
                </c:pt>
                <c:pt idx="40">
                  <c:v>2080</c:v>
                </c:pt>
                <c:pt idx="41">
                  <c:v>2077</c:v>
                </c:pt>
                <c:pt idx="42">
                  <c:v>2044</c:v>
                </c:pt>
                <c:pt idx="43">
                  <c:v>1983</c:v>
                </c:pt>
                <c:pt idx="44">
                  <c:v>1877</c:v>
                </c:pt>
                <c:pt idx="45">
                  <c:v>1808</c:v>
                </c:pt>
                <c:pt idx="46">
                  <c:v>1762</c:v>
                </c:pt>
                <c:pt idx="47">
                  <c:v>1690</c:v>
                </c:pt>
                <c:pt idx="48">
                  <c:v>1605</c:v>
                </c:pt>
                <c:pt idx="49">
                  <c:v>1531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0014448"/>
        <c:axId val="494648112"/>
      </c:barChart>
      <c:catAx>
        <c:axId val="45001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648112"/>
        <c:crosses val="autoZero"/>
        <c:auto val="1"/>
        <c:lblAlgn val="ctr"/>
        <c:lblOffset val="100"/>
        <c:noMultiLvlLbl val="0"/>
      </c:catAx>
      <c:valAx>
        <c:axId val="49464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001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altLang="zh-TW" sz="2128" b="1" i="0" u="none" strike="noStrike" baseline="0" dirty="0" smtClean="0">
                <a:effectLst/>
              </a:rPr>
              <a:t>前</a:t>
            </a:r>
            <a:r>
              <a:rPr lang="en-US" altLang="zh-TW" sz="2128" b="1" i="0" u="none" strike="noStrike" baseline="0" dirty="0" smtClean="0">
                <a:effectLst/>
              </a:rPr>
              <a:t>10</a:t>
            </a:r>
            <a:r>
              <a:rPr lang="zh-TW" altLang="zh-TW" sz="2128" b="1" i="0" u="none" strike="noStrike" baseline="0" dirty="0" smtClean="0">
                <a:effectLst/>
              </a:rPr>
              <a:t>大</a:t>
            </a:r>
            <a:r>
              <a:rPr lang="en-US" altLang="zh-TW" sz="2128" b="1" i="0" u="none" strike="noStrike" baseline="0" dirty="0" err="1" smtClean="0">
                <a:effectLst/>
              </a:rPr>
              <a:t>mcc_code</a:t>
            </a:r>
            <a:r>
              <a:rPr lang="zh-TW" altLang="zh-TW" sz="2128" b="1" i="0" u="none" strike="noStrike" baseline="0" dirty="0" smtClean="0">
                <a:effectLst/>
              </a:rPr>
              <a:t>比例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05411</c:v>
                </c:pt>
                <c:pt idx="1">
                  <c:v>05311</c:v>
                </c:pt>
                <c:pt idx="2">
                  <c:v>&lt;NA&gt;</c:v>
                </c:pt>
                <c:pt idx="3">
                  <c:v>05541</c:v>
                </c:pt>
                <c:pt idx="4">
                  <c:v>05812    </c:v>
                </c:pt>
                <c:pt idx="5">
                  <c:v>00020    </c:v>
                </c:pt>
                <c:pt idx="6">
                  <c:v>05542    </c:v>
                </c:pt>
                <c:pt idx="7">
                  <c:v>06300    </c:v>
                </c:pt>
                <c:pt idx="8">
                  <c:v>05735    </c:v>
                </c:pt>
                <c:pt idx="9">
                  <c:v>04784 </c:v>
                </c:pt>
                <c:pt idx="10">
                  <c:v>04121</c:v>
                </c:pt>
              </c:strCache>
            </c:strRef>
          </c:cat>
          <c:val>
            <c:numRef>
              <c:f>工作表1!$B$2:$B$12</c:f>
              <c:numCache>
                <c:formatCode>0.00%</c:formatCode>
                <c:ptCount val="11"/>
                <c:pt idx="0">
                  <c:v>9.9457972655933979E-2</c:v>
                </c:pt>
                <c:pt idx="1">
                  <c:v>6.4396084459186154E-2</c:v>
                </c:pt>
                <c:pt idx="2">
                  <c:v>0.17534180082517595</c:v>
                </c:pt>
                <c:pt idx="3">
                  <c:v>7.4087856969500848E-2</c:v>
                </c:pt>
                <c:pt idx="4">
                  <c:v>3.8378771944017474E-2</c:v>
                </c:pt>
                <c:pt idx="5">
                  <c:v>6.4347544697030981E-2</c:v>
                </c:pt>
                <c:pt idx="6">
                  <c:v>3.2683439851144733E-2</c:v>
                </c:pt>
                <c:pt idx="7">
                  <c:v>3.1567025321575924E-2</c:v>
                </c:pt>
                <c:pt idx="8">
                  <c:v>3.3249737076288324E-2</c:v>
                </c:pt>
                <c:pt idx="9">
                  <c:v>1.4076531024997977E-2</c:v>
                </c:pt>
                <c:pt idx="10">
                  <c:v>4.1177898228298683E-2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0"/>
                  <c:y val="1.29913132883327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1.29913132883327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1.29913132883326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118982012515376E-16"/>
                  <c:y val="2.67265272043756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05411</c:v>
                </c:pt>
                <c:pt idx="1">
                  <c:v>05311</c:v>
                </c:pt>
                <c:pt idx="2">
                  <c:v>&lt;NA&gt;</c:v>
                </c:pt>
                <c:pt idx="3">
                  <c:v>05541</c:v>
                </c:pt>
                <c:pt idx="4">
                  <c:v>05812    </c:v>
                </c:pt>
                <c:pt idx="5">
                  <c:v>00020    </c:v>
                </c:pt>
                <c:pt idx="6">
                  <c:v>05542    </c:v>
                </c:pt>
                <c:pt idx="7">
                  <c:v>06300    </c:v>
                </c:pt>
                <c:pt idx="8">
                  <c:v>05735    </c:v>
                </c:pt>
                <c:pt idx="9">
                  <c:v>04784 </c:v>
                </c:pt>
                <c:pt idx="10">
                  <c:v>04121</c:v>
                </c:pt>
              </c:strCache>
            </c:strRef>
          </c:cat>
          <c:val>
            <c:numRef>
              <c:f>工作表1!$C$2:$C$12</c:f>
              <c:numCache>
                <c:formatCode>0.00%</c:formatCode>
                <c:ptCount val="11"/>
                <c:pt idx="0">
                  <c:v>0.12629974500779023</c:v>
                </c:pt>
                <c:pt idx="1">
                  <c:v>9.6162278374462201E-2</c:v>
                </c:pt>
                <c:pt idx="2">
                  <c:v>8.0002878304161168E-2</c:v>
                </c:pt>
                <c:pt idx="3">
                  <c:v>7.2900300410054811E-2</c:v>
                </c:pt>
                <c:pt idx="4">
                  <c:v>5.7811463829915005E-2</c:v>
                </c:pt>
                <c:pt idx="5">
                  <c:v>5.5299159856146911E-2</c:v>
                </c:pt>
                <c:pt idx="6">
                  <c:v>3.5847483701257565E-2</c:v>
                </c:pt>
                <c:pt idx="7">
                  <c:v>3.4002297466522891E-2</c:v>
                </c:pt>
                <c:pt idx="8">
                  <c:v>2.1707383109013701E-2</c:v>
                </c:pt>
                <c:pt idx="9">
                  <c:v>2.1681499078787365E-2</c:v>
                </c:pt>
                <c:pt idx="10">
                  <c:v>1.5148887530264903E-2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7815952"/>
        <c:axId val="667813152"/>
      </c:barChart>
      <c:catAx>
        <c:axId val="66781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813152"/>
        <c:crosses val="autoZero"/>
        <c:auto val="1"/>
        <c:lblAlgn val="ctr"/>
        <c:lblOffset val="100"/>
        <c:noMultiLvlLbl val="0"/>
      </c:catAx>
      <c:valAx>
        <c:axId val="6678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81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Card_type</a:t>
            </a:r>
            <a:r>
              <a:rPr lang="zh-TW"/>
              <a:t>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7a4925e711b762c5cda7e35cc37d6408</c:v>
                </c:pt>
                <c:pt idx="5">
                  <c:v>&lt;NA&gt;</c:v>
                </c:pt>
                <c:pt idx="6">
                  <c:v>d3c4513800d154c35c08c66004df9fda</c:v>
                </c:pt>
                <c:pt idx="7">
                  <c:v>baa137dd50749d28e714e04e324c6160</c:v>
                </c:pt>
                <c:pt idx="8">
                  <c:v>空</c:v>
                </c:pt>
                <c:pt idx="9">
                  <c:v>b6ef2627fe70aebb6e8b672a93bde0fb</c:v>
                </c:pt>
                <c:pt idx="10">
                  <c:v>ebd46e2c742aed42e145d0c1b91ccd2f</c:v>
                </c:pt>
              </c:strCache>
            </c:strRef>
          </c:cat>
          <c:val>
            <c:numRef>
              <c:f>工作表1!$B$2:$B$12</c:f>
              <c:numCache>
                <c:formatCode>0.00%</c:formatCode>
                <c:ptCount val="11"/>
                <c:pt idx="0">
                  <c:v>0.32948790550926299</c:v>
                </c:pt>
                <c:pt idx="1">
                  <c:v>0.20613218995226923</c:v>
                </c:pt>
                <c:pt idx="2">
                  <c:v>0.14579726559339859</c:v>
                </c:pt>
                <c:pt idx="3">
                  <c:v>8.0171507159614921E-2</c:v>
                </c:pt>
                <c:pt idx="4">
                  <c:v>3.428525200226519E-2</c:v>
                </c:pt>
                <c:pt idx="5">
                  <c:v>0.17534180082517595</c:v>
                </c:pt>
                <c:pt idx="6">
                  <c:v>2.0710298519537255E-2</c:v>
                </c:pt>
                <c:pt idx="7">
                  <c:v>2.5240676320686028E-3</c:v>
                </c:pt>
                <c:pt idx="8">
                  <c:v>5.5497128064072483E-3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4.8177683850261863E-3"/>
                  <c:y val="5.209029564373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3.685455159689116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6133262887695513E-3"/>
                  <c:y val="-1.10792339076427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8.8324733390622911E-17"/>
                  <c:y val="-3.01279419280510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2044420962565466E-3"/>
                  <c:y val="-2.8415581715651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044420962567231E-3"/>
                  <c:y val="-3.26022366016129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3.6133262887696397E-3"/>
                  <c:y val="-2.63903398213837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7a4925e711b762c5cda7e35cc37d6408</c:v>
                </c:pt>
                <c:pt idx="5">
                  <c:v>&lt;NA&gt;</c:v>
                </c:pt>
                <c:pt idx="6">
                  <c:v>d3c4513800d154c35c08c66004df9fda</c:v>
                </c:pt>
                <c:pt idx="7">
                  <c:v>baa137dd50749d28e714e04e324c6160</c:v>
                </c:pt>
                <c:pt idx="8">
                  <c:v>空</c:v>
                </c:pt>
                <c:pt idx="9">
                  <c:v>b6ef2627fe70aebb6e8b672a93bde0fb</c:v>
                </c:pt>
                <c:pt idx="10">
                  <c:v>ebd46e2c742aed42e145d0c1b91ccd2f</c:v>
                </c:pt>
              </c:strCache>
            </c:strRef>
          </c:cat>
          <c:val>
            <c:numRef>
              <c:f>工作表1!$C$2:$C$12</c:f>
              <c:numCache>
                <c:formatCode>0.00%</c:formatCode>
                <c:ptCount val="11"/>
                <c:pt idx="0">
                  <c:v>0.36316950985482682</c:v>
                </c:pt>
                <c:pt idx="1">
                  <c:v>0.24357045003182873</c:v>
                </c:pt>
                <c:pt idx="2">
                  <c:v>0.11853660666230779</c:v>
                </c:pt>
                <c:pt idx="3">
                  <c:v>8.4547941451704106E-2</c:v>
                </c:pt>
                <c:pt idx="4">
                  <c:v>8.2938817572633605E-2</c:v>
                </c:pt>
                <c:pt idx="5">
                  <c:v>8.0002878304161168E-2</c:v>
                </c:pt>
                <c:pt idx="6">
                  <c:v>2.1633009662163364E-2</c:v>
                </c:pt>
                <c:pt idx="7">
                  <c:v>2.8372348332093488E-3</c:v>
                </c:pt>
                <c:pt idx="8">
                  <c:v>2.3557918709995154E-3</c:v>
                </c:pt>
                <c:pt idx="9">
                  <c:v>3.956805420599098E-4</c:v>
                </c:pt>
                <c:pt idx="10">
                  <c:v>1.2079214105623063E-5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517632"/>
        <c:axId val="204723424"/>
      </c:barChart>
      <c:catAx>
        <c:axId val="41551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723424"/>
        <c:crosses val="autoZero"/>
        <c:auto val="1"/>
        <c:lblAlgn val="ctr"/>
        <c:lblOffset val="100"/>
        <c:noMultiLvlLbl val="0"/>
      </c:catAx>
      <c:valAx>
        <c:axId val="2047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55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sz="2128" b="1" i="0" u="none" strike="noStrike" baseline="0" dirty="0" err="1" smtClean="0">
                <a:effectLst/>
              </a:rPr>
              <a:t>Card_level</a:t>
            </a:r>
            <a:r>
              <a:rPr lang="zh-TW" altLang="zh-TW" sz="2128" b="1" i="0" u="none" strike="noStrike" baseline="0" dirty="0" smtClean="0">
                <a:effectLst/>
              </a:rPr>
              <a:t>比例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1842064317378047E-2"/>
          <c:y val="0.13196115782445747"/>
          <c:w val="0.89679530502724691"/>
          <c:h val="0.742985667790959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工作表1!$A$2:$A$9</c:f>
              <c:strCach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 &lt;NA&gt;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other</c:v>
                </c:pt>
              </c:strCache>
            </c:strRef>
          </c:cat>
          <c:val>
            <c:numRef>
              <c:f>工作表1!$B$2:$B$9</c:f>
              <c:numCache>
                <c:formatCode>0.00%</c:formatCode>
                <c:ptCount val="8"/>
                <c:pt idx="0">
                  <c:v>0.44523905832861421</c:v>
                </c:pt>
                <c:pt idx="1">
                  <c:v>0.18027667664428446</c:v>
                </c:pt>
                <c:pt idx="2">
                  <c:v>7.4718873877517994E-2</c:v>
                </c:pt>
                <c:pt idx="3">
                  <c:v>0.17534180082517595</c:v>
                </c:pt>
                <c:pt idx="4">
                  <c:v>2.8072162446404012E-2</c:v>
                </c:pt>
                <c:pt idx="5">
                  <c:v>7.7064962381684324E-2</c:v>
                </c:pt>
                <c:pt idx="6">
                  <c:v>1.373675268991182E-2</c:v>
                </c:pt>
                <c:pt idx="7">
                  <c:v>5.5497128064072483E-3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0"/>
                  <c:y val="1.29913132883327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0518043793393962E-3"/>
                  <c:y val="-2.13467215017744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1.5259021896696422E-3"/>
                  <c:y val="-1.90575191824339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118982012515376E-16"/>
                  <c:y val="2.67265272043756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工作表1!$A$2:$A$9</c:f>
              <c:strCach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 &lt;NA&gt;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other</c:v>
                </c:pt>
              </c:strCache>
            </c:strRef>
          </c:cat>
          <c:val>
            <c:numRef>
              <c:f>工作表1!$C$2:$C$9</c:f>
              <c:numCache>
                <c:formatCode>0.00%</c:formatCode>
                <c:ptCount val="8"/>
                <c:pt idx="0">
                  <c:v>0.41243406690400597</c:v>
                </c:pt>
                <c:pt idx="1">
                  <c:v>0.29559752334696388</c:v>
                </c:pt>
                <c:pt idx="2">
                  <c:v>9.2881391263173463E-2</c:v>
                </c:pt>
                <c:pt idx="3">
                  <c:v>8.0002878304161168E-2</c:v>
                </c:pt>
                <c:pt idx="4">
                  <c:v>6.9013036750663795E-2</c:v>
                </c:pt>
                <c:pt idx="5">
                  <c:v>3.5869916527453721E-2</c:v>
                </c:pt>
                <c:pt idx="6">
                  <c:v>1.183331581847288E-2</c:v>
                </c:pt>
                <c:pt idx="7">
                  <c:v>2.3678710851051383E-3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4641664"/>
        <c:axId val="444642224"/>
      </c:barChart>
      <c:catAx>
        <c:axId val="44464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4642224"/>
        <c:crosses val="autoZero"/>
        <c:auto val="1"/>
        <c:lblAlgn val="ctr"/>
        <c:lblOffset val="100"/>
        <c:noMultiLvlLbl val="0"/>
      </c:catAx>
      <c:valAx>
        <c:axId val="4446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464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貸款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9.9299999999999999E-2</c:v>
                </c:pt>
                <c:pt idx="1">
                  <c:v>0.1172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0.90069999999999995</c:v>
                </c:pt>
                <c:pt idx="1">
                  <c:v>0.88280000000000003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9083376"/>
        <c:axId val="204280800"/>
      </c:barChart>
      <c:catAx>
        <c:axId val="2090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280800"/>
        <c:crosses val="autoZero"/>
        <c:auto val="1"/>
        <c:lblAlgn val="ctr"/>
        <c:lblOffset val="100"/>
        <c:noMultiLvlLbl val="0"/>
      </c:catAx>
      <c:valAx>
        <c:axId val="2042808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908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信用卡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0.94730000000000003</c:v>
                </c:pt>
                <c:pt idx="1">
                  <c:v>0.97719999999999996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5.2699999999999997E-2</c:v>
                </c:pt>
                <c:pt idx="1">
                  <c:v>2.2800000000000001E-2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0689072"/>
        <c:axId val="300689632"/>
      </c:barChart>
      <c:catAx>
        <c:axId val="3006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0689632"/>
        <c:crosses val="autoZero"/>
        <c:auto val="1"/>
        <c:lblAlgn val="ctr"/>
        <c:lblOffset val="100"/>
        <c:noMultiLvlLbl val="0"/>
      </c:catAx>
      <c:valAx>
        <c:axId val="3006896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068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存款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0.88490000000000002</c:v>
                </c:pt>
                <c:pt idx="1">
                  <c:v>0.91039999999999999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0.11509999999999999</c:v>
                </c:pt>
                <c:pt idx="1">
                  <c:v>8.9599999999999999E-2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0692432"/>
        <c:axId val="300692992"/>
      </c:barChart>
      <c:catAx>
        <c:axId val="30069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0692992"/>
        <c:crosses val="autoZero"/>
        <c:auto val="1"/>
        <c:lblAlgn val="ctr"/>
        <c:lblOffset val="100"/>
        <c:noMultiLvlLbl val="0"/>
      </c:catAx>
      <c:valAx>
        <c:axId val="3006929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069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性別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0.38829999999999998</c:v>
                </c:pt>
                <c:pt idx="1">
                  <c:v>0.38819999999999999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0.61170000000000002</c:v>
                </c:pt>
                <c:pt idx="1">
                  <c:v>0.61180000000000001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00695792"/>
        <c:axId val="300696352"/>
      </c:barChart>
      <c:catAx>
        <c:axId val="30069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0696352"/>
        <c:crosses val="autoZero"/>
        <c:auto val="1"/>
        <c:lblAlgn val="ctr"/>
        <c:lblOffset val="100"/>
        <c:noMultiLvlLbl val="0"/>
      </c:catAx>
      <c:valAx>
        <c:axId val="300696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069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各業務比例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3.92587328211892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250000000000002E-3"/>
                  <c:y val="6.2696231379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1.7587351280305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0.15744837758112096</c:v>
                </c:pt>
                <c:pt idx="1">
                  <c:v>0.97713864306784659</c:v>
                </c:pt>
                <c:pt idx="2">
                  <c:v>7.3008849557522126E-2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7.616264295260191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1249999999999425E-3"/>
                  <c:y val="-7.6162642952593322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58212342629645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0.10262758012294987</c:v>
                </c:pt>
                <c:pt idx="1">
                  <c:v>0.87961812563795838</c:v>
                </c:pt>
                <c:pt idx="2">
                  <c:v>0.10867346231831178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3.1250000000000574E-3"/>
                  <c:y val="-2.45540093163142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7.127214128493225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458200967217994E-16"/>
                  <c:y val="7.59993186516166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工作表1!$D$2:$D$4</c:f>
              <c:numCache>
                <c:formatCode>0.00%</c:formatCode>
                <c:ptCount val="3"/>
                <c:pt idx="0">
                  <c:v>5.4820797458171089E-2</c:v>
                </c:pt>
                <c:pt idx="1">
                  <c:v>9.7520517429888209E-2</c:v>
                </c:pt>
                <c:pt idx="2">
                  <c:v>-3.5664612760789652E-2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6045920"/>
        <c:axId val="636047040"/>
      </c:barChart>
      <c:catAx>
        <c:axId val="63604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047040"/>
        <c:crosses val="autoZero"/>
        <c:auto val="1"/>
        <c:lblAlgn val="ctr"/>
        <c:lblOffset val="100"/>
        <c:noMultiLvlLbl val="0"/>
      </c:catAx>
      <c:valAx>
        <c:axId val="63604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604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416149068322981"/>
          <c:y val="3.0350926614386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183537927324302"/>
          <c:y val="0.21150801984400938"/>
          <c:w val="0.61052761450593329"/>
          <c:h val="0.65781779824938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Y</c:v>
                </c:pt>
                <c:pt idx="1">
                  <c:v>N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219926</c:v>
                </c:pt>
                <c:pt idx="1">
                  <c:v>12234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29815903293774"/>
          <c:y val="0.42889384315322227"/>
          <c:w val="9.7496672951092378E-2"/>
          <c:h val="0.1526454447172509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dirty="0" smtClean="0"/>
              <a:t>來電比</a:t>
            </a:r>
            <a:endParaRPr lang="zh-TW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353296369678226"/>
          <c:y val="0.13422863685088782"/>
          <c:w val="0.77399563751820288"/>
          <c:h val="0.73285385501637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工作表1!$B$2</c:f>
              <c:numCache>
                <c:formatCode>0.00%</c:formatCode>
                <c:ptCount val="1"/>
                <c:pt idx="0">
                  <c:v>0.83503840451524403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工作表1!$C$2</c:f>
              <c:numCache>
                <c:formatCode>0.00%</c:formatCode>
                <c:ptCount val="1"/>
                <c:pt idx="0">
                  <c:v>0.97123893805309736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8451904"/>
        <c:axId val="548453584"/>
      </c:barChart>
      <c:catAx>
        <c:axId val="54845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453584"/>
        <c:crosses val="autoZero"/>
        <c:auto val="1"/>
        <c:lblAlgn val="ctr"/>
        <c:lblOffset val="100"/>
        <c:noMultiLvlLbl val="0"/>
      </c:catAx>
      <c:valAx>
        <c:axId val="548453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54845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5EDC6-5381-4B95-B9C7-9870384CBA9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284FD3D-039A-458F-8CAB-A5B8C07FD680}">
      <dgm:prSet phldrT="[文字]" custT="1"/>
      <dgm:spPr/>
      <dgm:t>
        <a:bodyPr vert="vert"/>
        <a:lstStyle/>
        <a:p>
          <a:r>
            <a:rPr lang="zh-TW" altLang="en-US" sz="2800" dirty="0" smtClean="0">
              <a:solidFill>
                <a:schemeClr val="tx1"/>
              </a:solidFill>
            </a:rPr>
            <a:t>客服資料</a:t>
          </a:r>
          <a:endParaRPr lang="zh-TW" altLang="en-US" sz="2800" dirty="0">
            <a:solidFill>
              <a:schemeClr val="tx1"/>
            </a:solidFill>
          </a:endParaRPr>
        </a:p>
      </dgm:t>
    </dgm:pt>
    <dgm:pt modelId="{D410B1D8-2D8C-4156-8E0B-D811BC9065F9}" type="parTrans" cxnId="{B0034066-4531-4E5A-9BCA-62EFC54B2CB7}">
      <dgm:prSet/>
      <dgm:spPr/>
      <dgm:t>
        <a:bodyPr/>
        <a:lstStyle/>
        <a:p>
          <a:endParaRPr lang="zh-TW" altLang="en-US"/>
        </a:p>
      </dgm:t>
    </dgm:pt>
    <dgm:pt modelId="{2BAF4146-2E0A-4635-A996-5552E5DF551D}" type="sibTrans" cxnId="{B0034066-4531-4E5A-9BCA-62EFC54B2CB7}">
      <dgm:prSet/>
      <dgm:spPr/>
      <dgm:t>
        <a:bodyPr/>
        <a:lstStyle/>
        <a:p>
          <a:endParaRPr lang="zh-TW" altLang="en-US"/>
        </a:p>
      </dgm:t>
    </dgm:pt>
    <dgm:pt modelId="{5896A648-23C0-4609-B4DA-6D073B597C81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4325C7DB-E396-4D3E-97FF-BF2AB72A923C}" type="parTrans" cxnId="{83057F26-C3D9-420C-B615-DFC7FE5B24B8}">
      <dgm:prSet/>
      <dgm:spPr/>
      <dgm:t>
        <a:bodyPr/>
        <a:lstStyle/>
        <a:p>
          <a:endParaRPr lang="zh-TW" altLang="en-US"/>
        </a:p>
      </dgm:t>
    </dgm:pt>
    <dgm:pt modelId="{993E4BFC-056C-42F9-BA46-8136F4F3DE40}" type="sibTrans" cxnId="{83057F26-C3D9-420C-B615-DFC7FE5B24B8}">
      <dgm:prSet/>
      <dgm:spPr/>
      <dgm:t>
        <a:bodyPr/>
        <a:lstStyle/>
        <a:p>
          <a:endParaRPr lang="zh-TW" altLang="en-US"/>
        </a:p>
      </dgm:t>
    </dgm:pt>
    <dgm:pt modelId="{CEFF87BE-ED3C-40E2-B983-2C608B7B0F1B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1.csv</a:t>
          </a:r>
          <a:endParaRPr lang="zh-TW" altLang="en-US" dirty="0">
            <a:solidFill>
              <a:schemeClr val="tx1"/>
            </a:solidFill>
          </a:endParaRPr>
        </a:p>
      </dgm:t>
    </dgm:pt>
    <dgm:pt modelId="{3FC89A4F-4126-4916-9336-594C9CAC23EE}" type="parTrans" cxnId="{74716F63-0B92-4324-9262-7ED3F7535BA3}">
      <dgm:prSet/>
      <dgm:spPr/>
      <dgm:t>
        <a:bodyPr/>
        <a:lstStyle/>
        <a:p>
          <a:endParaRPr lang="zh-TW" altLang="en-US"/>
        </a:p>
      </dgm:t>
    </dgm:pt>
    <dgm:pt modelId="{92D7CCA2-18FD-4F9D-852C-44368AFD8C5C}" type="sibTrans" cxnId="{74716F63-0B92-4324-9262-7ED3F7535BA3}">
      <dgm:prSet/>
      <dgm:spPr/>
      <dgm:t>
        <a:bodyPr/>
        <a:lstStyle/>
        <a:p>
          <a:endParaRPr lang="zh-TW" altLang="en-US"/>
        </a:p>
      </dgm:t>
    </dgm:pt>
    <dgm:pt modelId="{3BD877DA-D184-473A-AFF1-F0D437444EE9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2.csv</a:t>
          </a:r>
          <a:endParaRPr lang="zh-TW" altLang="en-US" dirty="0">
            <a:solidFill>
              <a:schemeClr val="tx1"/>
            </a:solidFill>
          </a:endParaRPr>
        </a:p>
      </dgm:t>
    </dgm:pt>
    <dgm:pt modelId="{9748C418-561F-443D-825C-C9D5F638524A}" type="parTrans" cxnId="{D055B22A-A686-42A4-AB67-414F9AF2F127}">
      <dgm:prSet/>
      <dgm:spPr/>
      <dgm:t>
        <a:bodyPr/>
        <a:lstStyle/>
        <a:p>
          <a:endParaRPr lang="zh-TW" altLang="en-US"/>
        </a:p>
      </dgm:t>
    </dgm:pt>
    <dgm:pt modelId="{1F72424E-DA22-4AEE-8565-69AEF7E6A510}" type="sibTrans" cxnId="{D055B22A-A686-42A4-AB67-414F9AF2F127}">
      <dgm:prSet/>
      <dgm:spPr/>
      <dgm:t>
        <a:bodyPr/>
        <a:lstStyle/>
        <a:p>
          <a:endParaRPr lang="zh-TW" altLang="en-US"/>
        </a:p>
      </dgm:t>
    </dgm:pt>
    <dgm:pt modelId="{6E013C9B-3D3E-4374-9C23-A85BBF8046E6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1.csv</a:t>
          </a:r>
          <a:endParaRPr lang="zh-TW" altLang="en-US" dirty="0">
            <a:solidFill>
              <a:schemeClr val="tx1"/>
            </a:solidFill>
          </a:endParaRPr>
        </a:p>
      </dgm:t>
    </dgm:pt>
    <dgm:pt modelId="{AF455D87-32ED-452E-9E23-CC4E6CD22CE2}" type="parTrans" cxnId="{DF691131-0A5E-4214-B611-A5E7214A6135}">
      <dgm:prSet/>
      <dgm:spPr/>
      <dgm:t>
        <a:bodyPr/>
        <a:lstStyle/>
        <a:p>
          <a:endParaRPr lang="zh-TW" altLang="en-US"/>
        </a:p>
      </dgm:t>
    </dgm:pt>
    <dgm:pt modelId="{9281FC70-D8B8-4483-814C-E25ED538A249}" type="sibTrans" cxnId="{DF691131-0A5E-4214-B611-A5E7214A6135}">
      <dgm:prSet/>
      <dgm:spPr/>
      <dgm:t>
        <a:bodyPr/>
        <a:lstStyle/>
        <a:p>
          <a:endParaRPr lang="zh-TW" altLang="en-US"/>
        </a:p>
      </dgm:t>
    </dgm:pt>
    <dgm:pt modelId="{766B25D4-9B57-42F6-A1E1-411951599000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2.csv</a:t>
          </a:r>
          <a:endParaRPr lang="zh-TW" altLang="en-US" dirty="0">
            <a:solidFill>
              <a:schemeClr val="tx1"/>
            </a:solidFill>
          </a:endParaRPr>
        </a:p>
      </dgm:t>
    </dgm:pt>
    <dgm:pt modelId="{A5BA3701-D1C8-454F-A9BD-96CF1F9A59E9}" type="parTrans" cxnId="{30DD89E3-E5DC-4754-9CC9-794390106A64}">
      <dgm:prSet/>
      <dgm:spPr/>
      <dgm:t>
        <a:bodyPr/>
        <a:lstStyle/>
        <a:p>
          <a:endParaRPr lang="zh-TW" altLang="en-US"/>
        </a:p>
      </dgm:t>
    </dgm:pt>
    <dgm:pt modelId="{DD65F16F-ABCF-4529-B9B8-6E86AFF049B7}" type="sibTrans" cxnId="{30DD89E3-E5DC-4754-9CC9-794390106A64}">
      <dgm:prSet/>
      <dgm:spPr/>
      <dgm:t>
        <a:bodyPr/>
        <a:lstStyle/>
        <a:p>
          <a:endParaRPr lang="zh-TW" altLang="en-US"/>
        </a:p>
      </dgm:t>
    </dgm:pt>
    <dgm:pt modelId="{7B301AC0-AC22-44D1-9AA7-8FF741B4D30D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13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9F23F535-7A99-4423-BABA-89D1A2259360}" type="parTrans" cxnId="{41921E36-FA9C-4E18-9D8F-35105DC29A4E}">
      <dgm:prSet/>
      <dgm:spPr/>
      <dgm:t>
        <a:bodyPr/>
        <a:lstStyle/>
        <a:p>
          <a:endParaRPr lang="zh-TW" altLang="en-US"/>
        </a:p>
      </dgm:t>
    </dgm:pt>
    <dgm:pt modelId="{C423C326-AC7E-4EBD-A769-E55C7017401B}" type="sibTrans" cxnId="{41921E36-FA9C-4E18-9D8F-35105DC29A4E}">
      <dgm:prSet/>
      <dgm:spPr/>
      <dgm:t>
        <a:bodyPr/>
        <a:lstStyle/>
        <a:p>
          <a:endParaRPr lang="zh-TW" altLang="en-US"/>
        </a:p>
      </dgm:t>
    </dgm:pt>
    <dgm:pt modelId="{CDE9C82E-F09B-456E-A474-1DB5F14E22ED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2F603255-AC0F-4934-BB36-4EE9E154869F}" type="parTrans" cxnId="{BF96EE08-D5CC-46FF-9E2F-31A130F9A3F6}">
      <dgm:prSet/>
      <dgm:spPr/>
      <dgm:t>
        <a:bodyPr/>
        <a:lstStyle/>
        <a:p>
          <a:endParaRPr lang="zh-TW" altLang="en-US"/>
        </a:p>
      </dgm:t>
    </dgm:pt>
    <dgm:pt modelId="{EBF4203C-D595-45E3-8032-68A03D41790F}" type="sibTrans" cxnId="{BF96EE08-D5CC-46FF-9E2F-31A130F9A3F6}">
      <dgm:prSet/>
      <dgm:spPr/>
      <dgm:t>
        <a:bodyPr/>
        <a:lstStyle/>
        <a:p>
          <a:endParaRPr lang="zh-TW" altLang="en-US"/>
        </a:p>
      </dgm:t>
    </dgm:pt>
    <dgm:pt modelId="{E4E66D58-F074-4AE7-A09B-3E53AB6CAC6C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12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D3159B85-BE4E-40D7-9746-195C52450340}" type="parTrans" cxnId="{44C35955-8BDC-45E8-9E21-BFBD1BEAB229}">
      <dgm:prSet/>
      <dgm:spPr/>
      <dgm:t>
        <a:bodyPr/>
        <a:lstStyle/>
        <a:p>
          <a:endParaRPr lang="zh-TW" altLang="en-US"/>
        </a:p>
      </dgm:t>
    </dgm:pt>
    <dgm:pt modelId="{667675A3-3CF6-4E2A-A9E6-078A9E161CC0}" type="sibTrans" cxnId="{44C35955-8BDC-45E8-9E21-BFBD1BEAB229}">
      <dgm:prSet/>
      <dgm:spPr/>
      <dgm:t>
        <a:bodyPr/>
        <a:lstStyle/>
        <a:p>
          <a:endParaRPr lang="zh-TW" altLang="en-US"/>
        </a:p>
      </dgm:t>
    </dgm:pt>
    <dgm:pt modelId="{786F4A46-97B3-4C97-A4CD-2F12E24C2A1B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30.csv</a:t>
          </a:r>
          <a:endParaRPr lang="zh-TW" altLang="en-US" dirty="0">
            <a:solidFill>
              <a:schemeClr val="tx1"/>
            </a:solidFill>
          </a:endParaRPr>
        </a:p>
      </dgm:t>
    </dgm:pt>
    <dgm:pt modelId="{C1C60765-F7F5-4CE4-89C3-65FF11D2B521}" type="parTrans" cxnId="{48F4113E-0335-4742-AB2D-99B542E8AA5D}">
      <dgm:prSet/>
      <dgm:spPr/>
      <dgm:t>
        <a:bodyPr/>
        <a:lstStyle/>
        <a:p>
          <a:endParaRPr lang="zh-TW" altLang="en-US"/>
        </a:p>
      </dgm:t>
    </dgm:pt>
    <dgm:pt modelId="{2D302438-446E-45F4-A4D8-6972ECB8BA8A}" type="sibTrans" cxnId="{48F4113E-0335-4742-AB2D-99B542E8AA5D}">
      <dgm:prSet/>
      <dgm:spPr/>
      <dgm:t>
        <a:bodyPr/>
        <a:lstStyle/>
        <a:p>
          <a:endParaRPr lang="zh-TW" altLang="en-US"/>
        </a:p>
      </dgm:t>
    </dgm:pt>
    <dgm:pt modelId="{E099D415-1379-47D8-9F2B-D4651E235940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4C8A223D-E9F9-4B9A-AD41-73317BED6B39}" type="parTrans" cxnId="{ED17A1FD-F419-4AE5-94E3-01C7C6FDF2E3}">
      <dgm:prSet/>
      <dgm:spPr/>
      <dgm:t>
        <a:bodyPr/>
        <a:lstStyle/>
        <a:p>
          <a:endParaRPr lang="zh-TW" altLang="en-US"/>
        </a:p>
      </dgm:t>
    </dgm:pt>
    <dgm:pt modelId="{B587A3CA-D89D-4CB4-9412-334B52B24D08}" type="sibTrans" cxnId="{ED17A1FD-F419-4AE5-94E3-01C7C6FDF2E3}">
      <dgm:prSet/>
      <dgm:spPr/>
      <dgm:t>
        <a:bodyPr/>
        <a:lstStyle/>
        <a:p>
          <a:endParaRPr lang="zh-TW" altLang="en-US"/>
        </a:p>
      </dgm:t>
    </dgm:pt>
    <dgm:pt modelId="{7C7E2CA0-BBD3-4E8E-B2FA-C5F2983A1744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C75B8FD9-45A8-47A3-99A0-65D73DBB8B0F}" type="sibTrans" cxnId="{38F8555B-2ABB-4E01-A37D-E062B2264745}">
      <dgm:prSet/>
      <dgm:spPr/>
      <dgm:t>
        <a:bodyPr/>
        <a:lstStyle/>
        <a:p>
          <a:endParaRPr lang="zh-TW" altLang="en-US"/>
        </a:p>
      </dgm:t>
    </dgm:pt>
    <dgm:pt modelId="{8B746A1A-ED3E-4122-8905-2C5A3BE73310}" type="parTrans" cxnId="{38F8555B-2ABB-4E01-A37D-E062B2264745}">
      <dgm:prSet/>
      <dgm:spPr/>
      <dgm:t>
        <a:bodyPr/>
        <a:lstStyle/>
        <a:p>
          <a:endParaRPr lang="zh-TW" altLang="en-US"/>
        </a:p>
      </dgm:t>
    </dgm:pt>
    <dgm:pt modelId="{D7D8F972-94D1-4FA1-AE49-908BE3CB98B1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8B93BB19-41EA-4597-8D87-C47E149A1E5A}" type="parTrans" cxnId="{6698C498-D120-48EA-8AAA-091E583AD694}">
      <dgm:prSet/>
      <dgm:spPr/>
      <dgm:t>
        <a:bodyPr/>
        <a:lstStyle/>
        <a:p>
          <a:endParaRPr lang="zh-TW" altLang="en-US"/>
        </a:p>
      </dgm:t>
    </dgm:pt>
    <dgm:pt modelId="{F8D39294-2CD4-48D1-BBF4-9B09A121C14B}" type="sibTrans" cxnId="{6698C498-D120-48EA-8AAA-091E583AD694}">
      <dgm:prSet/>
      <dgm:spPr/>
      <dgm:t>
        <a:bodyPr/>
        <a:lstStyle/>
        <a:p>
          <a:endParaRPr lang="zh-TW" altLang="en-US"/>
        </a:p>
      </dgm:t>
    </dgm:pt>
    <dgm:pt modelId="{5E289C56-D3B2-477C-BCF4-18E0B01DC9F3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28.csv</a:t>
          </a:r>
          <a:endParaRPr lang="zh-TW" altLang="en-US" dirty="0">
            <a:solidFill>
              <a:schemeClr val="tx1"/>
            </a:solidFill>
          </a:endParaRPr>
        </a:p>
      </dgm:t>
    </dgm:pt>
    <dgm:pt modelId="{E25A4FCD-0CEB-44DB-AD91-730751A1F7EB}" type="parTrans" cxnId="{9AAAB75A-77C2-45E4-9B5D-8F43C2EF8891}">
      <dgm:prSet/>
      <dgm:spPr/>
      <dgm:t>
        <a:bodyPr/>
        <a:lstStyle/>
        <a:p>
          <a:endParaRPr lang="zh-TW" altLang="en-US"/>
        </a:p>
      </dgm:t>
    </dgm:pt>
    <dgm:pt modelId="{C36D9D0B-A4CE-4523-8357-872B0E0D4B7E}" type="sibTrans" cxnId="{9AAAB75A-77C2-45E4-9B5D-8F43C2EF8891}">
      <dgm:prSet/>
      <dgm:spPr/>
      <dgm:t>
        <a:bodyPr/>
        <a:lstStyle/>
        <a:p>
          <a:endParaRPr lang="zh-TW" altLang="en-US"/>
        </a:p>
      </dgm:t>
    </dgm:pt>
    <dgm:pt modelId="{78E94040-299C-42B8-9BDC-07C2895D3432}" type="pres">
      <dgm:prSet presAssocID="{1765EDC6-5381-4B95-B9C7-9870384CBA9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86F0E05-2D5F-4C07-8536-F9FB9C973DFC}" type="pres">
      <dgm:prSet presAssocID="{1284FD3D-039A-458F-8CAB-A5B8C07FD680}" presName="root1" presStyleCnt="0"/>
      <dgm:spPr/>
    </dgm:pt>
    <dgm:pt modelId="{CF00D370-5437-4A97-AB1E-3B9FCD8BDB51}" type="pres">
      <dgm:prSet presAssocID="{1284FD3D-039A-458F-8CAB-A5B8C07FD6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CB58E2-9D8E-4319-84D2-F9A4BF8B209D}" type="pres">
      <dgm:prSet presAssocID="{1284FD3D-039A-458F-8CAB-A5B8C07FD680}" presName="level2hierChild" presStyleCnt="0"/>
      <dgm:spPr/>
    </dgm:pt>
    <dgm:pt modelId="{7701C769-1AB5-4826-A485-3B14E445C855}" type="pres">
      <dgm:prSet presAssocID="{4325C7DB-E396-4D3E-97FF-BF2AB72A923C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AD013A8C-AA0B-442B-91F9-43991AE9D6BD}" type="pres">
      <dgm:prSet presAssocID="{4325C7DB-E396-4D3E-97FF-BF2AB72A923C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877DE8A1-A540-4494-9598-9D4C867E8C7A}" type="pres">
      <dgm:prSet presAssocID="{5896A648-23C0-4609-B4DA-6D073B597C81}" presName="root2" presStyleCnt="0"/>
      <dgm:spPr/>
    </dgm:pt>
    <dgm:pt modelId="{4EA36A0B-30B9-4649-B779-34E0BF976E15}" type="pres">
      <dgm:prSet presAssocID="{5896A648-23C0-4609-B4DA-6D073B597C81}" presName="LevelTwoTextNode" presStyleLbl="node2" presStyleIdx="0" presStyleCnt="5" custScaleX="552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C8257B-0E67-4753-9536-4DED76CFD078}" type="pres">
      <dgm:prSet presAssocID="{5896A648-23C0-4609-B4DA-6D073B597C81}" presName="level3hierChild" presStyleCnt="0"/>
      <dgm:spPr/>
    </dgm:pt>
    <dgm:pt modelId="{9CFEAD75-75D3-4026-891F-4158B335417B}" type="pres">
      <dgm:prSet presAssocID="{3FC89A4F-4126-4916-9336-594C9CAC23EE}" presName="conn2-1" presStyleLbl="parChTrans1D3" presStyleIdx="0" presStyleCnt="8"/>
      <dgm:spPr/>
      <dgm:t>
        <a:bodyPr/>
        <a:lstStyle/>
        <a:p>
          <a:endParaRPr lang="zh-TW" altLang="en-US"/>
        </a:p>
      </dgm:t>
    </dgm:pt>
    <dgm:pt modelId="{4CEF9376-4A2D-49B5-A78B-3FC4A3F419CB}" type="pres">
      <dgm:prSet presAssocID="{3FC89A4F-4126-4916-9336-594C9CAC23EE}" presName="connTx" presStyleLbl="parChTrans1D3" presStyleIdx="0" presStyleCnt="8"/>
      <dgm:spPr/>
      <dgm:t>
        <a:bodyPr/>
        <a:lstStyle/>
        <a:p>
          <a:endParaRPr lang="zh-TW" altLang="en-US"/>
        </a:p>
      </dgm:t>
    </dgm:pt>
    <dgm:pt modelId="{BC055DDC-34E4-41B5-B9ED-DC23B592064B}" type="pres">
      <dgm:prSet presAssocID="{CEFF87BE-ED3C-40E2-B983-2C608B7B0F1B}" presName="root2" presStyleCnt="0"/>
      <dgm:spPr/>
    </dgm:pt>
    <dgm:pt modelId="{2F7FD74E-AF4C-4CCD-A8B8-2CF2E8F3712A}" type="pres">
      <dgm:prSet presAssocID="{CEFF87BE-ED3C-40E2-B983-2C608B7B0F1B}" presName="LevelTwoTextNode" presStyleLbl="node3" presStyleIdx="0" presStyleCnt="8" custScaleX="62080" custScaleY="5542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1B0A71-4816-4AE2-8F4E-9FFFAA5C6A13}" type="pres">
      <dgm:prSet presAssocID="{CEFF87BE-ED3C-40E2-B983-2C608B7B0F1B}" presName="level3hierChild" presStyleCnt="0"/>
      <dgm:spPr/>
    </dgm:pt>
    <dgm:pt modelId="{36A3A5B2-1FF4-47ED-8A33-1D28D146BD17}" type="pres">
      <dgm:prSet presAssocID="{9748C418-561F-443D-825C-C9D5F638524A}" presName="conn2-1" presStyleLbl="parChTrans1D3" presStyleIdx="1" presStyleCnt="8"/>
      <dgm:spPr/>
      <dgm:t>
        <a:bodyPr/>
        <a:lstStyle/>
        <a:p>
          <a:endParaRPr lang="zh-TW" altLang="en-US"/>
        </a:p>
      </dgm:t>
    </dgm:pt>
    <dgm:pt modelId="{39EFCF82-7A9C-4178-9AEC-A9EC8C4073D2}" type="pres">
      <dgm:prSet presAssocID="{9748C418-561F-443D-825C-C9D5F638524A}" presName="connTx" presStyleLbl="parChTrans1D3" presStyleIdx="1" presStyleCnt="8"/>
      <dgm:spPr/>
      <dgm:t>
        <a:bodyPr/>
        <a:lstStyle/>
        <a:p>
          <a:endParaRPr lang="zh-TW" altLang="en-US"/>
        </a:p>
      </dgm:t>
    </dgm:pt>
    <dgm:pt modelId="{A6FFEBC1-E887-4565-AC72-F8586D54F296}" type="pres">
      <dgm:prSet presAssocID="{3BD877DA-D184-473A-AFF1-F0D437444EE9}" presName="root2" presStyleCnt="0"/>
      <dgm:spPr/>
    </dgm:pt>
    <dgm:pt modelId="{E846C195-9442-4E1B-B497-DB3DC1A84606}" type="pres">
      <dgm:prSet presAssocID="{3BD877DA-D184-473A-AFF1-F0D437444EE9}" presName="LevelTwoTextNode" presStyleLbl="node3" presStyleIdx="1" presStyleCnt="8" custScaleX="63017" custScaleY="507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0587DD-570E-46BD-A5CC-45E7272C31F8}" type="pres">
      <dgm:prSet presAssocID="{3BD877DA-D184-473A-AFF1-F0D437444EE9}" presName="level3hierChild" presStyleCnt="0"/>
      <dgm:spPr/>
    </dgm:pt>
    <dgm:pt modelId="{BA3D0F69-354B-4D78-B3E7-DBB2E5595BF5}" type="pres">
      <dgm:prSet presAssocID="{4C8A223D-E9F9-4B9A-AD41-73317BED6B39}" presName="conn2-1" presStyleLbl="parChTrans1D3" presStyleIdx="2" presStyleCnt="8"/>
      <dgm:spPr/>
      <dgm:t>
        <a:bodyPr/>
        <a:lstStyle/>
        <a:p>
          <a:endParaRPr lang="zh-TW" altLang="en-US"/>
        </a:p>
      </dgm:t>
    </dgm:pt>
    <dgm:pt modelId="{410A5E21-4E1F-48D6-A74E-868EECD1A80A}" type="pres">
      <dgm:prSet presAssocID="{4C8A223D-E9F9-4B9A-AD41-73317BED6B39}" presName="connTx" presStyleLbl="parChTrans1D3" presStyleIdx="2" presStyleCnt="8"/>
      <dgm:spPr/>
      <dgm:t>
        <a:bodyPr/>
        <a:lstStyle/>
        <a:p>
          <a:endParaRPr lang="zh-TW" altLang="en-US"/>
        </a:p>
      </dgm:t>
    </dgm:pt>
    <dgm:pt modelId="{1C939BF7-14CC-441C-A0DE-1E391BA67FB4}" type="pres">
      <dgm:prSet presAssocID="{E099D415-1379-47D8-9F2B-D4651E235940}" presName="root2" presStyleCnt="0"/>
      <dgm:spPr/>
    </dgm:pt>
    <dgm:pt modelId="{827CA1C3-7048-4F0F-8471-898DFE2FCB5B}" type="pres">
      <dgm:prSet presAssocID="{E099D415-1379-47D8-9F2B-D4651E235940}" presName="LevelTwoTextNode" presStyleLbl="node3" presStyleIdx="2" presStyleCnt="8" custScaleX="579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367087-D4F7-47D2-B022-41F7F71B2D69}" type="pres">
      <dgm:prSet presAssocID="{E099D415-1379-47D8-9F2B-D4651E235940}" presName="level3hierChild" presStyleCnt="0"/>
      <dgm:spPr/>
    </dgm:pt>
    <dgm:pt modelId="{11619203-D4C4-4D45-8EA2-A045EBAB39F4}" type="pres">
      <dgm:prSet presAssocID="{C1C60765-F7F5-4CE4-89C3-65FF11D2B521}" presName="conn2-1" presStyleLbl="parChTrans1D3" presStyleIdx="3" presStyleCnt="8"/>
      <dgm:spPr/>
      <dgm:t>
        <a:bodyPr/>
        <a:lstStyle/>
        <a:p>
          <a:endParaRPr lang="zh-TW" altLang="en-US"/>
        </a:p>
      </dgm:t>
    </dgm:pt>
    <dgm:pt modelId="{EF7B5C99-FB56-445C-8D98-E7F7EE4B85D5}" type="pres">
      <dgm:prSet presAssocID="{C1C60765-F7F5-4CE4-89C3-65FF11D2B521}" presName="connTx" presStyleLbl="parChTrans1D3" presStyleIdx="3" presStyleCnt="8"/>
      <dgm:spPr/>
      <dgm:t>
        <a:bodyPr/>
        <a:lstStyle/>
        <a:p>
          <a:endParaRPr lang="zh-TW" altLang="en-US"/>
        </a:p>
      </dgm:t>
    </dgm:pt>
    <dgm:pt modelId="{CCAFE4C8-B859-4439-A734-A60669302499}" type="pres">
      <dgm:prSet presAssocID="{786F4A46-97B3-4C97-A4CD-2F12E24C2A1B}" presName="root2" presStyleCnt="0"/>
      <dgm:spPr/>
    </dgm:pt>
    <dgm:pt modelId="{CDAA326D-B445-4A94-BC80-B3C75E8C3E95}" type="pres">
      <dgm:prSet presAssocID="{786F4A46-97B3-4C97-A4CD-2F12E24C2A1B}" presName="LevelTwoTextNode" presStyleLbl="node3" presStyleIdx="3" presStyleCnt="8" custScaleX="62182" custScaleY="622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A903EC-9B65-4898-9278-605ECE144F66}" type="pres">
      <dgm:prSet presAssocID="{786F4A46-97B3-4C97-A4CD-2F12E24C2A1B}" presName="level3hierChild" presStyleCnt="0"/>
      <dgm:spPr/>
    </dgm:pt>
    <dgm:pt modelId="{452697FD-D1F8-41AD-B10C-7B8098C961B0}" type="pres">
      <dgm:prSet presAssocID="{8B746A1A-ED3E-4122-8905-2C5A3BE73310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2BF4D835-0635-4056-8A0F-1F8A8A5973EB}" type="pres">
      <dgm:prSet presAssocID="{8B746A1A-ED3E-4122-8905-2C5A3BE73310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DEBCA9C8-74D0-4D95-889E-903FE2402223}" type="pres">
      <dgm:prSet presAssocID="{7C7E2CA0-BBD3-4E8E-B2FA-C5F2983A1744}" presName="root2" presStyleCnt="0"/>
      <dgm:spPr/>
    </dgm:pt>
    <dgm:pt modelId="{193CC12E-70EF-4E0F-8008-54934A0F1039}" type="pres">
      <dgm:prSet presAssocID="{7C7E2CA0-BBD3-4E8E-B2FA-C5F2983A1744}" presName="LevelTwoTextNode" presStyleLbl="node2" presStyleIdx="1" presStyleCnt="5" custScaleX="564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E4B0CA-7266-411B-AE85-3B23480C6B33}" type="pres">
      <dgm:prSet presAssocID="{7C7E2CA0-BBD3-4E8E-B2FA-C5F2983A1744}" presName="level3hierChild" presStyleCnt="0"/>
      <dgm:spPr/>
    </dgm:pt>
    <dgm:pt modelId="{1A91D2F6-A249-45CF-846B-EEEBEC9EA6C5}" type="pres">
      <dgm:prSet presAssocID="{2F603255-AC0F-4934-BB36-4EE9E154869F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7D14EB7C-5CFC-45B3-96B8-DF88B9A5FF91}" type="pres">
      <dgm:prSet presAssocID="{2F603255-AC0F-4934-BB36-4EE9E154869F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38AF3633-22E5-438D-8972-1CCE66EE1B9E}" type="pres">
      <dgm:prSet presAssocID="{CDE9C82E-F09B-456E-A474-1DB5F14E22ED}" presName="root2" presStyleCnt="0"/>
      <dgm:spPr/>
    </dgm:pt>
    <dgm:pt modelId="{A090DFB7-756C-4AB5-85F2-A427CB6C3037}" type="pres">
      <dgm:prSet presAssocID="{CDE9C82E-F09B-456E-A474-1DB5F14E22ED}" presName="LevelTwoTextNode" presStyleLbl="node2" presStyleIdx="2" presStyleCnt="5" custScaleX="57094" custScaleY="2297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4C3AF0-AB45-4005-8AE7-936E240EC627}" type="pres">
      <dgm:prSet presAssocID="{CDE9C82E-F09B-456E-A474-1DB5F14E22ED}" presName="level3hierChild" presStyleCnt="0"/>
      <dgm:spPr/>
    </dgm:pt>
    <dgm:pt modelId="{A9164500-48AC-4F91-8640-9E744B5A3B53}" type="pres">
      <dgm:prSet presAssocID="{D3159B85-BE4E-40D7-9746-195C52450340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8AB19649-C881-4151-9F75-8E249BB64784}" type="pres">
      <dgm:prSet presAssocID="{D3159B85-BE4E-40D7-9746-195C52450340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60D2EE4D-2C4D-49F1-BC6B-B50C084D666E}" type="pres">
      <dgm:prSet presAssocID="{E4E66D58-F074-4AE7-A09B-3E53AB6CAC6C}" presName="root2" presStyleCnt="0"/>
      <dgm:spPr/>
    </dgm:pt>
    <dgm:pt modelId="{F9FE245D-C47C-4E9B-BE4E-07CC4C19065C}" type="pres">
      <dgm:prSet presAssocID="{E4E66D58-F074-4AE7-A09B-3E53AB6CAC6C}" presName="LevelTwoTextNode" presStyleLbl="node2" presStyleIdx="3" presStyleCnt="5" custScaleX="583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05C915-C7E7-44C5-8901-4473FC082C92}" type="pres">
      <dgm:prSet presAssocID="{E4E66D58-F074-4AE7-A09B-3E53AB6CAC6C}" presName="level3hierChild" presStyleCnt="0"/>
      <dgm:spPr/>
    </dgm:pt>
    <dgm:pt modelId="{25D2131A-6A1C-4894-81DE-8C9B69FE349D}" type="pres">
      <dgm:prSet presAssocID="{9F23F535-7A99-4423-BABA-89D1A2259360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27ED3495-B69A-409E-9A57-D1418142CC4E}" type="pres">
      <dgm:prSet presAssocID="{9F23F535-7A99-4423-BABA-89D1A2259360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9FF3F4C4-0CEA-43AE-854E-A59AE2CF2ADA}" type="pres">
      <dgm:prSet presAssocID="{7B301AC0-AC22-44D1-9AA7-8FF741B4D30D}" presName="root2" presStyleCnt="0"/>
      <dgm:spPr/>
    </dgm:pt>
    <dgm:pt modelId="{1915A3EF-ACF5-41AD-BDBF-FE620B46817B}" type="pres">
      <dgm:prSet presAssocID="{7B301AC0-AC22-44D1-9AA7-8FF741B4D30D}" presName="LevelTwoTextNode" presStyleLbl="node2" presStyleIdx="4" presStyleCnt="5" custScaleX="5730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5E01DD-8DB1-4D98-A98A-320F2A685A64}" type="pres">
      <dgm:prSet presAssocID="{7B301AC0-AC22-44D1-9AA7-8FF741B4D30D}" presName="level3hierChild" presStyleCnt="0"/>
      <dgm:spPr/>
    </dgm:pt>
    <dgm:pt modelId="{7C151DA9-F0E1-45F5-A92E-A9CA9F4E8FB6}" type="pres">
      <dgm:prSet presAssocID="{AF455D87-32ED-452E-9E23-CC4E6CD22CE2}" presName="conn2-1" presStyleLbl="parChTrans1D3" presStyleIdx="4" presStyleCnt="8"/>
      <dgm:spPr/>
      <dgm:t>
        <a:bodyPr/>
        <a:lstStyle/>
        <a:p>
          <a:endParaRPr lang="zh-TW" altLang="en-US"/>
        </a:p>
      </dgm:t>
    </dgm:pt>
    <dgm:pt modelId="{A8DFA741-0EA9-4E4D-8AE4-B96597D8587A}" type="pres">
      <dgm:prSet presAssocID="{AF455D87-32ED-452E-9E23-CC4E6CD22CE2}" presName="connTx" presStyleLbl="parChTrans1D3" presStyleIdx="4" presStyleCnt="8"/>
      <dgm:spPr/>
      <dgm:t>
        <a:bodyPr/>
        <a:lstStyle/>
        <a:p>
          <a:endParaRPr lang="zh-TW" altLang="en-US"/>
        </a:p>
      </dgm:t>
    </dgm:pt>
    <dgm:pt modelId="{485C8098-6695-4E72-AD91-6D383A6E98B7}" type="pres">
      <dgm:prSet presAssocID="{6E013C9B-3D3E-4374-9C23-A85BBF8046E6}" presName="root2" presStyleCnt="0"/>
      <dgm:spPr/>
    </dgm:pt>
    <dgm:pt modelId="{330AAB81-9F9E-46B3-B2B1-AFCEF5B405AA}" type="pres">
      <dgm:prSet presAssocID="{6E013C9B-3D3E-4374-9C23-A85BBF8046E6}" presName="LevelTwoTextNode" presStyleLbl="node3" presStyleIdx="4" presStyleCnt="8" custScaleX="62884" custScaleY="561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0338F7-9872-4299-94ED-6D3DF903C136}" type="pres">
      <dgm:prSet presAssocID="{6E013C9B-3D3E-4374-9C23-A85BBF8046E6}" presName="level3hierChild" presStyleCnt="0"/>
      <dgm:spPr/>
    </dgm:pt>
    <dgm:pt modelId="{8BEBAEFF-DF51-418A-A67C-C6B8CFE1DD8B}" type="pres">
      <dgm:prSet presAssocID="{A5BA3701-D1C8-454F-A9BD-96CF1F9A59E9}" presName="conn2-1" presStyleLbl="parChTrans1D3" presStyleIdx="5" presStyleCnt="8"/>
      <dgm:spPr/>
      <dgm:t>
        <a:bodyPr/>
        <a:lstStyle/>
        <a:p>
          <a:endParaRPr lang="zh-TW" altLang="en-US"/>
        </a:p>
      </dgm:t>
    </dgm:pt>
    <dgm:pt modelId="{205CFDC4-32E0-45B9-9A89-C16300A13A2D}" type="pres">
      <dgm:prSet presAssocID="{A5BA3701-D1C8-454F-A9BD-96CF1F9A59E9}" presName="connTx" presStyleLbl="parChTrans1D3" presStyleIdx="5" presStyleCnt="8"/>
      <dgm:spPr/>
      <dgm:t>
        <a:bodyPr/>
        <a:lstStyle/>
        <a:p>
          <a:endParaRPr lang="zh-TW" altLang="en-US"/>
        </a:p>
      </dgm:t>
    </dgm:pt>
    <dgm:pt modelId="{73665094-0F2F-4959-92F9-7ACA37ADE8D7}" type="pres">
      <dgm:prSet presAssocID="{766B25D4-9B57-42F6-A1E1-411951599000}" presName="root2" presStyleCnt="0"/>
      <dgm:spPr/>
    </dgm:pt>
    <dgm:pt modelId="{1A9D178D-DED3-45A1-A656-30F6314ABC56}" type="pres">
      <dgm:prSet presAssocID="{766B25D4-9B57-42F6-A1E1-411951599000}" presName="LevelTwoTextNode" presStyleLbl="node3" presStyleIdx="5" presStyleCnt="8" custScaleX="63207" custScaleY="61334" custLinFactNeighborY="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43D36F-0206-48F6-B524-48075A07D2A6}" type="pres">
      <dgm:prSet presAssocID="{766B25D4-9B57-42F6-A1E1-411951599000}" presName="level3hierChild" presStyleCnt="0"/>
      <dgm:spPr/>
    </dgm:pt>
    <dgm:pt modelId="{5E122413-C07A-4E91-99B2-3EFA82781DB1}" type="pres">
      <dgm:prSet presAssocID="{8B93BB19-41EA-4597-8D87-C47E149A1E5A}" presName="conn2-1" presStyleLbl="parChTrans1D3" presStyleIdx="6" presStyleCnt="8"/>
      <dgm:spPr/>
      <dgm:t>
        <a:bodyPr/>
        <a:lstStyle/>
        <a:p>
          <a:endParaRPr lang="zh-TW" altLang="en-US"/>
        </a:p>
      </dgm:t>
    </dgm:pt>
    <dgm:pt modelId="{0C4F98E6-E297-49F0-983D-9CD7B4CBE734}" type="pres">
      <dgm:prSet presAssocID="{8B93BB19-41EA-4597-8D87-C47E149A1E5A}" presName="connTx" presStyleLbl="parChTrans1D3" presStyleIdx="6" presStyleCnt="8"/>
      <dgm:spPr/>
      <dgm:t>
        <a:bodyPr/>
        <a:lstStyle/>
        <a:p>
          <a:endParaRPr lang="zh-TW" altLang="en-US"/>
        </a:p>
      </dgm:t>
    </dgm:pt>
    <dgm:pt modelId="{93919DCE-8E64-4EFE-BACC-A5F6FAE96531}" type="pres">
      <dgm:prSet presAssocID="{D7D8F972-94D1-4FA1-AE49-908BE3CB98B1}" presName="root2" presStyleCnt="0"/>
      <dgm:spPr/>
    </dgm:pt>
    <dgm:pt modelId="{9C87B6F1-C896-4EC6-9084-44298DF2947D}" type="pres">
      <dgm:prSet presAssocID="{D7D8F972-94D1-4FA1-AE49-908BE3CB98B1}" presName="LevelTwoTextNode" presStyleLbl="node3" presStyleIdx="6" presStyleCnt="8" custScaleX="641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FD47C2-85F1-446F-9389-75028AE1664D}" type="pres">
      <dgm:prSet presAssocID="{D7D8F972-94D1-4FA1-AE49-908BE3CB98B1}" presName="level3hierChild" presStyleCnt="0"/>
      <dgm:spPr/>
    </dgm:pt>
    <dgm:pt modelId="{E1C02166-92A4-4325-B6A9-639053B09263}" type="pres">
      <dgm:prSet presAssocID="{E25A4FCD-0CEB-44DB-AD91-730751A1F7EB}" presName="conn2-1" presStyleLbl="parChTrans1D3" presStyleIdx="7" presStyleCnt="8"/>
      <dgm:spPr/>
      <dgm:t>
        <a:bodyPr/>
        <a:lstStyle/>
        <a:p>
          <a:endParaRPr lang="zh-TW" altLang="en-US"/>
        </a:p>
      </dgm:t>
    </dgm:pt>
    <dgm:pt modelId="{D132BD66-CC16-44BA-866A-27B59B2A0D58}" type="pres">
      <dgm:prSet presAssocID="{E25A4FCD-0CEB-44DB-AD91-730751A1F7EB}" presName="connTx" presStyleLbl="parChTrans1D3" presStyleIdx="7" presStyleCnt="8"/>
      <dgm:spPr/>
      <dgm:t>
        <a:bodyPr/>
        <a:lstStyle/>
        <a:p>
          <a:endParaRPr lang="zh-TW" altLang="en-US"/>
        </a:p>
      </dgm:t>
    </dgm:pt>
    <dgm:pt modelId="{3C286E84-A4BC-4469-BD8A-0E9A15F11F6A}" type="pres">
      <dgm:prSet presAssocID="{5E289C56-D3B2-477C-BCF4-18E0B01DC9F3}" presName="root2" presStyleCnt="0"/>
      <dgm:spPr/>
    </dgm:pt>
    <dgm:pt modelId="{AF6247A1-F3CE-4D7C-8CE2-894016F9725C}" type="pres">
      <dgm:prSet presAssocID="{5E289C56-D3B2-477C-BCF4-18E0B01DC9F3}" presName="LevelTwoTextNode" presStyleLbl="node3" presStyleIdx="7" presStyleCnt="8" custScaleX="64268" custScaleY="5875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9E89B5-CFED-471F-9E08-9038D332BBBC}" type="pres">
      <dgm:prSet presAssocID="{5E289C56-D3B2-477C-BCF4-18E0B01DC9F3}" presName="level3hierChild" presStyleCnt="0"/>
      <dgm:spPr/>
    </dgm:pt>
  </dgm:ptLst>
  <dgm:cxnLst>
    <dgm:cxn modelId="{2F499B89-C2A3-40EF-84F7-12F10CBD3350}" type="presOf" srcId="{AF455D87-32ED-452E-9E23-CC4E6CD22CE2}" destId="{A8DFA741-0EA9-4E4D-8AE4-B96597D8587A}" srcOrd="1" destOrd="0" presId="urn:microsoft.com/office/officeart/2008/layout/HorizontalMultiLevelHierarchy"/>
    <dgm:cxn modelId="{1887E97F-7858-4493-BF82-EB6C41313AD2}" type="presOf" srcId="{CEFF87BE-ED3C-40E2-B983-2C608B7B0F1B}" destId="{2F7FD74E-AF4C-4CCD-A8B8-2CF2E8F3712A}" srcOrd="0" destOrd="0" presId="urn:microsoft.com/office/officeart/2008/layout/HorizontalMultiLevelHierarchy"/>
    <dgm:cxn modelId="{E6E39008-F7E5-4A7E-8A67-3E6AA5C3EA17}" type="presOf" srcId="{7B301AC0-AC22-44D1-9AA7-8FF741B4D30D}" destId="{1915A3EF-ACF5-41AD-BDBF-FE620B46817B}" srcOrd="0" destOrd="0" presId="urn:microsoft.com/office/officeart/2008/layout/HorizontalMultiLevelHierarchy"/>
    <dgm:cxn modelId="{2E6AB907-707C-4EEF-A6F9-1E9C72AB2245}" type="presOf" srcId="{5896A648-23C0-4609-B4DA-6D073B597C81}" destId="{4EA36A0B-30B9-4649-B779-34E0BF976E15}" srcOrd="0" destOrd="0" presId="urn:microsoft.com/office/officeart/2008/layout/HorizontalMultiLevelHierarchy"/>
    <dgm:cxn modelId="{66C1F662-1260-4591-9FBA-AFAB0A9B163E}" type="presOf" srcId="{3FC89A4F-4126-4916-9336-594C9CAC23EE}" destId="{9CFEAD75-75D3-4026-891F-4158B335417B}" srcOrd="0" destOrd="0" presId="urn:microsoft.com/office/officeart/2008/layout/HorizontalMultiLevelHierarchy"/>
    <dgm:cxn modelId="{12CC2018-10BD-4333-8C1B-8058098C9325}" type="presOf" srcId="{CDE9C82E-F09B-456E-A474-1DB5F14E22ED}" destId="{A090DFB7-756C-4AB5-85F2-A427CB6C3037}" srcOrd="0" destOrd="0" presId="urn:microsoft.com/office/officeart/2008/layout/HorizontalMultiLevelHierarchy"/>
    <dgm:cxn modelId="{6698C498-D120-48EA-8AAA-091E583AD694}" srcId="{7B301AC0-AC22-44D1-9AA7-8FF741B4D30D}" destId="{D7D8F972-94D1-4FA1-AE49-908BE3CB98B1}" srcOrd="2" destOrd="0" parTransId="{8B93BB19-41EA-4597-8D87-C47E149A1E5A}" sibTransId="{F8D39294-2CD4-48D1-BBF4-9B09A121C14B}"/>
    <dgm:cxn modelId="{BF96EE08-D5CC-46FF-9E2F-31A130F9A3F6}" srcId="{1284FD3D-039A-458F-8CAB-A5B8C07FD680}" destId="{CDE9C82E-F09B-456E-A474-1DB5F14E22ED}" srcOrd="2" destOrd="0" parTransId="{2F603255-AC0F-4934-BB36-4EE9E154869F}" sibTransId="{EBF4203C-D595-45E3-8032-68A03D41790F}"/>
    <dgm:cxn modelId="{E697F29C-F9A0-4548-A55D-F86A762DD118}" type="presOf" srcId="{4325C7DB-E396-4D3E-97FF-BF2AB72A923C}" destId="{AD013A8C-AA0B-442B-91F9-43991AE9D6BD}" srcOrd="1" destOrd="0" presId="urn:microsoft.com/office/officeart/2008/layout/HorizontalMultiLevelHierarchy"/>
    <dgm:cxn modelId="{EDAC0DBF-7564-41C5-9D88-29BFD8C2A753}" type="presOf" srcId="{E25A4FCD-0CEB-44DB-AD91-730751A1F7EB}" destId="{D132BD66-CC16-44BA-866A-27B59B2A0D58}" srcOrd="1" destOrd="0" presId="urn:microsoft.com/office/officeart/2008/layout/HorizontalMultiLevelHierarchy"/>
    <dgm:cxn modelId="{8BF8AA41-92E1-4E15-8E93-AAB31EAABD2F}" type="presOf" srcId="{D7D8F972-94D1-4FA1-AE49-908BE3CB98B1}" destId="{9C87B6F1-C896-4EC6-9084-44298DF2947D}" srcOrd="0" destOrd="0" presId="urn:microsoft.com/office/officeart/2008/layout/HorizontalMultiLevelHierarchy"/>
    <dgm:cxn modelId="{AE1A599A-4D29-4C30-BEBB-22EB63D9B866}" type="presOf" srcId="{8B746A1A-ED3E-4122-8905-2C5A3BE73310}" destId="{452697FD-D1F8-41AD-B10C-7B8098C961B0}" srcOrd="0" destOrd="0" presId="urn:microsoft.com/office/officeart/2008/layout/HorizontalMultiLevelHierarchy"/>
    <dgm:cxn modelId="{BFD59067-2EA5-4D12-99FA-02E4C7AC5C80}" type="presOf" srcId="{D3159B85-BE4E-40D7-9746-195C52450340}" destId="{A9164500-48AC-4F91-8640-9E744B5A3B53}" srcOrd="0" destOrd="0" presId="urn:microsoft.com/office/officeart/2008/layout/HorizontalMultiLevelHierarchy"/>
    <dgm:cxn modelId="{9AAAB75A-77C2-45E4-9B5D-8F43C2EF8891}" srcId="{7B301AC0-AC22-44D1-9AA7-8FF741B4D30D}" destId="{5E289C56-D3B2-477C-BCF4-18E0B01DC9F3}" srcOrd="3" destOrd="0" parTransId="{E25A4FCD-0CEB-44DB-AD91-730751A1F7EB}" sibTransId="{C36D9D0B-A4CE-4523-8357-872B0E0D4B7E}"/>
    <dgm:cxn modelId="{58551C2E-720A-424B-BA95-2DF9F0B27520}" type="presOf" srcId="{3BD877DA-D184-473A-AFF1-F0D437444EE9}" destId="{E846C195-9442-4E1B-B497-DB3DC1A84606}" srcOrd="0" destOrd="0" presId="urn:microsoft.com/office/officeart/2008/layout/HorizontalMultiLevelHierarchy"/>
    <dgm:cxn modelId="{F83CB8F9-5C9A-42A5-AC3B-C5CCCD2F0D3E}" type="presOf" srcId="{8B746A1A-ED3E-4122-8905-2C5A3BE73310}" destId="{2BF4D835-0635-4056-8A0F-1F8A8A5973EB}" srcOrd="1" destOrd="0" presId="urn:microsoft.com/office/officeart/2008/layout/HorizontalMultiLevelHierarchy"/>
    <dgm:cxn modelId="{6B66D216-85F7-4911-B53F-25CC321C9D97}" type="presOf" srcId="{786F4A46-97B3-4C97-A4CD-2F12E24C2A1B}" destId="{CDAA326D-B445-4A94-BC80-B3C75E8C3E95}" srcOrd="0" destOrd="0" presId="urn:microsoft.com/office/officeart/2008/layout/HorizontalMultiLevelHierarchy"/>
    <dgm:cxn modelId="{BA8BF546-6AA4-4647-9BA7-ACD0938AA007}" type="presOf" srcId="{9F23F535-7A99-4423-BABA-89D1A2259360}" destId="{25D2131A-6A1C-4894-81DE-8C9B69FE349D}" srcOrd="0" destOrd="0" presId="urn:microsoft.com/office/officeart/2008/layout/HorizontalMultiLevelHierarchy"/>
    <dgm:cxn modelId="{72001069-64A7-468C-8A32-CAE01A5920BD}" type="presOf" srcId="{9F23F535-7A99-4423-BABA-89D1A2259360}" destId="{27ED3495-B69A-409E-9A57-D1418142CC4E}" srcOrd="1" destOrd="0" presId="urn:microsoft.com/office/officeart/2008/layout/HorizontalMultiLevelHierarchy"/>
    <dgm:cxn modelId="{07717868-B0A9-4F72-B1CA-1A77F5891C06}" type="presOf" srcId="{4C8A223D-E9F9-4B9A-AD41-73317BED6B39}" destId="{410A5E21-4E1F-48D6-A74E-868EECD1A80A}" srcOrd="1" destOrd="0" presId="urn:microsoft.com/office/officeart/2008/layout/HorizontalMultiLevelHierarchy"/>
    <dgm:cxn modelId="{7147B5D7-0FC4-4E22-999B-881A936A3C2A}" type="presOf" srcId="{6E013C9B-3D3E-4374-9C23-A85BBF8046E6}" destId="{330AAB81-9F9E-46B3-B2B1-AFCEF5B405AA}" srcOrd="0" destOrd="0" presId="urn:microsoft.com/office/officeart/2008/layout/HorizontalMultiLevelHierarchy"/>
    <dgm:cxn modelId="{30DD89E3-E5DC-4754-9CC9-794390106A64}" srcId="{7B301AC0-AC22-44D1-9AA7-8FF741B4D30D}" destId="{766B25D4-9B57-42F6-A1E1-411951599000}" srcOrd="1" destOrd="0" parTransId="{A5BA3701-D1C8-454F-A9BD-96CF1F9A59E9}" sibTransId="{DD65F16F-ABCF-4529-B9B8-6E86AFF049B7}"/>
    <dgm:cxn modelId="{D055B22A-A686-42A4-AB67-414F9AF2F127}" srcId="{5896A648-23C0-4609-B4DA-6D073B597C81}" destId="{3BD877DA-D184-473A-AFF1-F0D437444EE9}" srcOrd="1" destOrd="0" parTransId="{9748C418-561F-443D-825C-C9D5F638524A}" sibTransId="{1F72424E-DA22-4AEE-8565-69AEF7E6A510}"/>
    <dgm:cxn modelId="{90708CD2-1526-4DCD-B93E-47FB456F7E53}" type="presOf" srcId="{2F603255-AC0F-4934-BB36-4EE9E154869F}" destId="{1A91D2F6-A249-45CF-846B-EEEBEC9EA6C5}" srcOrd="0" destOrd="0" presId="urn:microsoft.com/office/officeart/2008/layout/HorizontalMultiLevelHierarchy"/>
    <dgm:cxn modelId="{89C66511-1C0C-47B1-9492-C5B7C2C5A3A5}" type="presOf" srcId="{C1C60765-F7F5-4CE4-89C3-65FF11D2B521}" destId="{11619203-D4C4-4D45-8EA2-A045EBAB39F4}" srcOrd="0" destOrd="0" presId="urn:microsoft.com/office/officeart/2008/layout/HorizontalMultiLevelHierarchy"/>
    <dgm:cxn modelId="{CE9A2BA4-9398-45A3-A4A8-BCD6BC543831}" type="presOf" srcId="{766B25D4-9B57-42F6-A1E1-411951599000}" destId="{1A9D178D-DED3-45A1-A656-30F6314ABC56}" srcOrd="0" destOrd="0" presId="urn:microsoft.com/office/officeart/2008/layout/HorizontalMultiLevelHierarchy"/>
    <dgm:cxn modelId="{204597A7-EA02-41A2-B996-13E618F75574}" type="presOf" srcId="{A5BA3701-D1C8-454F-A9BD-96CF1F9A59E9}" destId="{8BEBAEFF-DF51-418A-A67C-C6B8CFE1DD8B}" srcOrd="0" destOrd="0" presId="urn:microsoft.com/office/officeart/2008/layout/HorizontalMultiLevelHierarchy"/>
    <dgm:cxn modelId="{53913BAE-AA94-46B2-8CED-40603246A418}" type="presOf" srcId="{9748C418-561F-443D-825C-C9D5F638524A}" destId="{39EFCF82-7A9C-4178-9AEC-A9EC8C4073D2}" srcOrd="1" destOrd="0" presId="urn:microsoft.com/office/officeart/2008/layout/HorizontalMultiLevelHierarchy"/>
    <dgm:cxn modelId="{ED17A1FD-F419-4AE5-94E3-01C7C6FDF2E3}" srcId="{5896A648-23C0-4609-B4DA-6D073B597C81}" destId="{E099D415-1379-47D8-9F2B-D4651E235940}" srcOrd="2" destOrd="0" parTransId="{4C8A223D-E9F9-4B9A-AD41-73317BED6B39}" sibTransId="{B587A3CA-D89D-4CB4-9412-334B52B24D08}"/>
    <dgm:cxn modelId="{41921E36-FA9C-4E18-9D8F-35105DC29A4E}" srcId="{1284FD3D-039A-458F-8CAB-A5B8C07FD680}" destId="{7B301AC0-AC22-44D1-9AA7-8FF741B4D30D}" srcOrd="4" destOrd="0" parTransId="{9F23F535-7A99-4423-BABA-89D1A2259360}" sibTransId="{C423C326-AC7E-4EBD-A769-E55C7017401B}"/>
    <dgm:cxn modelId="{1B5DC4E0-067B-4D97-A226-263E33B9EA1D}" type="presOf" srcId="{AF455D87-32ED-452E-9E23-CC4E6CD22CE2}" destId="{7C151DA9-F0E1-45F5-A92E-A9CA9F4E8FB6}" srcOrd="0" destOrd="0" presId="urn:microsoft.com/office/officeart/2008/layout/HorizontalMultiLevelHierarchy"/>
    <dgm:cxn modelId="{2EA78039-5BCC-4563-AFAE-70B0EB27E9DC}" type="presOf" srcId="{E099D415-1379-47D8-9F2B-D4651E235940}" destId="{827CA1C3-7048-4F0F-8471-898DFE2FCB5B}" srcOrd="0" destOrd="0" presId="urn:microsoft.com/office/officeart/2008/layout/HorizontalMultiLevelHierarchy"/>
    <dgm:cxn modelId="{48F4113E-0335-4742-AB2D-99B542E8AA5D}" srcId="{5896A648-23C0-4609-B4DA-6D073B597C81}" destId="{786F4A46-97B3-4C97-A4CD-2F12E24C2A1B}" srcOrd="3" destOrd="0" parTransId="{C1C60765-F7F5-4CE4-89C3-65FF11D2B521}" sibTransId="{2D302438-446E-45F4-A4D8-6972ECB8BA8A}"/>
    <dgm:cxn modelId="{2B41808C-6723-4850-ACC6-A972F5B3A962}" type="presOf" srcId="{8B93BB19-41EA-4597-8D87-C47E149A1E5A}" destId="{0C4F98E6-E297-49F0-983D-9CD7B4CBE734}" srcOrd="1" destOrd="0" presId="urn:microsoft.com/office/officeart/2008/layout/HorizontalMultiLevelHierarchy"/>
    <dgm:cxn modelId="{44C35955-8BDC-45E8-9E21-BFBD1BEAB229}" srcId="{1284FD3D-039A-458F-8CAB-A5B8C07FD680}" destId="{E4E66D58-F074-4AE7-A09B-3E53AB6CAC6C}" srcOrd="3" destOrd="0" parTransId="{D3159B85-BE4E-40D7-9746-195C52450340}" sibTransId="{667675A3-3CF6-4E2A-A9E6-078A9E161CC0}"/>
    <dgm:cxn modelId="{CC3BF571-0984-425B-A4D9-9458BAD55B37}" type="presOf" srcId="{5E289C56-D3B2-477C-BCF4-18E0B01DC9F3}" destId="{AF6247A1-F3CE-4D7C-8CE2-894016F9725C}" srcOrd="0" destOrd="0" presId="urn:microsoft.com/office/officeart/2008/layout/HorizontalMultiLevelHierarchy"/>
    <dgm:cxn modelId="{DBCBE774-5509-43D2-B699-7471D3725773}" type="presOf" srcId="{D3159B85-BE4E-40D7-9746-195C52450340}" destId="{8AB19649-C881-4151-9F75-8E249BB64784}" srcOrd="1" destOrd="0" presId="urn:microsoft.com/office/officeart/2008/layout/HorizontalMultiLevelHierarchy"/>
    <dgm:cxn modelId="{74716F63-0B92-4324-9262-7ED3F7535BA3}" srcId="{5896A648-23C0-4609-B4DA-6D073B597C81}" destId="{CEFF87BE-ED3C-40E2-B983-2C608B7B0F1B}" srcOrd="0" destOrd="0" parTransId="{3FC89A4F-4126-4916-9336-594C9CAC23EE}" sibTransId="{92D7CCA2-18FD-4F9D-852C-44368AFD8C5C}"/>
    <dgm:cxn modelId="{AD1B2338-3D00-4EF8-99A9-5AC0CBC3FC00}" type="presOf" srcId="{E4E66D58-F074-4AE7-A09B-3E53AB6CAC6C}" destId="{F9FE245D-C47C-4E9B-BE4E-07CC4C19065C}" srcOrd="0" destOrd="0" presId="urn:microsoft.com/office/officeart/2008/layout/HorizontalMultiLevelHierarchy"/>
    <dgm:cxn modelId="{91D603A4-128C-4922-9431-16E1D692F41D}" type="presOf" srcId="{3FC89A4F-4126-4916-9336-594C9CAC23EE}" destId="{4CEF9376-4A2D-49B5-A78B-3FC4A3F419CB}" srcOrd="1" destOrd="0" presId="urn:microsoft.com/office/officeart/2008/layout/HorizontalMultiLevelHierarchy"/>
    <dgm:cxn modelId="{A20C98E5-969D-41E6-98CD-38A0E7671089}" type="presOf" srcId="{E25A4FCD-0CEB-44DB-AD91-730751A1F7EB}" destId="{E1C02166-92A4-4325-B6A9-639053B09263}" srcOrd="0" destOrd="0" presId="urn:microsoft.com/office/officeart/2008/layout/HorizontalMultiLevelHierarchy"/>
    <dgm:cxn modelId="{DF691131-0A5E-4214-B611-A5E7214A6135}" srcId="{7B301AC0-AC22-44D1-9AA7-8FF741B4D30D}" destId="{6E013C9B-3D3E-4374-9C23-A85BBF8046E6}" srcOrd="0" destOrd="0" parTransId="{AF455D87-32ED-452E-9E23-CC4E6CD22CE2}" sibTransId="{9281FC70-D8B8-4483-814C-E25ED538A249}"/>
    <dgm:cxn modelId="{99EC2CB2-B067-4EF4-9460-78D5A22C81E9}" type="presOf" srcId="{2F603255-AC0F-4934-BB36-4EE9E154869F}" destId="{7D14EB7C-5CFC-45B3-96B8-DF88B9A5FF91}" srcOrd="1" destOrd="0" presId="urn:microsoft.com/office/officeart/2008/layout/HorizontalMultiLevelHierarchy"/>
    <dgm:cxn modelId="{327F0AE5-63A5-4745-9468-ED8B6D93492B}" type="presOf" srcId="{1284FD3D-039A-458F-8CAB-A5B8C07FD680}" destId="{CF00D370-5437-4A97-AB1E-3B9FCD8BDB51}" srcOrd="0" destOrd="0" presId="urn:microsoft.com/office/officeart/2008/layout/HorizontalMultiLevelHierarchy"/>
    <dgm:cxn modelId="{E71A1844-F3F2-42FF-B8EE-D2DE3756B2E7}" type="presOf" srcId="{C1C60765-F7F5-4CE4-89C3-65FF11D2B521}" destId="{EF7B5C99-FB56-445C-8D98-E7F7EE4B85D5}" srcOrd="1" destOrd="0" presId="urn:microsoft.com/office/officeart/2008/layout/HorizontalMultiLevelHierarchy"/>
    <dgm:cxn modelId="{64DC08BE-17DB-48C5-9610-27D26F9B3C28}" type="presOf" srcId="{4325C7DB-E396-4D3E-97FF-BF2AB72A923C}" destId="{7701C769-1AB5-4826-A485-3B14E445C855}" srcOrd="0" destOrd="0" presId="urn:microsoft.com/office/officeart/2008/layout/HorizontalMultiLevelHierarchy"/>
    <dgm:cxn modelId="{B1182E34-AC3C-436E-A74B-2304F39A7BBE}" type="presOf" srcId="{8B93BB19-41EA-4597-8D87-C47E149A1E5A}" destId="{5E122413-C07A-4E91-99B2-3EFA82781DB1}" srcOrd="0" destOrd="0" presId="urn:microsoft.com/office/officeart/2008/layout/HorizontalMultiLevelHierarchy"/>
    <dgm:cxn modelId="{83057F26-C3D9-420C-B615-DFC7FE5B24B8}" srcId="{1284FD3D-039A-458F-8CAB-A5B8C07FD680}" destId="{5896A648-23C0-4609-B4DA-6D073B597C81}" srcOrd="0" destOrd="0" parTransId="{4325C7DB-E396-4D3E-97FF-BF2AB72A923C}" sibTransId="{993E4BFC-056C-42F9-BA46-8136F4F3DE40}"/>
    <dgm:cxn modelId="{F7187BDC-E782-496E-8D7E-84D946588750}" type="presOf" srcId="{A5BA3701-D1C8-454F-A9BD-96CF1F9A59E9}" destId="{205CFDC4-32E0-45B9-9A89-C16300A13A2D}" srcOrd="1" destOrd="0" presId="urn:microsoft.com/office/officeart/2008/layout/HorizontalMultiLevelHierarchy"/>
    <dgm:cxn modelId="{38F8555B-2ABB-4E01-A37D-E062B2264745}" srcId="{1284FD3D-039A-458F-8CAB-A5B8C07FD680}" destId="{7C7E2CA0-BBD3-4E8E-B2FA-C5F2983A1744}" srcOrd="1" destOrd="0" parTransId="{8B746A1A-ED3E-4122-8905-2C5A3BE73310}" sibTransId="{C75B8FD9-45A8-47A3-99A0-65D73DBB8B0F}"/>
    <dgm:cxn modelId="{B8A9638B-A11D-455D-88BE-872FBDA70F6B}" type="presOf" srcId="{7C7E2CA0-BBD3-4E8E-B2FA-C5F2983A1744}" destId="{193CC12E-70EF-4E0F-8008-54934A0F1039}" srcOrd="0" destOrd="0" presId="urn:microsoft.com/office/officeart/2008/layout/HorizontalMultiLevelHierarchy"/>
    <dgm:cxn modelId="{3E4DED83-704A-469F-A56D-C0D6B528DD4C}" type="presOf" srcId="{4C8A223D-E9F9-4B9A-AD41-73317BED6B39}" destId="{BA3D0F69-354B-4D78-B3E7-DBB2E5595BF5}" srcOrd="0" destOrd="0" presId="urn:microsoft.com/office/officeart/2008/layout/HorizontalMultiLevelHierarchy"/>
    <dgm:cxn modelId="{C2E58B41-76F7-49C2-9B7B-D301C841DBA2}" type="presOf" srcId="{9748C418-561F-443D-825C-C9D5F638524A}" destId="{36A3A5B2-1FF4-47ED-8A33-1D28D146BD17}" srcOrd="0" destOrd="0" presId="urn:microsoft.com/office/officeart/2008/layout/HorizontalMultiLevelHierarchy"/>
    <dgm:cxn modelId="{01313B87-8AE8-418B-8406-45927945216E}" type="presOf" srcId="{1765EDC6-5381-4B95-B9C7-9870384CBA9A}" destId="{78E94040-299C-42B8-9BDC-07C2895D3432}" srcOrd="0" destOrd="0" presId="urn:microsoft.com/office/officeart/2008/layout/HorizontalMultiLevelHierarchy"/>
    <dgm:cxn modelId="{B0034066-4531-4E5A-9BCA-62EFC54B2CB7}" srcId="{1765EDC6-5381-4B95-B9C7-9870384CBA9A}" destId="{1284FD3D-039A-458F-8CAB-A5B8C07FD680}" srcOrd="0" destOrd="0" parTransId="{D410B1D8-2D8C-4156-8E0B-D811BC9065F9}" sibTransId="{2BAF4146-2E0A-4635-A996-5552E5DF551D}"/>
    <dgm:cxn modelId="{BCB1475E-842D-4BA1-99AD-D40294352DDB}" type="presParOf" srcId="{78E94040-299C-42B8-9BDC-07C2895D3432}" destId="{B86F0E05-2D5F-4C07-8536-F9FB9C973DFC}" srcOrd="0" destOrd="0" presId="urn:microsoft.com/office/officeart/2008/layout/HorizontalMultiLevelHierarchy"/>
    <dgm:cxn modelId="{9C5A998E-B854-4640-BCEB-51977BD16A82}" type="presParOf" srcId="{B86F0E05-2D5F-4C07-8536-F9FB9C973DFC}" destId="{CF00D370-5437-4A97-AB1E-3B9FCD8BDB51}" srcOrd="0" destOrd="0" presId="urn:microsoft.com/office/officeart/2008/layout/HorizontalMultiLevelHierarchy"/>
    <dgm:cxn modelId="{A3C7FA6C-6270-41A9-ABCB-C9F5DBD41A25}" type="presParOf" srcId="{B86F0E05-2D5F-4C07-8536-F9FB9C973DFC}" destId="{F5CB58E2-9D8E-4319-84D2-F9A4BF8B209D}" srcOrd="1" destOrd="0" presId="urn:microsoft.com/office/officeart/2008/layout/HorizontalMultiLevelHierarchy"/>
    <dgm:cxn modelId="{5A8BA553-0CD7-4F53-AE99-90371F45E055}" type="presParOf" srcId="{F5CB58E2-9D8E-4319-84D2-F9A4BF8B209D}" destId="{7701C769-1AB5-4826-A485-3B14E445C855}" srcOrd="0" destOrd="0" presId="urn:microsoft.com/office/officeart/2008/layout/HorizontalMultiLevelHierarchy"/>
    <dgm:cxn modelId="{AC44055D-EEB9-4172-85C4-B7E3D9F21648}" type="presParOf" srcId="{7701C769-1AB5-4826-A485-3B14E445C855}" destId="{AD013A8C-AA0B-442B-91F9-43991AE9D6BD}" srcOrd="0" destOrd="0" presId="urn:microsoft.com/office/officeart/2008/layout/HorizontalMultiLevelHierarchy"/>
    <dgm:cxn modelId="{B25775DC-AFFA-413A-895E-9033DE6DD6AE}" type="presParOf" srcId="{F5CB58E2-9D8E-4319-84D2-F9A4BF8B209D}" destId="{877DE8A1-A540-4494-9598-9D4C867E8C7A}" srcOrd="1" destOrd="0" presId="urn:microsoft.com/office/officeart/2008/layout/HorizontalMultiLevelHierarchy"/>
    <dgm:cxn modelId="{6A7B843D-79FD-48B5-984A-938F25EB3F15}" type="presParOf" srcId="{877DE8A1-A540-4494-9598-9D4C867E8C7A}" destId="{4EA36A0B-30B9-4649-B779-34E0BF976E15}" srcOrd="0" destOrd="0" presId="urn:microsoft.com/office/officeart/2008/layout/HorizontalMultiLevelHierarchy"/>
    <dgm:cxn modelId="{1B574AB3-6CBB-496B-A402-D5F9CD7BF155}" type="presParOf" srcId="{877DE8A1-A540-4494-9598-9D4C867E8C7A}" destId="{7BC8257B-0E67-4753-9536-4DED76CFD078}" srcOrd="1" destOrd="0" presId="urn:microsoft.com/office/officeart/2008/layout/HorizontalMultiLevelHierarchy"/>
    <dgm:cxn modelId="{56904901-068D-4A91-AC72-69FD0A5436A6}" type="presParOf" srcId="{7BC8257B-0E67-4753-9536-4DED76CFD078}" destId="{9CFEAD75-75D3-4026-891F-4158B335417B}" srcOrd="0" destOrd="0" presId="urn:microsoft.com/office/officeart/2008/layout/HorizontalMultiLevelHierarchy"/>
    <dgm:cxn modelId="{FDC0F551-BB79-45EE-8472-686251175535}" type="presParOf" srcId="{9CFEAD75-75D3-4026-891F-4158B335417B}" destId="{4CEF9376-4A2D-49B5-A78B-3FC4A3F419CB}" srcOrd="0" destOrd="0" presId="urn:microsoft.com/office/officeart/2008/layout/HorizontalMultiLevelHierarchy"/>
    <dgm:cxn modelId="{80703E1A-4147-4271-AF73-06EB53943A75}" type="presParOf" srcId="{7BC8257B-0E67-4753-9536-4DED76CFD078}" destId="{BC055DDC-34E4-41B5-B9ED-DC23B592064B}" srcOrd="1" destOrd="0" presId="urn:microsoft.com/office/officeart/2008/layout/HorizontalMultiLevelHierarchy"/>
    <dgm:cxn modelId="{D6246A4A-254B-42AB-997B-C53911FF2C37}" type="presParOf" srcId="{BC055DDC-34E4-41B5-B9ED-DC23B592064B}" destId="{2F7FD74E-AF4C-4CCD-A8B8-2CF2E8F3712A}" srcOrd="0" destOrd="0" presId="urn:microsoft.com/office/officeart/2008/layout/HorizontalMultiLevelHierarchy"/>
    <dgm:cxn modelId="{BF825EC4-7BA0-4AB2-A782-1E755F17156F}" type="presParOf" srcId="{BC055DDC-34E4-41B5-B9ED-DC23B592064B}" destId="{561B0A71-4816-4AE2-8F4E-9FFFAA5C6A13}" srcOrd="1" destOrd="0" presId="urn:microsoft.com/office/officeart/2008/layout/HorizontalMultiLevelHierarchy"/>
    <dgm:cxn modelId="{6B68DED5-90A9-4A4B-8C1D-F578479A4A06}" type="presParOf" srcId="{7BC8257B-0E67-4753-9536-4DED76CFD078}" destId="{36A3A5B2-1FF4-47ED-8A33-1D28D146BD17}" srcOrd="2" destOrd="0" presId="urn:microsoft.com/office/officeart/2008/layout/HorizontalMultiLevelHierarchy"/>
    <dgm:cxn modelId="{2E5BBD5B-F853-41E0-A8E6-905599D0D25F}" type="presParOf" srcId="{36A3A5B2-1FF4-47ED-8A33-1D28D146BD17}" destId="{39EFCF82-7A9C-4178-9AEC-A9EC8C4073D2}" srcOrd="0" destOrd="0" presId="urn:microsoft.com/office/officeart/2008/layout/HorizontalMultiLevelHierarchy"/>
    <dgm:cxn modelId="{1455B9DF-FB16-4422-9F5B-11DC9568D723}" type="presParOf" srcId="{7BC8257B-0E67-4753-9536-4DED76CFD078}" destId="{A6FFEBC1-E887-4565-AC72-F8586D54F296}" srcOrd="3" destOrd="0" presId="urn:microsoft.com/office/officeart/2008/layout/HorizontalMultiLevelHierarchy"/>
    <dgm:cxn modelId="{4ABD8799-2B3B-4EBB-861D-67C9B048E9E4}" type="presParOf" srcId="{A6FFEBC1-E887-4565-AC72-F8586D54F296}" destId="{E846C195-9442-4E1B-B497-DB3DC1A84606}" srcOrd="0" destOrd="0" presId="urn:microsoft.com/office/officeart/2008/layout/HorizontalMultiLevelHierarchy"/>
    <dgm:cxn modelId="{F293BBBB-BF35-4F88-A333-85F4CEBC367F}" type="presParOf" srcId="{A6FFEBC1-E887-4565-AC72-F8586D54F296}" destId="{880587DD-570E-46BD-A5CC-45E7272C31F8}" srcOrd="1" destOrd="0" presId="urn:microsoft.com/office/officeart/2008/layout/HorizontalMultiLevelHierarchy"/>
    <dgm:cxn modelId="{BF2FED4B-9203-486D-8054-6D4D2D939C4A}" type="presParOf" srcId="{7BC8257B-0E67-4753-9536-4DED76CFD078}" destId="{BA3D0F69-354B-4D78-B3E7-DBB2E5595BF5}" srcOrd="4" destOrd="0" presId="urn:microsoft.com/office/officeart/2008/layout/HorizontalMultiLevelHierarchy"/>
    <dgm:cxn modelId="{DC5D7D82-A501-42B4-95B6-43F27E4C1175}" type="presParOf" srcId="{BA3D0F69-354B-4D78-B3E7-DBB2E5595BF5}" destId="{410A5E21-4E1F-48D6-A74E-868EECD1A80A}" srcOrd="0" destOrd="0" presId="urn:microsoft.com/office/officeart/2008/layout/HorizontalMultiLevelHierarchy"/>
    <dgm:cxn modelId="{FE8CD535-365D-4DEF-8586-B9527DB6C8F5}" type="presParOf" srcId="{7BC8257B-0E67-4753-9536-4DED76CFD078}" destId="{1C939BF7-14CC-441C-A0DE-1E391BA67FB4}" srcOrd="5" destOrd="0" presId="urn:microsoft.com/office/officeart/2008/layout/HorizontalMultiLevelHierarchy"/>
    <dgm:cxn modelId="{5C2C9D80-E63D-493F-95F9-764C387EE885}" type="presParOf" srcId="{1C939BF7-14CC-441C-A0DE-1E391BA67FB4}" destId="{827CA1C3-7048-4F0F-8471-898DFE2FCB5B}" srcOrd="0" destOrd="0" presId="urn:microsoft.com/office/officeart/2008/layout/HorizontalMultiLevelHierarchy"/>
    <dgm:cxn modelId="{7A2A393D-140C-4E78-971E-38E11DA4939F}" type="presParOf" srcId="{1C939BF7-14CC-441C-A0DE-1E391BA67FB4}" destId="{0F367087-D4F7-47D2-B022-41F7F71B2D69}" srcOrd="1" destOrd="0" presId="urn:microsoft.com/office/officeart/2008/layout/HorizontalMultiLevelHierarchy"/>
    <dgm:cxn modelId="{3D7CC48B-6B72-4A93-AEB3-6EF815C8956E}" type="presParOf" srcId="{7BC8257B-0E67-4753-9536-4DED76CFD078}" destId="{11619203-D4C4-4D45-8EA2-A045EBAB39F4}" srcOrd="6" destOrd="0" presId="urn:microsoft.com/office/officeart/2008/layout/HorizontalMultiLevelHierarchy"/>
    <dgm:cxn modelId="{B077715D-A5D5-4018-AF9D-EC7A28FBC0B5}" type="presParOf" srcId="{11619203-D4C4-4D45-8EA2-A045EBAB39F4}" destId="{EF7B5C99-FB56-445C-8D98-E7F7EE4B85D5}" srcOrd="0" destOrd="0" presId="urn:microsoft.com/office/officeart/2008/layout/HorizontalMultiLevelHierarchy"/>
    <dgm:cxn modelId="{E3C061C7-369D-4255-8180-0FFCDA1A29CA}" type="presParOf" srcId="{7BC8257B-0E67-4753-9536-4DED76CFD078}" destId="{CCAFE4C8-B859-4439-A734-A60669302499}" srcOrd="7" destOrd="0" presId="urn:microsoft.com/office/officeart/2008/layout/HorizontalMultiLevelHierarchy"/>
    <dgm:cxn modelId="{4077BBCE-63A2-45A4-AAB3-149A0BFB6CB3}" type="presParOf" srcId="{CCAFE4C8-B859-4439-A734-A60669302499}" destId="{CDAA326D-B445-4A94-BC80-B3C75E8C3E95}" srcOrd="0" destOrd="0" presId="urn:microsoft.com/office/officeart/2008/layout/HorizontalMultiLevelHierarchy"/>
    <dgm:cxn modelId="{7EB98CF5-AF36-4588-A599-21FC78FDE661}" type="presParOf" srcId="{CCAFE4C8-B859-4439-A734-A60669302499}" destId="{2EA903EC-9B65-4898-9278-605ECE144F66}" srcOrd="1" destOrd="0" presId="urn:microsoft.com/office/officeart/2008/layout/HorizontalMultiLevelHierarchy"/>
    <dgm:cxn modelId="{AE58780E-EE8B-425C-9294-724ED59481D6}" type="presParOf" srcId="{F5CB58E2-9D8E-4319-84D2-F9A4BF8B209D}" destId="{452697FD-D1F8-41AD-B10C-7B8098C961B0}" srcOrd="2" destOrd="0" presId="urn:microsoft.com/office/officeart/2008/layout/HorizontalMultiLevelHierarchy"/>
    <dgm:cxn modelId="{525A18D4-D7A3-437D-B789-689B8501F096}" type="presParOf" srcId="{452697FD-D1F8-41AD-B10C-7B8098C961B0}" destId="{2BF4D835-0635-4056-8A0F-1F8A8A5973EB}" srcOrd="0" destOrd="0" presId="urn:microsoft.com/office/officeart/2008/layout/HorizontalMultiLevelHierarchy"/>
    <dgm:cxn modelId="{E24AD51B-BEC8-47A9-BCD3-F1CA132393C3}" type="presParOf" srcId="{F5CB58E2-9D8E-4319-84D2-F9A4BF8B209D}" destId="{DEBCA9C8-74D0-4D95-889E-903FE2402223}" srcOrd="3" destOrd="0" presId="urn:microsoft.com/office/officeart/2008/layout/HorizontalMultiLevelHierarchy"/>
    <dgm:cxn modelId="{B0619032-E42F-4CC5-ABDD-0A957CB2EAD0}" type="presParOf" srcId="{DEBCA9C8-74D0-4D95-889E-903FE2402223}" destId="{193CC12E-70EF-4E0F-8008-54934A0F1039}" srcOrd="0" destOrd="0" presId="urn:microsoft.com/office/officeart/2008/layout/HorizontalMultiLevelHierarchy"/>
    <dgm:cxn modelId="{17AD4C4C-3929-4E9C-8916-33E462A17DD6}" type="presParOf" srcId="{DEBCA9C8-74D0-4D95-889E-903FE2402223}" destId="{F5E4B0CA-7266-411B-AE85-3B23480C6B33}" srcOrd="1" destOrd="0" presId="urn:microsoft.com/office/officeart/2008/layout/HorizontalMultiLevelHierarchy"/>
    <dgm:cxn modelId="{4259CC15-A6A0-43EB-B4A0-05F94D60AA73}" type="presParOf" srcId="{F5CB58E2-9D8E-4319-84D2-F9A4BF8B209D}" destId="{1A91D2F6-A249-45CF-846B-EEEBEC9EA6C5}" srcOrd="4" destOrd="0" presId="urn:microsoft.com/office/officeart/2008/layout/HorizontalMultiLevelHierarchy"/>
    <dgm:cxn modelId="{4D0C2026-740F-49E9-9DFE-3486475DEC90}" type="presParOf" srcId="{1A91D2F6-A249-45CF-846B-EEEBEC9EA6C5}" destId="{7D14EB7C-5CFC-45B3-96B8-DF88B9A5FF91}" srcOrd="0" destOrd="0" presId="urn:microsoft.com/office/officeart/2008/layout/HorizontalMultiLevelHierarchy"/>
    <dgm:cxn modelId="{A9B847F2-6695-41B1-8C70-8FBAA0CAB4C5}" type="presParOf" srcId="{F5CB58E2-9D8E-4319-84D2-F9A4BF8B209D}" destId="{38AF3633-22E5-438D-8972-1CCE66EE1B9E}" srcOrd="5" destOrd="0" presId="urn:microsoft.com/office/officeart/2008/layout/HorizontalMultiLevelHierarchy"/>
    <dgm:cxn modelId="{AE50DE5C-9AFB-4B62-A0C1-A864B837CA14}" type="presParOf" srcId="{38AF3633-22E5-438D-8972-1CCE66EE1B9E}" destId="{A090DFB7-756C-4AB5-85F2-A427CB6C3037}" srcOrd="0" destOrd="0" presId="urn:microsoft.com/office/officeart/2008/layout/HorizontalMultiLevelHierarchy"/>
    <dgm:cxn modelId="{0CFD0755-D8CA-42A2-BC5D-2B18B01BA1D8}" type="presParOf" srcId="{38AF3633-22E5-438D-8972-1CCE66EE1B9E}" destId="{164C3AF0-AB45-4005-8AE7-936E240EC627}" srcOrd="1" destOrd="0" presId="urn:microsoft.com/office/officeart/2008/layout/HorizontalMultiLevelHierarchy"/>
    <dgm:cxn modelId="{928C5E96-31D6-4158-AFD8-560F5C70D4F4}" type="presParOf" srcId="{F5CB58E2-9D8E-4319-84D2-F9A4BF8B209D}" destId="{A9164500-48AC-4F91-8640-9E744B5A3B53}" srcOrd="6" destOrd="0" presId="urn:microsoft.com/office/officeart/2008/layout/HorizontalMultiLevelHierarchy"/>
    <dgm:cxn modelId="{0158634B-D825-4EE0-88ED-4679731E2132}" type="presParOf" srcId="{A9164500-48AC-4F91-8640-9E744B5A3B53}" destId="{8AB19649-C881-4151-9F75-8E249BB64784}" srcOrd="0" destOrd="0" presId="urn:microsoft.com/office/officeart/2008/layout/HorizontalMultiLevelHierarchy"/>
    <dgm:cxn modelId="{B590A933-F3D8-4CB4-8B29-D3270B1EB6A0}" type="presParOf" srcId="{F5CB58E2-9D8E-4319-84D2-F9A4BF8B209D}" destId="{60D2EE4D-2C4D-49F1-BC6B-B50C084D666E}" srcOrd="7" destOrd="0" presId="urn:microsoft.com/office/officeart/2008/layout/HorizontalMultiLevelHierarchy"/>
    <dgm:cxn modelId="{09D32675-87D8-4C56-A1D4-955AC893369B}" type="presParOf" srcId="{60D2EE4D-2C4D-49F1-BC6B-B50C084D666E}" destId="{F9FE245D-C47C-4E9B-BE4E-07CC4C19065C}" srcOrd="0" destOrd="0" presId="urn:microsoft.com/office/officeart/2008/layout/HorizontalMultiLevelHierarchy"/>
    <dgm:cxn modelId="{EED33821-8616-4620-BFAC-02133B8610E8}" type="presParOf" srcId="{60D2EE4D-2C4D-49F1-BC6B-B50C084D666E}" destId="{F205C915-C7E7-44C5-8901-4473FC082C92}" srcOrd="1" destOrd="0" presId="urn:microsoft.com/office/officeart/2008/layout/HorizontalMultiLevelHierarchy"/>
    <dgm:cxn modelId="{12D177AA-0C26-48F5-8905-8E6C99846D21}" type="presParOf" srcId="{F5CB58E2-9D8E-4319-84D2-F9A4BF8B209D}" destId="{25D2131A-6A1C-4894-81DE-8C9B69FE349D}" srcOrd="8" destOrd="0" presId="urn:microsoft.com/office/officeart/2008/layout/HorizontalMultiLevelHierarchy"/>
    <dgm:cxn modelId="{1D9CB193-060B-4C77-ABC8-6F8BB8B17A27}" type="presParOf" srcId="{25D2131A-6A1C-4894-81DE-8C9B69FE349D}" destId="{27ED3495-B69A-409E-9A57-D1418142CC4E}" srcOrd="0" destOrd="0" presId="urn:microsoft.com/office/officeart/2008/layout/HorizontalMultiLevelHierarchy"/>
    <dgm:cxn modelId="{5BA8E024-1B84-4318-8C19-4E907F207987}" type="presParOf" srcId="{F5CB58E2-9D8E-4319-84D2-F9A4BF8B209D}" destId="{9FF3F4C4-0CEA-43AE-854E-A59AE2CF2ADA}" srcOrd="9" destOrd="0" presId="urn:microsoft.com/office/officeart/2008/layout/HorizontalMultiLevelHierarchy"/>
    <dgm:cxn modelId="{3726BE95-74D0-45ED-9712-3AFFE0418554}" type="presParOf" srcId="{9FF3F4C4-0CEA-43AE-854E-A59AE2CF2ADA}" destId="{1915A3EF-ACF5-41AD-BDBF-FE620B46817B}" srcOrd="0" destOrd="0" presId="urn:microsoft.com/office/officeart/2008/layout/HorizontalMultiLevelHierarchy"/>
    <dgm:cxn modelId="{EC64E19E-688E-4245-8611-0258D28B244F}" type="presParOf" srcId="{9FF3F4C4-0CEA-43AE-854E-A59AE2CF2ADA}" destId="{775E01DD-8DB1-4D98-A98A-320F2A685A64}" srcOrd="1" destOrd="0" presId="urn:microsoft.com/office/officeart/2008/layout/HorizontalMultiLevelHierarchy"/>
    <dgm:cxn modelId="{5D6CB4F9-1DD8-457C-9AFF-86F0732C1BB1}" type="presParOf" srcId="{775E01DD-8DB1-4D98-A98A-320F2A685A64}" destId="{7C151DA9-F0E1-45F5-A92E-A9CA9F4E8FB6}" srcOrd="0" destOrd="0" presId="urn:microsoft.com/office/officeart/2008/layout/HorizontalMultiLevelHierarchy"/>
    <dgm:cxn modelId="{26539AF8-FFB3-4BD8-B1EA-DA8D73F4473D}" type="presParOf" srcId="{7C151DA9-F0E1-45F5-A92E-A9CA9F4E8FB6}" destId="{A8DFA741-0EA9-4E4D-8AE4-B96597D8587A}" srcOrd="0" destOrd="0" presId="urn:microsoft.com/office/officeart/2008/layout/HorizontalMultiLevelHierarchy"/>
    <dgm:cxn modelId="{6C85379F-1084-4CD8-9DE9-0554DBF9B94B}" type="presParOf" srcId="{775E01DD-8DB1-4D98-A98A-320F2A685A64}" destId="{485C8098-6695-4E72-AD91-6D383A6E98B7}" srcOrd="1" destOrd="0" presId="urn:microsoft.com/office/officeart/2008/layout/HorizontalMultiLevelHierarchy"/>
    <dgm:cxn modelId="{7284168E-9822-4172-91A2-3A6C2131E227}" type="presParOf" srcId="{485C8098-6695-4E72-AD91-6D383A6E98B7}" destId="{330AAB81-9F9E-46B3-B2B1-AFCEF5B405AA}" srcOrd="0" destOrd="0" presId="urn:microsoft.com/office/officeart/2008/layout/HorizontalMultiLevelHierarchy"/>
    <dgm:cxn modelId="{AF9DF601-C8F2-4771-92B1-BB2275AD2388}" type="presParOf" srcId="{485C8098-6695-4E72-AD91-6D383A6E98B7}" destId="{680338F7-9872-4299-94ED-6D3DF903C136}" srcOrd="1" destOrd="0" presId="urn:microsoft.com/office/officeart/2008/layout/HorizontalMultiLevelHierarchy"/>
    <dgm:cxn modelId="{47D43C06-A3C3-4BFA-8570-E2C7C79C44C5}" type="presParOf" srcId="{775E01DD-8DB1-4D98-A98A-320F2A685A64}" destId="{8BEBAEFF-DF51-418A-A67C-C6B8CFE1DD8B}" srcOrd="2" destOrd="0" presId="urn:microsoft.com/office/officeart/2008/layout/HorizontalMultiLevelHierarchy"/>
    <dgm:cxn modelId="{2B8D1C9E-1D6A-4985-B0D9-23CA7345EDA3}" type="presParOf" srcId="{8BEBAEFF-DF51-418A-A67C-C6B8CFE1DD8B}" destId="{205CFDC4-32E0-45B9-9A89-C16300A13A2D}" srcOrd="0" destOrd="0" presId="urn:microsoft.com/office/officeart/2008/layout/HorizontalMultiLevelHierarchy"/>
    <dgm:cxn modelId="{321F3BE0-2184-4E37-B382-631C76388E17}" type="presParOf" srcId="{775E01DD-8DB1-4D98-A98A-320F2A685A64}" destId="{73665094-0F2F-4959-92F9-7ACA37ADE8D7}" srcOrd="3" destOrd="0" presId="urn:microsoft.com/office/officeart/2008/layout/HorizontalMultiLevelHierarchy"/>
    <dgm:cxn modelId="{1684520A-A3BC-4725-A8D7-BD45FC557AB7}" type="presParOf" srcId="{73665094-0F2F-4959-92F9-7ACA37ADE8D7}" destId="{1A9D178D-DED3-45A1-A656-30F6314ABC56}" srcOrd="0" destOrd="0" presId="urn:microsoft.com/office/officeart/2008/layout/HorizontalMultiLevelHierarchy"/>
    <dgm:cxn modelId="{292FC34D-4326-4827-9125-6AB3C9D7A047}" type="presParOf" srcId="{73665094-0F2F-4959-92F9-7ACA37ADE8D7}" destId="{B143D36F-0206-48F6-B524-48075A07D2A6}" srcOrd="1" destOrd="0" presId="urn:microsoft.com/office/officeart/2008/layout/HorizontalMultiLevelHierarchy"/>
    <dgm:cxn modelId="{3EC9404C-FFF9-4D2F-820F-EE7BDE4C12A3}" type="presParOf" srcId="{775E01DD-8DB1-4D98-A98A-320F2A685A64}" destId="{5E122413-C07A-4E91-99B2-3EFA82781DB1}" srcOrd="4" destOrd="0" presId="urn:microsoft.com/office/officeart/2008/layout/HorizontalMultiLevelHierarchy"/>
    <dgm:cxn modelId="{C45A2E52-F084-4D2A-8EDF-79E821A350E3}" type="presParOf" srcId="{5E122413-C07A-4E91-99B2-3EFA82781DB1}" destId="{0C4F98E6-E297-49F0-983D-9CD7B4CBE734}" srcOrd="0" destOrd="0" presId="urn:microsoft.com/office/officeart/2008/layout/HorizontalMultiLevelHierarchy"/>
    <dgm:cxn modelId="{18CEF5F6-0561-4664-8537-879B1ADFBBC2}" type="presParOf" srcId="{775E01DD-8DB1-4D98-A98A-320F2A685A64}" destId="{93919DCE-8E64-4EFE-BACC-A5F6FAE96531}" srcOrd="5" destOrd="0" presId="urn:microsoft.com/office/officeart/2008/layout/HorizontalMultiLevelHierarchy"/>
    <dgm:cxn modelId="{A03EAAA9-8C61-49D7-A19A-218F0131A2A0}" type="presParOf" srcId="{93919DCE-8E64-4EFE-BACC-A5F6FAE96531}" destId="{9C87B6F1-C896-4EC6-9084-44298DF2947D}" srcOrd="0" destOrd="0" presId="urn:microsoft.com/office/officeart/2008/layout/HorizontalMultiLevelHierarchy"/>
    <dgm:cxn modelId="{6016F45A-096B-4744-B9A1-8731989569BE}" type="presParOf" srcId="{93919DCE-8E64-4EFE-BACC-A5F6FAE96531}" destId="{EBFD47C2-85F1-446F-9389-75028AE1664D}" srcOrd="1" destOrd="0" presId="urn:microsoft.com/office/officeart/2008/layout/HorizontalMultiLevelHierarchy"/>
    <dgm:cxn modelId="{D6B3DB30-2293-45E1-B441-83A05B0919A6}" type="presParOf" srcId="{775E01DD-8DB1-4D98-A98A-320F2A685A64}" destId="{E1C02166-92A4-4325-B6A9-639053B09263}" srcOrd="6" destOrd="0" presId="urn:microsoft.com/office/officeart/2008/layout/HorizontalMultiLevelHierarchy"/>
    <dgm:cxn modelId="{A3A9B5BB-0D73-46D3-8E11-7A06F9E49C2E}" type="presParOf" srcId="{E1C02166-92A4-4325-B6A9-639053B09263}" destId="{D132BD66-CC16-44BA-866A-27B59B2A0D58}" srcOrd="0" destOrd="0" presId="urn:microsoft.com/office/officeart/2008/layout/HorizontalMultiLevelHierarchy"/>
    <dgm:cxn modelId="{C4939A6D-0821-4A44-A3E6-FC3EAC15CC84}" type="presParOf" srcId="{775E01DD-8DB1-4D98-A98A-320F2A685A64}" destId="{3C286E84-A4BC-4469-BD8A-0E9A15F11F6A}" srcOrd="7" destOrd="0" presId="urn:microsoft.com/office/officeart/2008/layout/HorizontalMultiLevelHierarchy"/>
    <dgm:cxn modelId="{090FE248-96B8-4A74-9817-87A1123724CE}" type="presParOf" srcId="{3C286E84-A4BC-4469-BD8A-0E9A15F11F6A}" destId="{AF6247A1-F3CE-4D7C-8CE2-894016F9725C}" srcOrd="0" destOrd="0" presId="urn:microsoft.com/office/officeart/2008/layout/HorizontalMultiLevelHierarchy"/>
    <dgm:cxn modelId="{10B32918-AAEC-4C1F-946A-B4BC84FD6A3C}" type="presParOf" srcId="{3C286E84-A4BC-4469-BD8A-0E9A15F11F6A}" destId="{679E89B5-CFED-471F-9E08-9038D332BB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02166-92A4-4325-B6A9-639053B09263}">
      <dsp:nvSpPr>
        <dsp:cNvPr id="0" name=""/>
        <dsp:cNvSpPr/>
      </dsp:nvSpPr>
      <dsp:spPr>
        <a:xfrm>
          <a:off x="2590246" y="4443039"/>
          <a:ext cx="363413" cy="810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810144"/>
              </a:lnTo>
              <a:lnTo>
                <a:pt x="363413" y="810144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49755" y="4825913"/>
        <a:ext cx="44396" cy="44396"/>
      </dsp:txXfrm>
    </dsp:sp>
    <dsp:sp modelId="{5E122413-C07A-4E91-99B2-3EFA82781DB1}">
      <dsp:nvSpPr>
        <dsp:cNvPr id="0" name=""/>
        <dsp:cNvSpPr/>
      </dsp:nvSpPr>
      <dsp:spPr>
        <a:xfrm>
          <a:off x="2590246" y="4443039"/>
          <a:ext cx="363413" cy="231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231903"/>
              </a:lnTo>
              <a:lnTo>
                <a:pt x="363413" y="23190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61175" y="4548213"/>
        <a:ext cx="21555" cy="21555"/>
      </dsp:txXfrm>
    </dsp:sp>
    <dsp:sp modelId="{8BEBAEFF-DF51-418A-A67C-C6B8CFE1DD8B}">
      <dsp:nvSpPr>
        <dsp:cNvPr id="0" name=""/>
        <dsp:cNvSpPr/>
      </dsp:nvSpPr>
      <dsp:spPr>
        <a:xfrm>
          <a:off x="2590246" y="4089768"/>
          <a:ext cx="363413" cy="353270"/>
        </a:xfrm>
        <a:custGeom>
          <a:avLst/>
          <a:gdLst/>
          <a:ahLst/>
          <a:cxnLst/>
          <a:rect l="0" t="0" r="0" b="0"/>
          <a:pathLst>
            <a:path>
              <a:moveTo>
                <a:pt x="0" y="353270"/>
              </a:moveTo>
              <a:lnTo>
                <a:pt x="181706" y="353270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59282" y="4253733"/>
        <a:ext cx="25341" cy="25341"/>
      </dsp:txXfrm>
    </dsp:sp>
    <dsp:sp modelId="{7C151DA9-F0E1-45F5-A92E-A9CA9F4E8FB6}">
      <dsp:nvSpPr>
        <dsp:cNvPr id="0" name=""/>
        <dsp:cNvSpPr/>
      </dsp:nvSpPr>
      <dsp:spPr>
        <a:xfrm>
          <a:off x="2590246" y="3625660"/>
          <a:ext cx="363413" cy="817379"/>
        </a:xfrm>
        <a:custGeom>
          <a:avLst/>
          <a:gdLst/>
          <a:ahLst/>
          <a:cxnLst/>
          <a:rect l="0" t="0" r="0" b="0"/>
          <a:pathLst>
            <a:path>
              <a:moveTo>
                <a:pt x="0" y="817379"/>
              </a:moveTo>
              <a:lnTo>
                <a:pt x="181706" y="817379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49590" y="4011986"/>
        <a:ext cx="44726" cy="44726"/>
      </dsp:txXfrm>
    </dsp:sp>
    <dsp:sp modelId="{25D2131A-6A1C-4894-81DE-8C9B69FE349D}">
      <dsp:nvSpPr>
        <dsp:cNvPr id="0" name=""/>
        <dsp:cNvSpPr/>
      </dsp:nvSpPr>
      <dsp:spPr>
        <a:xfrm>
          <a:off x="1185506" y="2698613"/>
          <a:ext cx="363413" cy="174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744425"/>
              </a:lnTo>
              <a:lnTo>
                <a:pt x="363413" y="1744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322666" y="3526279"/>
        <a:ext cx="89093" cy="89093"/>
      </dsp:txXfrm>
    </dsp:sp>
    <dsp:sp modelId="{A9164500-48AC-4F91-8640-9E744B5A3B53}">
      <dsp:nvSpPr>
        <dsp:cNvPr id="0" name=""/>
        <dsp:cNvSpPr/>
      </dsp:nvSpPr>
      <dsp:spPr>
        <a:xfrm>
          <a:off x="1185506" y="2698613"/>
          <a:ext cx="363413" cy="1051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051944"/>
              </a:lnTo>
              <a:lnTo>
                <a:pt x="363413" y="105194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39389" y="3196762"/>
        <a:ext cx="55647" cy="55647"/>
      </dsp:txXfrm>
    </dsp:sp>
    <dsp:sp modelId="{1A91D2F6-A249-45CF-846B-EEEBEC9EA6C5}">
      <dsp:nvSpPr>
        <dsp:cNvPr id="0" name=""/>
        <dsp:cNvSpPr/>
      </dsp:nvSpPr>
      <dsp:spPr>
        <a:xfrm>
          <a:off x="1185506" y="2652893"/>
          <a:ext cx="363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413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58127" y="2689528"/>
        <a:ext cx="18170" cy="18170"/>
      </dsp:txXfrm>
    </dsp:sp>
    <dsp:sp modelId="{452697FD-D1F8-41AD-B10C-7B8098C961B0}">
      <dsp:nvSpPr>
        <dsp:cNvPr id="0" name=""/>
        <dsp:cNvSpPr/>
      </dsp:nvSpPr>
      <dsp:spPr>
        <a:xfrm>
          <a:off x="1185506" y="1646669"/>
          <a:ext cx="363413" cy="1051944"/>
        </a:xfrm>
        <a:custGeom>
          <a:avLst/>
          <a:gdLst/>
          <a:ahLst/>
          <a:cxnLst/>
          <a:rect l="0" t="0" r="0" b="0"/>
          <a:pathLst>
            <a:path>
              <a:moveTo>
                <a:pt x="0" y="1051944"/>
              </a:moveTo>
              <a:lnTo>
                <a:pt x="181706" y="1051944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39389" y="2144817"/>
        <a:ext cx="55647" cy="55647"/>
      </dsp:txXfrm>
    </dsp:sp>
    <dsp:sp modelId="{11619203-D4C4-4D45-8EA2-A045EBAB39F4}">
      <dsp:nvSpPr>
        <dsp:cNvPr id="0" name=""/>
        <dsp:cNvSpPr/>
      </dsp:nvSpPr>
      <dsp:spPr>
        <a:xfrm>
          <a:off x="2552105" y="954188"/>
          <a:ext cx="363413" cy="778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778966"/>
              </a:lnTo>
              <a:lnTo>
                <a:pt x="363413" y="7789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12323" y="1322182"/>
        <a:ext cx="42978" cy="42978"/>
      </dsp:txXfrm>
    </dsp:sp>
    <dsp:sp modelId="{BA3D0F69-354B-4D78-B3E7-DBB2E5595BF5}">
      <dsp:nvSpPr>
        <dsp:cNvPr id="0" name=""/>
        <dsp:cNvSpPr/>
      </dsp:nvSpPr>
      <dsp:spPr>
        <a:xfrm>
          <a:off x="2552105" y="954188"/>
          <a:ext cx="363413" cy="19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90986"/>
              </a:lnTo>
              <a:lnTo>
                <a:pt x="363413" y="19098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23549" y="1039417"/>
        <a:ext cx="20527" cy="20527"/>
      </dsp:txXfrm>
    </dsp:sp>
    <dsp:sp modelId="{36A3A5B2-1FF4-47ED-8A33-1D28D146BD17}">
      <dsp:nvSpPr>
        <dsp:cNvPr id="0" name=""/>
        <dsp:cNvSpPr/>
      </dsp:nvSpPr>
      <dsp:spPr>
        <a:xfrm>
          <a:off x="2552105" y="588982"/>
          <a:ext cx="363413" cy="365206"/>
        </a:xfrm>
        <a:custGeom>
          <a:avLst/>
          <a:gdLst/>
          <a:ahLst/>
          <a:cxnLst/>
          <a:rect l="0" t="0" r="0" b="0"/>
          <a:pathLst>
            <a:path>
              <a:moveTo>
                <a:pt x="0" y="365206"/>
              </a:moveTo>
              <a:lnTo>
                <a:pt x="181706" y="365206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20932" y="758704"/>
        <a:ext cx="25760" cy="25760"/>
      </dsp:txXfrm>
    </dsp:sp>
    <dsp:sp modelId="{9CFEAD75-75D3-4026-891F-4158B335417B}">
      <dsp:nvSpPr>
        <dsp:cNvPr id="0" name=""/>
        <dsp:cNvSpPr/>
      </dsp:nvSpPr>
      <dsp:spPr>
        <a:xfrm>
          <a:off x="2552105" y="156256"/>
          <a:ext cx="363413" cy="797931"/>
        </a:xfrm>
        <a:custGeom>
          <a:avLst/>
          <a:gdLst/>
          <a:ahLst/>
          <a:cxnLst/>
          <a:rect l="0" t="0" r="0" b="0"/>
          <a:pathLst>
            <a:path>
              <a:moveTo>
                <a:pt x="0" y="797931"/>
              </a:moveTo>
              <a:lnTo>
                <a:pt x="181706" y="797931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11893" y="533302"/>
        <a:ext cx="43839" cy="43839"/>
      </dsp:txXfrm>
    </dsp:sp>
    <dsp:sp modelId="{7701C769-1AB5-4826-A485-3B14E445C855}">
      <dsp:nvSpPr>
        <dsp:cNvPr id="0" name=""/>
        <dsp:cNvSpPr/>
      </dsp:nvSpPr>
      <dsp:spPr>
        <a:xfrm>
          <a:off x="1185506" y="954188"/>
          <a:ext cx="363413" cy="1744425"/>
        </a:xfrm>
        <a:custGeom>
          <a:avLst/>
          <a:gdLst/>
          <a:ahLst/>
          <a:cxnLst/>
          <a:rect l="0" t="0" r="0" b="0"/>
          <a:pathLst>
            <a:path>
              <a:moveTo>
                <a:pt x="0" y="1744425"/>
              </a:moveTo>
              <a:lnTo>
                <a:pt x="181706" y="1744425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322666" y="1781854"/>
        <a:ext cx="89093" cy="89093"/>
      </dsp:txXfrm>
    </dsp:sp>
    <dsp:sp modelId="{CF00D370-5437-4A97-AB1E-3B9FCD8BDB51}">
      <dsp:nvSpPr>
        <dsp:cNvPr id="0" name=""/>
        <dsp:cNvSpPr/>
      </dsp:nvSpPr>
      <dsp:spPr>
        <a:xfrm rot="16200000">
          <a:off x="-549340" y="2421621"/>
          <a:ext cx="2915708" cy="5539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</a:rPr>
            <a:t>客服資料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-549340" y="2421621"/>
        <a:ext cx="2915708" cy="553984"/>
      </dsp:txXfrm>
    </dsp:sp>
    <dsp:sp modelId="{4EA36A0B-30B9-4649-B779-34E0BF976E15}">
      <dsp:nvSpPr>
        <dsp:cNvPr id="0" name=""/>
        <dsp:cNvSpPr/>
      </dsp:nvSpPr>
      <dsp:spPr>
        <a:xfrm>
          <a:off x="1548920" y="677196"/>
          <a:ext cx="1003185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677196"/>
        <a:ext cx="1003185" cy="553984"/>
      </dsp:txXfrm>
    </dsp:sp>
    <dsp:sp modelId="{2F7FD74E-AF4C-4CCD-A8B8-2CF2E8F3712A}">
      <dsp:nvSpPr>
        <dsp:cNvPr id="0" name=""/>
        <dsp:cNvSpPr/>
      </dsp:nvSpPr>
      <dsp:spPr>
        <a:xfrm>
          <a:off x="2915519" y="2730"/>
          <a:ext cx="1128036" cy="30705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2730"/>
        <a:ext cx="1128036" cy="307051"/>
      </dsp:txXfrm>
    </dsp:sp>
    <dsp:sp modelId="{E846C195-9442-4E1B-B497-DB3DC1A84606}">
      <dsp:nvSpPr>
        <dsp:cNvPr id="0" name=""/>
        <dsp:cNvSpPr/>
      </dsp:nvSpPr>
      <dsp:spPr>
        <a:xfrm>
          <a:off x="2915519" y="448278"/>
          <a:ext cx="1145062" cy="281407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448278"/>
        <a:ext cx="1145062" cy="281407"/>
      </dsp:txXfrm>
    </dsp:sp>
    <dsp:sp modelId="{827CA1C3-7048-4F0F-8471-898DFE2FCB5B}">
      <dsp:nvSpPr>
        <dsp:cNvPr id="0" name=""/>
        <dsp:cNvSpPr/>
      </dsp:nvSpPr>
      <dsp:spPr>
        <a:xfrm>
          <a:off x="2915519" y="868182"/>
          <a:ext cx="1052573" cy="55398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868182"/>
        <a:ext cx="1052573" cy="553984"/>
      </dsp:txXfrm>
    </dsp:sp>
    <dsp:sp modelId="{CDAA326D-B445-4A94-BC80-B3C75E8C3E95}">
      <dsp:nvSpPr>
        <dsp:cNvPr id="0" name=""/>
        <dsp:cNvSpPr/>
      </dsp:nvSpPr>
      <dsp:spPr>
        <a:xfrm>
          <a:off x="2915519" y="1560663"/>
          <a:ext cx="1129890" cy="344982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30.csv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1560663"/>
        <a:ext cx="1129890" cy="344982"/>
      </dsp:txXfrm>
    </dsp:sp>
    <dsp:sp modelId="{193CC12E-70EF-4E0F-8008-54934A0F1039}">
      <dsp:nvSpPr>
        <dsp:cNvPr id="0" name=""/>
        <dsp:cNvSpPr/>
      </dsp:nvSpPr>
      <dsp:spPr>
        <a:xfrm>
          <a:off x="1548920" y="1369676"/>
          <a:ext cx="1026480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1369676"/>
        <a:ext cx="1026480" cy="553984"/>
      </dsp:txXfrm>
    </dsp:sp>
    <dsp:sp modelId="{A090DFB7-756C-4AB5-85F2-A427CB6C3037}">
      <dsp:nvSpPr>
        <dsp:cNvPr id="0" name=""/>
        <dsp:cNvSpPr/>
      </dsp:nvSpPr>
      <dsp:spPr>
        <a:xfrm>
          <a:off x="1548920" y="2062157"/>
          <a:ext cx="1037437" cy="1272912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2062157"/>
        <a:ext cx="1037437" cy="1272912"/>
      </dsp:txXfrm>
    </dsp:sp>
    <dsp:sp modelId="{F9FE245D-C47C-4E9B-BE4E-07CC4C19065C}">
      <dsp:nvSpPr>
        <dsp:cNvPr id="0" name=""/>
        <dsp:cNvSpPr/>
      </dsp:nvSpPr>
      <dsp:spPr>
        <a:xfrm>
          <a:off x="1548920" y="3473566"/>
          <a:ext cx="1059406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12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3473566"/>
        <a:ext cx="1059406" cy="553984"/>
      </dsp:txXfrm>
    </dsp:sp>
    <dsp:sp modelId="{1915A3EF-ACF5-41AD-BDBF-FE620B46817B}">
      <dsp:nvSpPr>
        <dsp:cNvPr id="0" name=""/>
        <dsp:cNvSpPr/>
      </dsp:nvSpPr>
      <dsp:spPr>
        <a:xfrm>
          <a:off x="1548920" y="4166047"/>
          <a:ext cx="1041326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13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4166047"/>
        <a:ext cx="1041326" cy="553984"/>
      </dsp:txXfrm>
    </dsp:sp>
    <dsp:sp modelId="{330AAB81-9F9E-46B3-B2B1-AFCEF5B405AA}">
      <dsp:nvSpPr>
        <dsp:cNvPr id="0" name=""/>
        <dsp:cNvSpPr/>
      </dsp:nvSpPr>
      <dsp:spPr>
        <a:xfrm>
          <a:off x="2953660" y="3470142"/>
          <a:ext cx="1142646" cy="31103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3470142"/>
        <a:ext cx="1142646" cy="311034"/>
      </dsp:txXfrm>
    </dsp:sp>
    <dsp:sp modelId="{1A9D178D-DED3-45A1-A656-30F6314ABC56}">
      <dsp:nvSpPr>
        <dsp:cNvPr id="0" name=""/>
        <dsp:cNvSpPr/>
      </dsp:nvSpPr>
      <dsp:spPr>
        <a:xfrm>
          <a:off x="2953660" y="3919878"/>
          <a:ext cx="1148515" cy="33978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3919878"/>
        <a:ext cx="1148515" cy="339780"/>
      </dsp:txXfrm>
    </dsp:sp>
    <dsp:sp modelId="{9C87B6F1-C896-4EC6-9084-44298DF2947D}">
      <dsp:nvSpPr>
        <dsp:cNvPr id="0" name=""/>
        <dsp:cNvSpPr/>
      </dsp:nvSpPr>
      <dsp:spPr>
        <a:xfrm>
          <a:off x="2953660" y="4397950"/>
          <a:ext cx="1165432" cy="55398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4397950"/>
        <a:ext cx="1165432" cy="553984"/>
      </dsp:txXfrm>
    </dsp:sp>
    <dsp:sp modelId="{AF6247A1-F3CE-4D7C-8CE2-894016F9725C}">
      <dsp:nvSpPr>
        <dsp:cNvPr id="0" name=""/>
        <dsp:cNvSpPr/>
      </dsp:nvSpPr>
      <dsp:spPr>
        <a:xfrm>
          <a:off x="2953660" y="5090431"/>
          <a:ext cx="1167794" cy="32550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28.csv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5090431"/>
        <a:ext cx="1167794" cy="325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0.24907</cdr:x>
      <cdr:y>0.27727</cdr:y>
    </cdr:from>
    <cdr:to>
      <cdr:x>0.37171</cdr:x>
      <cdr:y>0.37657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273175" y="928159"/>
          <a:ext cx="626936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endParaRPr lang="zh-TW" altLang="en-US"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0.19103</cdr:x>
      <cdr:y>0.15661</cdr:y>
    </cdr:from>
    <cdr:to>
      <cdr:x>0.21546</cdr:x>
      <cdr:y>0.2024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1936750" y="879475"/>
          <a:ext cx="247650" cy="257175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0.24942</cdr:x>
      <cdr:y>0.10064</cdr:y>
    </cdr:from>
    <cdr:to>
      <cdr:x>0.27384</cdr:x>
      <cdr:y>0.14643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2528633" y="565150"/>
          <a:ext cx="247650" cy="257175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0.47154</cdr:x>
      <cdr:y>0.38779</cdr:y>
    </cdr:from>
    <cdr:to>
      <cdr:x>0.50406</cdr:x>
      <cdr:y>0.43894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4972049" y="2238375"/>
          <a:ext cx="342900" cy="295275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0.57497</cdr:x>
      <cdr:y>0.69954</cdr:y>
    </cdr:from>
    <cdr:to>
      <cdr:x>0.61731</cdr:x>
      <cdr:y>0.75448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4785423" y="3880909"/>
          <a:ext cx="352425" cy="304800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0.68475</cdr:x>
      <cdr:y>0.69954</cdr:y>
    </cdr:from>
    <cdr:to>
      <cdr:x>0.72709</cdr:x>
      <cdr:y>0.75448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5699125" y="3880909"/>
          <a:ext cx="352425" cy="304800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1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2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78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3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384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00754" y="4460206"/>
            <a:ext cx="5390866" cy="73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00754" y="325734"/>
            <a:ext cx="6609502" cy="287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9600" b="0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FINANCIAL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INDUSTRY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00754" y="3544527"/>
            <a:ext cx="5948974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金融行业年终总结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754" y="4533499"/>
            <a:ext cx="5948974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9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008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4" y="3637280"/>
            <a:ext cx="3183485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9"/>
          <a:stretch/>
        </p:blipFill>
        <p:spPr>
          <a:xfrm>
            <a:off x="4064000" y="2054860"/>
            <a:ext cx="8128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588" y="2819657"/>
            <a:ext cx="3159758" cy="4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0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095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4657" y="235165"/>
            <a:ext cx="7817343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7043" y="6270088"/>
            <a:ext cx="855186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4" y="234953"/>
            <a:ext cx="3385925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7042" y="6270090"/>
            <a:ext cx="855186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5445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429000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428769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318619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20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560371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84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1933183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266998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40632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14312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48794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3822227" y="561621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7375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289738"/>
            <a:ext cx="62992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537372" y="3289738"/>
            <a:ext cx="5654627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986909" y="3149404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377">
              <a:buNone/>
              <a:defRPr kumimoji="1" lang="zh-CN" altLang="en-US" sz="8000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PART ONE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86909" y="4114800"/>
            <a:ext cx="510909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9600" b="1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16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6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  <p:sldLayoutId id="2147483690" r:id="rId3"/>
    <p:sldLayoutId id="2147483706" r:id="rId4"/>
    <p:sldLayoutId id="2147483707" r:id="rId5"/>
    <p:sldLayoutId id="214748370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688" r:id="rId16"/>
    <p:sldLayoutId id="21474837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134191" cy="1089529"/>
          </a:xfrm>
        </p:spPr>
        <p:txBody>
          <a:bodyPr/>
          <a:lstStyle/>
          <a:p>
            <a:r>
              <a:rPr lang="en-US" altLang="zh-CN" sz="7200" dirty="0"/>
              <a:t>PART </a:t>
            </a:r>
            <a:r>
              <a:rPr lang="en-US" altLang="zh-CN" sz="7200" dirty="0" smtClean="0"/>
              <a:t>1</a:t>
            </a:r>
            <a:endParaRPr lang="en-US" altLang="zh-CN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3610284" cy="1550168"/>
          </a:xfrm>
        </p:spPr>
        <p:txBody>
          <a:bodyPr/>
          <a:lstStyle/>
          <a:p>
            <a:r>
              <a:rPr lang="zh-TW" altLang="en-US" sz="4800" dirty="0" smtClean="0"/>
              <a:t>資料庫</a:t>
            </a:r>
            <a:endParaRPr lang="en-US" altLang="zh-TW" sz="4800" dirty="0" smtClean="0"/>
          </a:p>
          <a:p>
            <a:r>
              <a:rPr lang="en-US" altLang="zh-TW" sz="4800" dirty="0" smtClean="0"/>
              <a:t>ER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Diagram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8776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年齡分配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496785"/>
            <a:ext cx="6454547" cy="47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86284" y="258233"/>
            <a:ext cx="5304916" cy="529569"/>
          </a:xfrm>
        </p:spPr>
        <p:txBody>
          <a:bodyPr/>
          <a:lstStyle/>
          <a:p>
            <a:r>
              <a:rPr lang="zh-TW" altLang="en-US" b="0" dirty="0" smtClean="0"/>
              <a:t>業務服務比例</a:t>
            </a:r>
            <a:endParaRPr lang="zh-TW" altLang="en-US" b="0" dirty="0"/>
          </a:p>
        </p:txBody>
      </p:sp>
      <p:graphicFrame>
        <p:nvGraphicFramePr>
          <p:cNvPr id="33" name="圖表 32"/>
          <p:cNvGraphicFramePr/>
          <p:nvPr>
            <p:extLst>
              <p:ext uri="{D42A27DB-BD31-4B8C-83A1-F6EECF244321}">
                <p14:modId xmlns:p14="http://schemas.microsoft.com/office/powerpoint/2010/main" val="3805475462"/>
              </p:ext>
            </p:extLst>
          </p:nvPr>
        </p:nvGraphicFramePr>
        <p:xfrm>
          <a:off x="9818914" y="1131244"/>
          <a:ext cx="2182355" cy="553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圖表 33"/>
          <p:cNvGraphicFramePr/>
          <p:nvPr>
            <p:extLst>
              <p:ext uri="{D42A27DB-BD31-4B8C-83A1-F6EECF244321}">
                <p14:modId xmlns:p14="http://schemas.microsoft.com/office/powerpoint/2010/main" val="2294549636"/>
              </p:ext>
            </p:extLst>
          </p:nvPr>
        </p:nvGraphicFramePr>
        <p:xfrm>
          <a:off x="7493807" y="1126843"/>
          <a:ext cx="2150936" cy="55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圖表 34"/>
          <p:cNvGraphicFramePr/>
          <p:nvPr>
            <p:extLst>
              <p:ext uri="{D42A27DB-BD31-4B8C-83A1-F6EECF244321}">
                <p14:modId xmlns:p14="http://schemas.microsoft.com/office/powerpoint/2010/main" val="1539253238"/>
              </p:ext>
            </p:extLst>
          </p:nvPr>
        </p:nvGraphicFramePr>
        <p:xfrm>
          <a:off x="2677798" y="1124417"/>
          <a:ext cx="2235353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圖表 35"/>
          <p:cNvGraphicFramePr/>
          <p:nvPr>
            <p:extLst>
              <p:ext uri="{D42A27DB-BD31-4B8C-83A1-F6EECF244321}">
                <p14:modId xmlns:p14="http://schemas.microsoft.com/office/powerpoint/2010/main" val="2841222835"/>
              </p:ext>
            </p:extLst>
          </p:nvPr>
        </p:nvGraphicFramePr>
        <p:xfrm>
          <a:off x="5125716" y="1132458"/>
          <a:ext cx="2145940" cy="553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815976107"/>
              </p:ext>
            </p:extLst>
          </p:nvPr>
        </p:nvGraphicFramePr>
        <p:xfrm>
          <a:off x="240185" y="1131245"/>
          <a:ext cx="2071280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881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業</a:t>
            </a:r>
            <a:r>
              <a:rPr lang="zh-TW" altLang="en-US" dirty="0"/>
              <a:t>務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521129085"/>
              </p:ext>
            </p:extLst>
          </p:nvPr>
        </p:nvGraphicFramePr>
        <p:xfrm>
          <a:off x="1899920" y="11578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4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3156858"/>
            <a:ext cx="10700468" cy="35052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3" y="258233"/>
            <a:ext cx="10601473" cy="529569"/>
          </a:xfrm>
        </p:spPr>
        <p:txBody>
          <a:bodyPr/>
          <a:lstStyle/>
          <a:p>
            <a:r>
              <a:rPr lang="zh-TW" altLang="en-US" b="0" dirty="0"/>
              <a:t>近三個月平均總資產餘額</a:t>
            </a:r>
            <a:r>
              <a:rPr lang="en-US" altLang="zh-TW" b="0" dirty="0"/>
              <a:t>(BOA)</a:t>
            </a:r>
            <a:r>
              <a:rPr lang="zh-TW" altLang="en-US" b="0" dirty="0" smtClean="0"/>
              <a:t>敘述</a:t>
            </a:r>
            <a:r>
              <a:rPr lang="zh-TW" altLang="en-US" b="0" dirty="0"/>
              <a:t>統計值與</a:t>
            </a:r>
            <a:r>
              <a:rPr lang="en-US" altLang="zh-TW" b="0" dirty="0"/>
              <a:t>boxplot </a:t>
            </a:r>
            <a:r>
              <a:rPr lang="zh-TW" altLang="en-US" b="0" dirty="0"/>
              <a:t>檢查分佈與極端值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70" y="973422"/>
            <a:ext cx="10374085" cy="218343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b="56096"/>
          <a:stretch/>
        </p:blipFill>
        <p:spPr>
          <a:xfrm>
            <a:off x="2264226" y="3532417"/>
            <a:ext cx="4724400" cy="14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3" y="258233"/>
            <a:ext cx="6337697" cy="529569"/>
          </a:xfrm>
        </p:spPr>
        <p:txBody>
          <a:bodyPr/>
          <a:lstStyle/>
          <a:p>
            <a:r>
              <a:rPr lang="zh-TW" altLang="en-US" b="0" dirty="0"/>
              <a:t>近一年淨收</a:t>
            </a:r>
            <a:r>
              <a:rPr lang="en-US" altLang="zh-TW" b="0" dirty="0"/>
              <a:t>(Rev)</a:t>
            </a:r>
            <a:r>
              <a:rPr lang="zh-TW" altLang="en-US" b="0" dirty="0" smtClean="0"/>
              <a:t>敘述</a:t>
            </a:r>
            <a:r>
              <a:rPr lang="zh-TW" altLang="en-US" b="0" dirty="0"/>
              <a:t>統計值與</a:t>
            </a:r>
            <a:r>
              <a:rPr lang="en-US" altLang="zh-TW" b="0" dirty="0"/>
              <a:t>boxplot 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005201"/>
            <a:ext cx="10439400" cy="24564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0" y="3581400"/>
            <a:ext cx="11287125" cy="31024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98" y="3941308"/>
            <a:ext cx="6048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dirty="0"/>
              <a:t>總資產與淨收益點散布圖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19175"/>
            <a:ext cx="6659979" cy="56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dirty="0"/>
              <a:t>業務服務</a:t>
            </a:r>
            <a:r>
              <a:rPr lang="zh-TW" altLang="en-US" b="0" dirty="0" smtClean="0"/>
              <a:t>比例</a:t>
            </a:r>
            <a:r>
              <a:rPr lang="en-US" altLang="zh-TW" b="0" dirty="0" smtClean="0"/>
              <a:t>-</a:t>
            </a:r>
            <a:r>
              <a:rPr lang="zh-TW" altLang="en-US" b="0" dirty="0" smtClean="0"/>
              <a:t>信用卡</a:t>
            </a:r>
            <a:endParaRPr lang="zh-TW" altLang="en-US"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88874"/>
              </p:ext>
            </p:extLst>
          </p:nvPr>
        </p:nvGraphicFramePr>
        <p:xfrm>
          <a:off x="1727200" y="1752600"/>
          <a:ext cx="8616951" cy="36385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993"/>
                <a:gridCol w="1230993"/>
                <a:gridCol w="1230993"/>
                <a:gridCol w="1230993"/>
                <a:gridCol w="1230993"/>
                <a:gridCol w="1230993"/>
                <a:gridCol w="1230993"/>
              </a:tblGrid>
              <a:tr h="9369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2509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有信用卡中，其他各項業務比例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10.30%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89.70%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87.86%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12.14%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10.79%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89.21%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191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無信用卡中，其他各項業務比例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3.31%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96.69%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99.92%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90.17%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3038475" y="3076575"/>
            <a:ext cx="1095375" cy="2247900"/>
          </a:xfrm>
          <a:prstGeom prst="ellipse">
            <a:avLst/>
          </a:prstGeom>
          <a:noFill/>
          <a:ln w="38100">
            <a:solidFill>
              <a:srgbClr val="E73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0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dirty="0"/>
              <a:t>業務服務</a:t>
            </a:r>
            <a:r>
              <a:rPr lang="zh-TW" altLang="en-US" b="0" dirty="0" smtClean="0"/>
              <a:t>比例</a:t>
            </a:r>
            <a:r>
              <a:rPr lang="en-US" altLang="zh-TW" b="0" dirty="0" smtClean="0"/>
              <a:t>-</a:t>
            </a:r>
            <a:r>
              <a:rPr lang="zh-TW" altLang="en-US" b="0" dirty="0"/>
              <a:t>貸款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13460"/>
              </p:ext>
            </p:extLst>
          </p:nvPr>
        </p:nvGraphicFramePr>
        <p:xfrm>
          <a:off x="1727200" y="1752600"/>
          <a:ext cx="8616951" cy="36385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993"/>
                <a:gridCol w="1230993"/>
                <a:gridCol w="1230993"/>
                <a:gridCol w="1230993"/>
                <a:gridCol w="1230993"/>
                <a:gridCol w="1230993"/>
                <a:gridCol w="1230993"/>
              </a:tblGrid>
              <a:tr h="9369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2509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有貸款中，其他各項業務比例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98.24%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1.76%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12.04%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87.96%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191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無貸款中，其他各項業務比例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94.34%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5.66%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10.60%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89.40%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1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dirty="0"/>
              <a:t>業務服務</a:t>
            </a:r>
            <a:r>
              <a:rPr lang="zh-TW" altLang="en-US" b="0" dirty="0" smtClean="0"/>
              <a:t>比例</a:t>
            </a:r>
            <a:r>
              <a:rPr lang="en-US" altLang="zh-TW" b="0" dirty="0" smtClean="0"/>
              <a:t>-</a:t>
            </a:r>
            <a:r>
              <a:rPr lang="zh-TW" altLang="en-US" b="0" dirty="0" smtClean="0"/>
              <a:t>存款</a:t>
            </a:r>
            <a:endParaRPr lang="zh-TW" altLang="en-US"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99393"/>
              </p:ext>
            </p:extLst>
          </p:nvPr>
        </p:nvGraphicFramePr>
        <p:xfrm>
          <a:off x="1727200" y="1752600"/>
          <a:ext cx="8616951" cy="36385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993"/>
                <a:gridCol w="1230993"/>
                <a:gridCol w="1230993"/>
                <a:gridCol w="1230993"/>
                <a:gridCol w="1230993"/>
                <a:gridCol w="1230993"/>
                <a:gridCol w="1230993"/>
              </a:tblGrid>
              <a:tr h="9369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2509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有存款中，其他各項業務比例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94.05%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11.21%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88.79%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12.11%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87.89%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191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無存款中，其他各項業務比例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99.96%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99.91%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99.82%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5459412" y="3095625"/>
            <a:ext cx="1152525" cy="2219325"/>
          </a:xfrm>
          <a:prstGeom prst="ellipse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7901781" y="3095624"/>
            <a:ext cx="1152525" cy="2219325"/>
          </a:xfrm>
          <a:prstGeom prst="ellipse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24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0" dirty="0"/>
              <a:t>業務服務</a:t>
            </a:r>
            <a:r>
              <a:rPr lang="zh-TW" altLang="en-US" b="0" dirty="0" smtClean="0"/>
              <a:t>比例</a:t>
            </a:r>
            <a:r>
              <a:rPr lang="en-US" altLang="zh-TW" b="0" dirty="0" smtClean="0"/>
              <a:t>-</a:t>
            </a:r>
            <a:r>
              <a:rPr lang="zh-TW" altLang="en-US" b="0" dirty="0"/>
              <a:t>理財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16099"/>
              </p:ext>
            </p:extLst>
          </p:nvPr>
        </p:nvGraphicFramePr>
        <p:xfrm>
          <a:off x="1727200" y="1752600"/>
          <a:ext cx="8616951" cy="36385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993"/>
                <a:gridCol w="1230993"/>
                <a:gridCol w="1230993"/>
                <a:gridCol w="1230993"/>
                <a:gridCol w="1230993"/>
                <a:gridCol w="1230993"/>
                <a:gridCol w="1230993"/>
              </a:tblGrid>
              <a:tr h="9369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信用卡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貸款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存款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2509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有理財中，其他各項業務比例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048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88.9%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99.81%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0.19%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191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無理財中，其他各項業務比例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理財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94.7%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87.13%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12.87%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5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402167" cy="1006429"/>
          </a:xfrm>
        </p:spPr>
        <p:txBody>
          <a:bodyPr/>
          <a:lstStyle/>
          <a:p>
            <a:r>
              <a:rPr lang="en-US" altLang="zh-TW" sz="6600" dirty="0" smtClean="0"/>
              <a:t>Fact Table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0617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總客戶</a:t>
            </a:r>
            <a:r>
              <a:rPr lang="en-US" altLang="zh-TW" dirty="0" smtClean="0"/>
              <a:t>Rev</a:t>
            </a:r>
            <a:r>
              <a:rPr lang="zh-TW" altLang="en-US" dirty="0" smtClean="0"/>
              <a:t>分群對業務比較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95825" y="298860"/>
            <a:ext cx="36195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kern="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lt"/>
              </a:rPr>
              <a:t>(</a:t>
            </a:r>
            <a:r>
              <a:rPr lang="zh-TW" altLang="en-US" sz="1600" kern="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lt"/>
              </a:rPr>
              <a:t>以</a:t>
            </a:r>
            <a:r>
              <a:rPr lang="en-US" altLang="zh-TW" sz="1600" dirty="0" err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partition_time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=3696969600</a:t>
            </a:r>
            <a:r>
              <a:rPr lang="zh-TW" altLang="en-US" sz="160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為</a:t>
            </a:r>
            <a:r>
              <a:rPr lang="zh-TW" altLang="en-US" sz="16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例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16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573799"/>
            <a:ext cx="6871355" cy="13313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988670"/>
            <a:ext cx="6419851" cy="1159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48" y="4410074"/>
            <a:ext cx="6419853" cy="12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Profile</a:t>
            </a:r>
            <a:r>
              <a:rPr lang="zh-TW" altLang="en-US" dirty="0" smtClean="0"/>
              <a:t>五組，各業務比例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88139"/>
              </p:ext>
            </p:extLst>
          </p:nvPr>
        </p:nvGraphicFramePr>
        <p:xfrm>
          <a:off x="180974" y="1333502"/>
          <a:ext cx="11734796" cy="501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6"/>
                <a:gridCol w="1025842"/>
                <a:gridCol w="1025842"/>
                <a:gridCol w="1025842"/>
                <a:gridCol w="1025842"/>
                <a:gridCol w="1025842"/>
                <a:gridCol w="1025842"/>
                <a:gridCol w="1025842"/>
                <a:gridCol w="1025842"/>
                <a:gridCol w="1025842"/>
                <a:gridCol w="1025842"/>
              </a:tblGrid>
              <a:tr h="4858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Group1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Group2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Group3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Group4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Group5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4858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信用卡</a:t>
                      </a:r>
                      <a:r>
                        <a:rPr lang="en-US" altLang="zh-TW" dirty="0" smtClean="0"/>
                        <a:t>(Y)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44304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95.43%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43388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93.43%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44101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94.98%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44053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44079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94.93%</a:t>
                      </a:r>
                    </a:p>
                  </a:txBody>
                  <a:tcPr marL="7620" marR="7620" marT="7620" marB="0" anchor="ctr"/>
                </a:tc>
              </a:tr>
              <a:tr h="48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信用卡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2122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3051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2329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2379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2353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5.07%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貸款</a:t>
                      </a:r>
                      <a:r>
                        <a:rPr lang="en-US" altLang="zh-TW" dirty="0" smtClean="0"/>
                        <a:t>(Y)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6886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13.79%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4871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10.49%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4250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9.15%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58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貸款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45775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98.60%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39553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85.17%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40025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86.21%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41561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89.51%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42182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90.85%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存款</a:t>
                      </a:r>
                      <a:r>
                        <a:rPr lang="en-US" altLang="zh-TW" dirty="0" smtClean="0"/>
                        <a:t>(Y)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19887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42.84%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46378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99.87%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46380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99.89%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46384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99.90%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46412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99.96%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58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存款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26539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57.16%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5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理財</a:t>
                      </a:r>
                      <a:r>
                        <a:rPr lang="en-US" altLang="zh-TW" dirty="0" smtClean="0"/>
                        <a:t>(Y)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1508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17462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37.61%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95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理財</a:t>
                      </a:r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46426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46224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44922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96.75%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40685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87.62%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28970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62.39%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5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客戶總數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46426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80974" y="2781300"/>
            <a:ext cx="3524251" cy="3028950"/>
          </a:xfrm>
          <a:prstGeom prst="rect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7900" y="2781300"/>
            <a:ext cx="2047870" cy="3028950"/>
          </a:xfrm>
          <a:prstGeom prst="rect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92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Profile</a:t>
            </a:r>
            <a:r>
              <a:rPr lang="zh-TW" altLang="en-US" dirty="0" smtClean="0"/>
              <a:t>五組，各業務數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12001"/>
              </p:ext>
            </p:extLst>
          </p:nvPr>
        </p:nvGraphicFramePr>
        <p:xfrm>
          <a:off x="171446" y="1419227"/>
          <a:ext cx="11744324" cy="37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4"/>
                <a:gridCol w="1028700"/>
                <a:gridCol w="1033462"/>
                <a:gridCol w="1033462"/>
                <a:gridCol w="1033462"/>
                <a:gridCol w="1033462"/>
                <a:gridCol w="1033462"/>
                <a:gridCol w="1033462"/>
                <a:gridCol w="1033462"/>
                <a:gridCol w="1033462"/>
                <a:gridCol w="1033462"/>
                <a:gridCol w="1033462"/>
              </a:tblGrid>
              <a:tr h="503648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Group2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Group3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Group4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Group5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/>
                </a:tc>
              </a:tr>
              <a:tr h="548875">
                <a:tc rowSpan="6">
                  <a:txBody>
                    <a:bodyPr/>
                    <a:lstStyle/>
                    <a:p>
                      <a:r>
                        <a:rPr lang="zh-TW" altLang="en-US" dirty="0" smtClean="0"/>
                        <a:t>業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務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</a:tr>
              <a:tr h="5488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28627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2183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1516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3.26%</a:t>
                      </a:r>
                    </a:p>
                  </a:txBody>
                  <a:tcPr marL="7620" marR="7620" marT="7620" marB="0" anchor="ctr"/>
                </a:tc>
              </a:tr>
              <a:tr h="5488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17182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36469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36718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79.08%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34807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25984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55.96%</a:t>
                      </a:r>
                    </a:p>
                  </a:txBody>
                  <a:tcPr marL="7620" marR="7620" marT="7620" marB="0" anchor="ctr"/>
                </a:tc>
              </a:tr>
              <a:tr h="5488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6954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7341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9017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19.42%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17009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36.63%</a:t>
                      </a:r>
                    </a:p>
                  </a:txBody>
                  <a:tcPr marL="7620" marR="7620" marT="7620" marB="0" anchor="ctr"/>
                </a:tc>
              </a:tr>
              <a:tr h="5488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4.14%</a:t>
                      </a:r>
                    </a:p>
                  </a:txBody>
                  <a:tcPr marL="7620" marR="7620" marT="7620" marB="0" anchor="ctr"/>
                </a:tc>
              </a:tr>
              <a:tr h="511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客戶總數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46426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46439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46430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46432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39325" y="3000375"/>
            <a:ext cx="2076445" cy="1657350"/>
          </a:xfrm>
          <a:prstGeom prst="rect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1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299575" cy="1716367"/>
          </a:xfrm>
        </p:spPr>
        <p:txBody>
          <a:bodyPr/>
          <a:lstStyle/>
          <a:p>
            <a:r>
              <a:rPr lang="zh-TW" altLang="en-US" sz="5400" dirty="0"/>
              <a:t>資料理解</a:t>
            </a:r>
            <a:r>
              <a:rPr lang="en-US" altLang="zh-TW" sz="5400" dirty="0" smtClean="0"/>
              <a:t>-</a:t>
            </a:r>
          </a:p>
          <a:p>
            <a:r>
              <a:rPr lang="en-US" altLang="zh-TW" sz="5400" dirty="0" err="1" smtClean="0"/>
              <a:t>cti</a:t>
            </a:r>
            <a:r>
              <a:rPr lang="en-US" altLang="zh-TW" sz="5400" dirty="0" smtClean="0"/>
              <a:t>(</a:t>
            </a:r>
            <a:r>
              <a:rPr lang="zh-TW" altLang="en-US" sz="5400" dirty="0" smtClean="0"/>
              <a:t>客服資料</a:t>
            </a:r>
            <a:r>
              <a:rPr lang="en-US" altLang="zh-TW" sz="5400" dirty="0" smtClean="0"/>
              <a:t>)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8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77683" y="1297525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期</a:t>
            </a:r>
            <a:r>
              <a:rPr lang="zh-TW" altLang="en-US" sz="20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初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信用卡流失情況</a:t>
            </a:r>
            <a:endParaRPr lang="zh-TW" altLang="en-US" dirty="0"/>
          </a:p>
        </p:txBody>
      </p:sp>
      <p:graphicFrame>
        <p:nvGraphicFramePr>
          <p:cNvPr id="19" name="圖表 18"/>
          <p:cNvGraphicFramePr/>
          <p:nvPr>
            <p:extLst/>
          </p:nvPr>
        </p:nvGraphicFramePr>
        <p:xfrm>
          <a:off x="828675" y="2045255"/>
          <a:ext cx="3606800" cy="334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2637" y="3940765"/>
            <a:ext cx="103130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4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288" y="2822346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12234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021" y="4870548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總人數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232160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1412" y="286362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ea typeface="新細明體" panose="02020500000000000000" pitchFamily="18" charset="-120"/>
              </a:rPr>
              <a:t>5980</a:t>
            </a:r>
            <a:r>
              <a:rPr lang="zh-TW" altLang="en-US" dirty="0"/>
              <a:t>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791575" y="3978865"/>
            <a:ext cx="9652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dirty="0">
                <a:solidFill>
                  <a:schemeClr val="bg1"/>
                </a:solidFill>
              </a:rPr>
              <a:t>226180</a:t>
            </a:r>
            <a:r>
              <a:rPr lang="zh-TW" altLang="en-US" sz="1200" dirty="0"/>
              <a:t> 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33975" y="2170701"/>
            <a:ext cx="1362075" cy="3007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9360" y="2854278"/>
            <a:ext cx="1031304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期初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持卡人數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6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32260" y="3794751"/>
            <a:ext cx="2464315" cy="14433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期末持卡人數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>
                <a:ea typeface="微软雅黑" panose="020B0503020204020204" pitchFamily="34" charset="-122"/>
              </a:rPr>
              <a:t>216511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166100" y="2170701"/>
            <a:ext cx="2530475" cy="1443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期末剪卡人數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ea typeface="微软雅黑" panose="020B0503020204020204" pitchFamily="34" charset="-122"/>
              </a:rPr>
              <a:t>2712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6538912" y="4304331"/>
            <a:ext cx="1584325" cy="42419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6538912" y="2712872"/>
            <a:ext cx="1584325" cy="4241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爆炸 2 35"/>
          <p:cNvSpPr/>
          <p:nvPr/>
        </p:nvSpPr>
        <p:spPr>
          <a:xfrm rot="1174735">
            <a:off x="9969640" y="2219608"/>
            <a:ext cx="1878116" cy="1594488"/>
          </a:xfrm>
          <a:prstGeom prst="irregularSeal2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75118" y="2583889"/>
            <a:ext cx="908844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流失率</a:t>
            </a:r>
            <a:endParaRPr lang="en-US" altLang="zh-TW" sz="1600" b="1" kern="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1.23%</a:t>
            </a:r>
            <a:endParaRPr lang="zh-TW" altLang="en-US" sz="1600" b="1" kern="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659004" y="258234"/>
            <a:ext cx="5304916" cy="452398"/>
          </a:xfrm>
        </p:spPr>
        <p:txBody>
          <a:bodyPr/>
          <a:lstStyle/>
          <a:p>
            <a:r>
              <a:rPr lang="zh-TW" altLang="en-US" dirty="0"/>
              <a:t>剪卡及忠實客戶</a:t>
            </a:r>
            <a:r>
              <a:rPr lang="zh-TW" altLang="en-US" dirty="0" smtClean="0"/>
              <a:t>來電</a:t>
            </a:r>
            <a:r>
              <a:rPr lang="zh-TW" altLang="en-US" dirty="0"/>
              <a:t>次數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graphicFrame>
        <p:nvGraphicFramePr>
          <p:cNvPr id="27" name="圖表 26"/>
          <p:cNvGraphicFramePr/>
          <p:nvPr>
            <p:extLst/>
          </p:nvPr>
        </p:nvGraphicFramePr>
        <p:xfrm>
          <a:off x="548543" y="1181782"/>
          <a:ext cx="3455286" cy="52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圖表 29"/>
          <p:cNvGraphicFramePr/>
          <p:nvPr>
            <p:extLst/>
          </p:nvPr>
        </p:nvGraphicFramePr>
        <p:xfrm>
          <a:off x="4369787" y="1181782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/>
          <p:cNvGraphicFramePr/>
          <p:nvPr>
            <p:extLst/>
          </p:nvPr>
        </p:nvGraphicFramePr>
        <p:xfrm>
          <a:off x="8158155" y="1181781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8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來電問題所屬產品</a:t>
            </a:r>
            <a:endParaRPr lang="zh-TW" altLang="en-US" dirty="0"/>
          </a:p>
        </p:txBody>
      </p:sp>
      <p:graphicFrame>
        <p:nvGraphicFramePr>
          <p:cNvPr id="14" name="圖表 13"/>
          <p:cNvGraphicFramePr/>
          <p:nvPr>
            <p:extLst/>
          </p:nvPr>
        </p:nvGraphicFramePr>
        <p:xfrm>
          <a:off x="1020932" y="1252326"/>
          <a:ext cx="91390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7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來電原</a:t>
            </a:r>
            <a:r>
              <a:rPr lang="zh-TW" altLang="en-US" dirty="0"/>
              <a:t>因</a:t>
            </a:r>
            <a:r>
              <a:rPr lang="en-US" altLang="zh-TW" dirty="0" smtClean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6" name="圖表 15"/>
          <p:cNvGraphicFramePr/>
          <p:nvPr>
            <p:extLst/>
          </p:nvPr>
        </p:nvGraphicFramePr>
        <p:xfrm>
          <a:off x="845457" y="1209524"/>
          <a:ext cx="4368799" cy="518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圖表 18"/>
          <p:cNvGraphicFramePr/>
          <p:nvPr>
            <p:extLst/>
          </p:nvPr>
        </p:nvGraphicFramePr>
        <p:xfrm>
          <a:off x="6563995" y="1144209"/>
          <a:ext cx="4365262" cy="5245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2468698" y="1278376"/>
            <a:ext cx="2073003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0" i="0" u="none" strike="noStrike" kern="1200" cap="none" spc="50" normalizeH="0" baseline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j-ea"/>
                <a:cs typeface="+mj-cs"/>
              </a:defRPr>
            </a:pPr>
            <a:r>
              <a:rPr lang="zh-TW" altLang="zh-TW" spc="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來電原因</a:t>
            </a:r>
            <a:r>
              <a:rPr lang="en-US" altLang="zh-TW" spc="5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(</a:t>
            </a:r>
            <a:r>
              <a:rPr lang="zh-TW" altLang="en-US" spc="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死</a:t>
            </a:r>
            <a:r>
              <a:rPr lang="zh-TW" altLang="zh-TW" spc="5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的</a:t>
            </a:r>
            <a:r>
              <a:rPr lang="en-US" altLang="zh-TW" spc="5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問題類別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4240286831"/>
              </p:ext>
            </p:extLst>
          </p:nvPr>
        </p:nvGraphicFramePr>
        <p:xfrm>
          <a:off x="659004" y="979714"/>
          <a:ext cx="10138228" cy="561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7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問題明細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圖表 2"/>
          <p:cNvGraphicFramePr/>
          <p:nvPr>
            <p:extLst/>
          </p:nvPr>
        </p:nvGraphicFramePr>
        <p:xfrm>
          <a:off x="659004" y="979714"/>
          <a:ext cx="10138228" cy="561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五角星形 3"/>
          <p:cNvSpPr/>
          <p:nvPr/>
        </p:nvSpPr>
        <p:spPr>
          <a:xfrm>
            <a:off x="2324100" y="1571625"/>
            <a:ext cx="247650" cy="257175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3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163319" cy="1006429"/>
          </a:xfrm>
        </p:spPr>
        <p:txBody>
          <a:bodyPr/>
          <a:lstStyle/>
          <a:p>
            <a:r>
              <a:rPr lang="en-US" altLang="zh-TW" sz="6600" dirty="0" smtClean="0"/>
              <a:t>Issue Tree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18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/>
          <p:nvPr>
            <p:extLst/>
          </p:nvPr>
        </p:nvGraphicFramePr>
        <p:xfrm>
          <a:off x="1077686" y="501952"/>
          <a:ext cx="9082314" cy="5779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440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/>
          <p:nvPr>
            <p:extLst/>
          </p:nvPr>
        </p:nvGraphicFramePr>
        <p:xfrm>
          <a:off x="1034143" y="348344"/>
          <a:ext cx="9666514" cy="616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585857" y="5606143"/>
            <a:ext cx="29718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剪卡人數為負表示卡片增加數</a:t>
            </a:r>
            <a:endParaRPr lang="zh-TW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97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5476179" cy="1716367"/>
          </a:xfrm>
        </p:spPr>
        <p:txBody>
          <a:bodyPr/>
          <a:lstStyle/>
          <a:p>
            <a:r>
              <a:rPr lang="zh-TW" altLang="en-US" sz="5400" dirty="0"/>
              <a:t>資料理解</a:t>
            </a:r>
            <a:r>
              <a:rPr lang="en-US" altLang="zh-TW" sz="5400" dirty="0" smtClean="0"/>
              <a:t>-</a:t>
            </a:r>
          </a:p>
          <a:p>
            <a:r>
              <a:rPr lang="en-US" altLang="zh-TW" sz="5400" dirty="0" err="1" smtClean="0"/>
              <a:t>Cctxn</a:t>
            </a:r>
            <a:r>
              <a:rPr lang="en-US" altLang="zh-TW" sz="5400" dirty="0" smtClean="0"/>
              <a:t>(</a:t>
            </a:r>
            <a:r>
              <a:rPr lang="zh-TW" altLang="en-US" sz="5400" dirty="0" smtClean="0"/>
              <a:t>刷卡資料</a:t>
            </a:r>
            <a:r>
              <a:rPr lang="en-US" altLang="zh-TW" sz="5400" dirty="0" smtClean="0"/>
              <a:t>)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0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大</a:t>
            </a:r>
            <a:r>
              <a:rPr lang="en-US" altLang="zh-TW" dirty="0" err="1" smtClean="0"/>
              <a:t>mcc_code</a:t>
            </a:r>
            <a:r>
              <a:rPr lang="zh-TW" altLang="en-US" dirty="0" smtClean="0"/>
              <a:t>分配</a:t>
            </a:r>
            <a:endParaRPr lang="zh-TW" altLang="en-US" dirty="0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3825900415"/>
              </p:ext>
            </p:extLst>
          </p:nvPr>
        </p:nvGraphicFramePr>
        <p:xfrm>
          <a:off x="1899920" y="1100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8014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卡片型態分配</a:t>
            </a:r>
            <a:endParaRPr lang="zh-TW" altLang="en-US" dirty="0"/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4189076289"/>
              </p:ext>
            </p:extLst>
          </p:nvPr>
        </p:nvGraphicFramePr>
        <p:xfrm>
          <a:off x="1317624" y="1115483"/>
          <a:ext cx="8435975" cy="57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68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卡片等級分配</a:t>
            </a:r>
            <a:endParaRPr lang="zh-TW" altLang="en-US" dirty="0"/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863277391"/>
              </p:ext>
            </p:extLst>
          </p:nvPr>
        </p:nvGraphicFramePr>
        <p:xfrm>
          <a:off x="1745932" y="934508"/>
          <a:ext cx="8435975" cy="57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4204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4" y="258233"/>
            <a:ext cx="9348596" cy="529569"/>
          </a:xfrm>
        </p:spPr>
        <p:txBody>
          <a:bodyPr/>
          <a:lstStyle/>
          <a:p>
            <a:r>
              <a:rPr lang="zh-TW" altLang="en-US" b="0" dirty="0"/>
              <a:t>信用卡交易金額敘述統計值與</a:t>
            </a:r>
            <a:r>
              <a:rPr lang="en-US" altLang="zh-TW" b="0" dirty="0"/>
              <a:t>boxplot </a:t>
            </a:r>
            <a:r>
              <a:rPr lang="zh-TW" altLang="en-US" b="0" dirty="0"/>
              <a:t>檢查分佈與極端值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081087"/>
            <a:ext cx="9153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4" y="258233"/>
            <a:ext cx="9348596" cy="529569"/>
          </a:xfrm>
        </p:spPr>
        <p:txBody>
          <a:bodyPr/>
          <a:lstStyle/>
          <a:p>
            <a:r>
              <a:rPr lang="zh-TW" altLang="en-US" b="0" dirty="0"/>
              <a:t>信用卡交易金額敘述統計值與</a:t>
            </a:r>
            <a:r>
              <a:rPr lang="en-US" altLang="zh-TW" b="0" dirty="0"/>
              <a:t>boxplot </a:t>
            </a:r>
            <a:r>
              <a:rPr lang="zh-TW" altLang="en-US" b="0" dirty="0"/>
              <a:t>檢查分佈與極端值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962025"/>
            <a:ext cx="91249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048000" y="1859340"/>
            <a:ext cx="7105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4B4F56"/>
                </a:solidFill>
                <a:latin typeface="inherit"/>
              </a:rPr>
              <a:t>分</a:t>
            </a:r>
            <a:r>
              <a:rPr lang="zh-TW" altLang="en-US" dirty="0">
                <a:solidFill>
                  <a:srgbClr val="4B4F56"/>
                </a:solidFill>
                <a:latin typeface="inherit"/>
              </a:rPr>
              <a:t>出星期一到日。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分兩週跑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告訴我 七天內刷卡金額的</a:t>
            </a:r>
            <a:r>
              <a:rPr lang="zh-TW" altLang="en-US" dirty="0" smtClean="0">
                <a:solidFill>
                  <a:srgbClr val="4B4F56"/>
                </a:solidFill>
                <a:latin typeface="inherit"/>
              </a:rPr>
              <a:t>比重百分比</a:t>
            </a:r>
            <a:r>
              <a:rPr lang="zh-TW" altLang="en-US" dirty="0">
                <a:solidFill>
                  <a:srgbClr val="4B4F56"/>
                </a:solidFill>
                <a:latin typeface="inherit"/>
              </a:rPr>
              <a:t>。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那一天是高峰 那一天是低谷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同樣的東西， 也可以用刷卡次數 做七天分佈的百分比。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另外， 把</a:t>
            </a:r>
            <a:r>
              <a:rPr lang="en-US" altLang="zh-TW" dirty="0">
                <a:solidFill>
                  <a:srgbClr val="4B4F56"/>
                </a:solidFill>
                <a:latin typeface="inherit"/>
              </a:rPr>
              <a:t>timestamp </a:t>
            </a:r>
            <a:r>
              <a:rPr lang="zh-TW" altLang="en-US" dirty="0">
                <a:solidFill>
                  <a:srgbClr val="4B4F56"/>
                </a:solidFill>
                <a:latin typeface="inherit"/>
              </a:rPr>
              <a:t>切到</a:t>
            </a:r>
            <a:r>
              <a:rPr lang="en-US" altLang="zh-TW" dirty="0">
                <a:solidFill>
                  <a:srgbClr val="4B4F56"/>
                </a:solidFill>
                <a:latin typeface="inherit"/>
              </a:rPr>
              <a:t>24</a:t>
            </a:r>
            <a:r>
              <a:rPr lang="zh-TW" altLang="en-US" dirty="0">
                <a:solidFill>
                  <a:srgbClr val="4B4F56"/>
                </a:solidFill>
                <a:latin typeface="inherit"/>
              </a:rPr>
              <a:t>小時。</a:t>
            </a: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看金額分佈。 與次數分佈。 都看百分比</a:t>
            </a:r>
            <a:r>
              <a:rPr lang="zh-TW" altLang="en-US" dirty="0" smtClean="0">
                <a:solidFill>
                  <a:srgbClr val="4B4F56"/>
                </a:solidFill>
                <a:latin typeface="inherit"/>
              </a:rPr>
              <a:t>。</a:t>
            </a:r>
            <a:endParaRPr lang="en-US" altLang="zh-TW" dirty="0" smtClean="0">
              <a:solidFill>
                <a:srgbClr val="4B4F56"/>
              </a:solidFill>
              <a:latin typeface="inherit"/>
            </a:endParaRPr>
          </a:p>
          <a:p>
            <a:endParaRPr lang="zh-TW" altLang="en-US" dirty="0">
              <a:solidFill>
                <a:srgbClr val="4B4F56"/>
              </a:solidFill>
              <a:latin typeface="inherit"/>
            </a:endParaRPr>
          </a:p>
          <a:p>
            <a:r>
              <a:rPr lang="zh-TW" altLang="en-US" dirty="0">
                <a:solidFill>
                  <a:srgbClr val="4B4F56"/>
                </a:solidFill>
                <a:latin typeface="inherit"/>
              </a:rPr>
              <a:t>當作簡報開頭敘述統計的一部分。 替代之前想做的時間序列分析。</a:t>
            </a:r>
            <a:endParaRPr lang="zh-TW" altLang="en-US" b="0" i="0" dirty="0">
              <a:solidFill>
                <a:srgbClr val="4B4F5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962118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18</a:t>
            </a:r>
            <a:r>
              <a:rPr lang="zh-TW" altLang="en-US" dirty="0" smtClean="0"/>
              <a:t>天刷卡趨勢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4" y="1294002"/>
            <a:ext cx="5703696" cy="529468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53" y="1294002"/>
            <a:ext cx="5610748" cy="52946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218802" y="1222860"/>
            <a:ext cx="3152775" cy="4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每日總刷卡金額</a:t>
            </a:r>
            <a:endParaRPr lang="zh-TW" altLang="en-US" sz="2000" b="1" kern="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53400" y="1201547"/>
            <a:ext cx="3152775" cy="4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每日總刷卡金額</a:t>
            </a:r>
            <a:endParaRPr lang="zh-TW" altLang="en-US" sz="2000" b="1" kern="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7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339650" cy="840230"/>
          </a:xfrm>
        </p:spPr>
        <p:txBody>
          <a:bodyPr/>
          <a:lstStyle/>
          <a:p>
            <a:r>
              <a:rPr lang="zh-TW" altLang="en-US" sz="5400" dirty="0" smtClean="0"/>
              <a:t>資料處理問</a:t>
            </a:r>
            <a:r>
              <a:rPr lang="zh-TW" altLang="en-US" sz="5400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29982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圖表 9"/>
          <p:cNvGraphicFramePr/>
          <p:nvPr>
            <p:extLst/>
          </p:nvPr>
        </p:nvGraphicFramePr>
        <p:xfrm>
          <a:off x="888999" y="240693"/>
          <a:ext cx="10443030" cy="636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34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</a:t>
            </a:r>
            <a:r>
              <a:rPr lang="zh-TW" altLang="en-US" dirty="0"/>
              <a:t>大</a:t>
            </a:r>
            <a:r>
              <a:rPr lang="en-US" altLang="zh-TW" dirty="0" err="1" smtClean="0"/>
              <a:t>mcc_code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/>
        </p:nvGraphicFramePr>
        <p:xfrm>
          <a:off x="247524" y="1157816"/>
          <a:ext cx="8322945" cy="554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744" y="1485900"/>
            <a:ext cx="3419475" cy="323850"/>
          </a:xfrm>
          <a:prstGeom prst="rect">
            <a:avLst/>
          </a:prstGeom>
        </p:spPr>
      </p:pic>
      <p:pic>
        <p:nvPicPr>
          <p:cNvPr id="7" name="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744" y="1836907"/>
            <a:ext cx="3342005" cy="342857"/>
          </a:xfrm>
          <a:prstGeom prst="rect">
            <a:avLst/>
          </a:prstGeom>
        </p:spPr>
      </p:pic>
      <p:pic>
        <p:nvPicPr>
          <p:cNvPr id="8" name="char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744" y="2206921"/>
            <a:ext cx="3133333" cy="361905"/>
          </a:xfrm>
          <a:prstGeom prst="rect">
            <a:avLst/>
          </a:prstGeom>
        </p:spPr>
      </p:pic>
      <p:pic>
        <p:nvPicPr>
          <p:cNvPr id="9" name="char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744" y="2595983"/>
            <a:ext cx="3219048" cy="352381"/>
          </a:xfrm>
          <a:prstGeom prst="rect">
            <a:avLst/>
          </a:prstGeom>
        </p:spPr>
      </p:pic>
      <p:pic>
        <p:nvPicPr>
          <p:cNvPr id="10" name="char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744" y="2975521"/>
            <a:ext cx="3352381" cy="342857"/>
          </a:xfrm>
          <a:prstGeom prst="rect">
            <a:avLst/>
          </a:prstGeom>
        </p:spPr>
      </p:pic>
      <p:pic>
        <p:nvPicPr>
          <p:cNvPr id="11" name="char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9571" y="3361320"/>
            <a:ext cx="3647619" cy="314286"/>
          </a:xfrm>
          <a:prstGeom prst="rect">
            <a:avLst/>
          </a:prstGeom>
        </p:spPr>
      </p:pic>
      <p:pic>
        <p:nvPicPr>
          <p:cNvPr id="12" name="char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6840" y="3744120"/>
            <a:ext cx="2561905" cy="342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970" y="4150769"/>
            <a:ext cx="2647950" cy="361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0970" y="4558883"/>
            <a:ext cx="2686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3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Card_type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/>
        </p:nvGraphicFramePr>
        <p:xfrm>
          <a:off x="828549" y="933450"/>
          <a:ext cx="10544301" cy="577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815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Card_level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/>
        </p:nvGraphicFramePr>
        <p:xfrm>
          <a:off x="1695324" y="1157816"/>
          <a:ext cx="8322945" cy="554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五角星形 2"/>
          <p:cNvSpPr/>
          <p:nvPr/>
        </p:nvSpPr>
        <p:spPr>
          <a:xfrm>
            <a:off x="3648075" y="5343525"/>
            <a:ext cx="352425" cy="304800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匯入多個資料夾下的多個檔</a:t>
            </a:r>
            <a:r>
              <a:rPr lang="zh-TW" altLang="en-US" dirty="0"/>
              <a:t>案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108199374"/>
              </p:ext>
            </p:extLst>
          </p:nvPr>
        </p:nvGraphicFramePr>
        <p:xfrm>
          <a:off x="276224" y="1176866"/>
          <a:ext cx="4752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1052512"/>
            <a:ext cx="5524500" cy="2600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0" y="3729037"/>
            <a:ext cx="6819900" cy="1123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100" y="5072062"/>
            <a:ext cx="31051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資料格式清洗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285" b="32192"/>
          <a:stretch/>
        </p:blipFill>
        <p:spPr>
          <a:xfrm>
            <a:off x="430404" y="1176337"/>
            <a:ext cx="10480993" cy="94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7651"/>
          <a:stretch/>
        </p:blipFill>
        <p:spPr>
          <a:xfrm>
            <a:off x="430404" y="2185987"/>
            <a:ext cx="11501438" cy="101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75" y="3428999"/>
            <a:ext cx="5191125" cy="771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75" y="5038725"/>
            <a:ext cx="2771775" cy="381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75" y="5738812"/>
            <a:ext cx="6715125" cy="7905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167" y="4310062"/>
            <a:ext cx="8067675" cy="14573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963920" y="3428999"/>
            <a:ext cx="469157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待整</a:t>
            </a:r>
            <a:r>
              <a:rPr lang="zh-TW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12775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Reshape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4" y="1209675"/>
            <a:ext cx="8486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764446" cy="757130"/>
          </a:xfrm>
        </p:spPr>
        <p:txBody>
          <a:bodyPr/>
          <a:lstStyle/>
          <a:p>
            <a:r>
              <a:rPr lang="zh-TW" altLang="en-US" sz="4800" dirty="0" smtClean="0"/>
              <a:t>資料理解</a:t>
            </a:r>
            <a:r>
              <a:rPr lang="en-US" altLang="zh-TW" sz="4800" dirty="0" smtClean="0"/>
              <a:t>-profile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11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6943" y="2862375"/>
            <a:ext cx="10813339" cy="191660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65318342"/>
              </p:ext>
            </p:extLst>
          </p:nvPr>
        </p:nvGraphicFramePr>
        <p:xfrm>
          <a:off x="1415143" y="1152587"/>
          <a:ext cx="8795826" cy="282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4211" y="4045764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2087-02-25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99685" y="4070370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087-03-26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5301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088-01-26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6592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088-02-26</a:t>
            </a:r>
            <a:endParaRPr kumimoji="1"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" y="6198432"/>
            <a:ext cx="1828562" cy="243808"/>
          </a:xfrm>
          <a:prstGeom prst="rect">
            <a:avLst/>
          </a:prstGeom>
        </p:spPr>
      </p:pic>
      <p:sp>
        <p:nvSpPr>
          <p:cNvPr id="20" name="文本框 9"/>
          <p:cNvSpPr txBox="1"/>
          <p:nvPr/>
        </p:nvSpPr>
        <p:spPr>
          <a:xfrm>
            <a:off x="4798813" y="4078893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………..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634211" y="1020095"/>
            <a:ext cx="806648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個月客戶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Profile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，每月</a:t>
            </a:r>
            <a:r>
              <a:rPr lang="zh-TW" altLang="en-US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客戶行為變化不同，不重覆客戶共</a:t>
            </a:r>
            <a:r>
              <a:rPr lang="en-US" altLang="zh-TW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232,160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筆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  <a:endParaRPr lang="zh-TW" altLang="en-US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405" y="5027275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客戶</a:t>
            </a:r>
            <a:r>
              <a:rPr lang="en-US" altLang="zh-TW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</a:t>
            </a:r>
            <a:r>
              <a:rPr lang="en-US" altLang="zh-TW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961612" y="5027276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電話客服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047099" y="502727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刷卡交</a:t>
            </a:r>
            <a:r>
              <a:rPr lang="zh-TW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231231" y="5027278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8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20281</TotalTime>
  <Words>1103</Words>
  <Application>Microsoft Office PowerPoint</Application>
  <PresentationFormat>寬螢幕</PresentationFormat>
  <Paragraphs>471</Paragraphs>
  <Slides>43</Slides>
  <Notes>4</Notes>
  <HiddenSlides>16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7" baseType="lpstr">
      <vt:lpstr>Arial Unicode MS</vt:lpstr>
      <vt:lpstr>inherit</vt:lpstr>
      <vt:lpstr>Microsoft YaHei</vt:lpstr>
      <vt:lpstr>Microsoft YaHei</vt:lpstr>
      <vt:lpstr>SimSun</vt:lpstr>
      <vt:lpstr>微軟正黑體</vt:lpstr>
      <vt:lpstr>新細明體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BIG DATA</cp:lastModifiedBy>
  <cp:revision>429</cp:revision>
  <dcterms:created xsi:type="dcterms:W3CDTF">2015-08-18T02:51:41Z</dcterms:created>
  <dcterms:modified xsi:type="dcterms:W3CDTF">2017-05-20T03:42:24Z</dcterms:modified>
  <cp:category/>
</cp:coreProperties>
</file>