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1.xml" ContentType="application/vnd.openxmlformats-officedocument.drawingml.chartshapes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.xml" ContentType="application/vnd.openxmlformats-officedocument.presentationml.notesSlide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drawings/drawing2.xml" ContentType="application/vnd.openxmlformats-officedocument.drawingml.chartshapes+xml"/>
  <Override PartName="/ppt/charts/chart15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rawings/drawing3.xml" ContentType="application/vnd.openxmlformats-officedocument.drawingml.chartshapes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7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8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drawings/drawing4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19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drawings/drawing5.xml" ContentType="application/vnd.openxmlformats-officedocument.drawingml.chartshapes+xml"/>
  <Override PartName="/ppt/charts/chart20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1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2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3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drawings/drawing6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679" r:id="rId2"/>
  </p:sldMasterIdLst>
  <p:notesMasterIdLst>
    <p:notesMasterId r:id="rId32"/>
  </p:notesMasterIdLst>
  <p:sldIdLst>
    <p:sldId id="455" r:id="rId3"/>
    <p:sldId id="412" r:id="rId4"/>
    <p:sldId id="416" r:id="rId5"/>
    <p:sldId id="440" r:id="rId6"/>
    <p:sldId id="444" r:id="rId7"/>
    <p:sldId id="445" r:id="rId8"/>
    <p:sldId id="448" r:id="rId9"/>
    <p:sldId id="449" r:id="rId10"/>
    <p:sldId id="319" r:id="rId11"/>
    <p:sldId id="422" r:id="rId12"/>
    <p:sldId id="423" r:id="rId13"/>
    <p:sldId id="424" r:id="rId14"/>
    <p:sldId id="447" r:id="rId15"/>
    <p:sldId id="426" r:id="rId16"/>
    <p:sldId id="427" r:id="rId17"/>
    <p:sldId id="421" r:id="rId18"/>
    <p:sldId id="441" r:id="rId19"/>
    <p:sldId id="442" r:id="rId20"/>
    <p:sldId id="443" r:id="rId21"/>
    <p:sldId id="446" r:id="rId22"/>
    <p:sldId id="464" r:id="rId23"/>
    <p:sldId id="465" r:id="rId24"/>
    <p:sldId id="454" r:id="rId25"/>
    <p:sldId id="452" r:id="rId26"/>
    <p:sldId id="463" r:id="rId27"/>
    <p:sldId id="456" r:id="rId28"/>
    <p:sldId id="457" r:id="rId29"/>
    <p:sldId id="458" r:id="rId30"/>
    <p:sldId id="459" r:id="rId31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D717"/>
    <a:srgbClr val="F23C00"/>
    <a:srgbClr val="F8FBB3"/>
    <a:srgbClr val="E9F31D"/>
    <a:srgbClr val="FFDDDD"/>
    <a:srgbClr val="FFCCCC"/>
    <a:srgbClr val="E73A1C"/>
    <a:srgbClr val="97C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5" autoAdjust="0"/>
    <p:restoredTop sz="94239" autoAdjust="0"/>
  </p:normalViewPr>
  <p:slideViewPr>
    <p:cSldViewPr snapToGrid="0" snapToObjects="1">
      <p:cViewPr>
        <p:scale>
          <a:sx n="70" d="100"/>
          <a:sy n="70" d="100"/>
        </p:scale>
        <p:origin x="470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0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1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2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3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4.xlsx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chartUserShapes" Target="../drawings/drawing2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5.xlsx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chartUserShapes" Target="../drawings/drawing3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6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7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8.xlsx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chartUserShapes" Target="../drawings/drawing4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9.xlsx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chartUserShapes" Target="../drawings/drawing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0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1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2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3.xlsx"/><Relationship Id="rId2" Type="http://schemas.microsoft.com/office/2011/relationships/chartColorStyle" Target="colors22.xml"/><Relationship Id="rId1" Type="http://schemas.microsoft.com/office/2011/relationships/chartStyle" Target="style22.xml"/><Relationship Id="rId4" Type="http://schemas.openxmlformats.org/officeDocument/2006/relationships/chartUserShapes" Target="../drawings/drawing6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9.xlsx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信用卡</c:v>
                </c:pt>
              </c:strCache>
            </c:strRef>
          </c:tx>
          <c:invertIfNegative val="0"/>
          <c:cat>
            <c:strRef>
              <c:f>工作表1!$A$2:$A$6</c:f>
              <c:strCache>
                <c:ptCount val="5"/>
                <c:pt idx="0">
                  <c:v>2087-02-25</c:v>
                </c:pt>
                <c:pt idx="1">
                  <c:v>2087-03-26</c:v>
                </c:pt>
                <c:pt idx="2">
                  <c:v>…</c:v>
                </c:pt>
                <c:pt idx="3">
                  <c:v>2088-01-26</c:v>
                </c:pt>
                <c:pt idx="4">
                  <c:v>2088-02-26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CF7-4040-9F92-783B3F93EDD3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貸款</c:v>
                </c:pt>
              </c:strCache>
            </c:strRef>
          </c:tx>
          <c:invertIfNegative val="0"/>
          <c:cat>
            <c:strRef>
              <c:f>工作表1!$A$2:$A$6</c:f>
              <c:strCache>
                <c:ptCount val="5"/>
                <c:pt idx="0">
                  <c:v>2087-02-25</c:v>
                </c:pt>
                <c:pt idx="1">
                  <c:v>2087-03-26</c:v>
                </c:pt>
                <c:pt idx="2">
                  <c:v>…</c:v>
                </c:pt>
                <c:pt idx="3">
                  <c:v>2088-01-26</c:v>
                </c:pt>
                <c:pt idx="4">
                  <c:v>2088-02-26</c:v>
                </c:pt>
              </c:strCache>
            </c:str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2.2999999999999998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CF7-4040-9F92-783B3F93EDD3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存款</c:v>
                </c:pt>
              </c:strCache>
            </c:strRef>
          </c:tx>
          <c:invertIfNegative val="0"/>
          <c:cat>
            <c:strRef>
              <c:f>工作表1!$A$2:$A$6</c:f>
              <c:strCache>
                <c:ptCount val="5"/>
                <c:pt idx="0">
                  <c:v>2087-02-25</c:v>
                </c:pt>
                <c:pt idx="1">
                  <c:v>2087-03-26</c:v>
                </c:pt>
                <c:pt idx="2">
                  <c:v>…</c:v>
                </c:pt>
                <c:pt idx="3">
                  <c:v>2088-01-26</c:v>
                </c:pt>
                <c:pt idx="4">
                  <c:v>2088-02-26</c:v>
                </c:pt>
              </c:strCache>
            </c:strRef>
          </c:cat>
          <c:val>
            <c:numRef>
              <c:f>工作表1!$D$2:$D$6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CF7-4040-9F92-783B3F93EDD3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理財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工作表1!$A$2:$A$6</c:f>
              <c:strCache>
                <c:ptCount val="5"/>
                <c:pt idx="0">
                  <c:v>2087-02-25</c:v>
                </c:pt>
                <c:pt idx="1">
                  <c:v>2087-03-26</c:v>
                </c:pt>
                <c:pt idx="2">
                  <c:v>…</c:v>
                </c:pt>
                <c:pt idx="3">
                  <c:v>2088-01-26</c:v>
                </c:pt>
                <c:pt idx="4">
                  <c:v>2088-02-26</c:v>
                </c:pt>
              </c:strCache>
            </c:strRef>
          </c:cat>
          <c:val>
            <c:numRef>
              <c:f>工作表1!$E$2:$E$6</c:f>
              <c:numCache>
                <c:formatCode>General</c:formatCode>
                <c:ptCount val="5"/>
                <c:pt idx="0">
                  <c:v>0.6</c:v>
                </c:pt>
                <c:pt idx="1">
                  <c:v>2.5</c:v>
                </c:pt>
                <c:pt idx="2">
                  <c:v>2.5</c:v>
                </c:pt>
                <c:pt idx="3">
                  <c:v>4.5999999999999996</c:v>
                </c:pt>
                <c:pt idx="4">
                  <c:v>3.9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CF7-4040-9F92-783B3F93ED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6363072"/>
        <c:axId val="446365312"/>
      </c:barChart>
      <c:catAx>
        <c:axId val="4463630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46365312"/>
        <c:crosses val="autoZero"/>
        <c:auto val="1"/>
        <c:lblAlgn val="ctr"/>
        <c:lblOffset val="100"/>
        <c:noMultiLvlLbl val="0"/>
      </c:catAx>
      <c:valAx>
        <c:axId val="4463653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46363072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894248359580052"/>
          <c:y val="0.145667538817985"/>
          <c:w val="0.10422966529806298"/>
          <c:h val="0.49669850504225743"/>
        </c:manualLayout>
      </c:layout>
      <c:overlay val="0"/>
      <c:txPr>
        <a:bodyPr/>
        <a:lstStyle/>
        <a:p>
          <a:pPr>
            <a:defRPr sz="1000"/>
          </a:pPr>
          <a:endParaRPr lang="zh-TW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b="1" dirty="0" smtClean="0"/>
              <a:t>來電比</a:t>
            </a:r>
            <a:endParaRPr lang="zh-TW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0353296369678226"/>
          <c:y val="0.13422863685088782"/>
          <c:w val="0.77399563751820288"/>
          <c:h val="0.732853855016372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活的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來電比</c:v>
                </c:pt>
              </c:strCache>
            </c:strRef>
          </c:cat>
          <c:val>
            <c:numRef>
              <c:f>工作表1!$B$2</c:f>
              <c:numCache>
                <c:formatCode>0.00%</c:formatCode>
                <c:ptCount val="1"/>
                <c:pt idx="0">
                  <c:v>0.83503840451524403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死的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來電比</c:v>
                </c:pt>
              </c:strCache>
            </c:strRef>
          </c:cat>
          <c:val>
            <c:numRef>
              <c:f>工作表1!$C$2</c:f>
              <c:numCache>
                <c:formatCode>0.00%</c:formatCode>
                <c:ptCount val="1"/>
                <c:pt idx="0">
                  <c:v>0.97123893805309736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55752848"/>
        <c:axId val="454552016"/>
      </c:barChart>
      <c:catAx>
        <c:axId val="455752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4552016"/>
        <c:crosses val="autoZero"/>
        <c:auto val="1"/>
        <c:lblAlgn val="ctr"/>
        <c:lblOffset val="100"/>
        <c:noMultiLvlLbl val="0"/>
      </c:catAx>
      <c:valAx>
        <c:axId val="45455201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455752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平均來電次數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8.3395799537187523E-2"/>
          <c:y val="0.13808730190222987"/>
          <c:w val="0.82803098249318974"/>
          <c:h val="0.721896916714018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活的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平均來電次數</c:v>
                </c:pt>
              </c:strCache>
            </c:strRef>
          </c:cat>
          <c:val>
            <c:numRef>
              <c:f>工作表1!$B$2</c:f>
              <c:numCache>
                <c:formatCode>0.00</c:formatCode>
                <c:ptCount val="1"/>
                <c:pt idx="0">
                  <c:v>6.6834800000000003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死的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平均來電次數</c:v>
                </c:pt>
              </c:strCache>
            </c:strRef>
          </c:cat>
          <c:val>
            <c:numRef>
              <c:f>工作表1!$C$2</c:f>
              <c:numCache>
                <c:formatCode>0.00</c:formatCode>
                <c:ptCount val="1"/>
                <c:pt idx="0">
                  <c:v>8.6238939999999999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54554816"/>
        <c:axId val="454555376"/>
      </c:barChart>
      <c:catAx>
        <c:axId val="454554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4555376"/>
        <c:crosses val="autoZero"/>
        <c:auto val="1"/>
        <c:lblAlgn val="ctr"/>
        <c:lblOffset val="100"/>
        <c:noMultiLvlLbl val="0"/>
      </c:catAx>
      <c:valAx>
        <c:axId val="45455537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crossAx val="454554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dirty="0" smtClean="0"/>
              <a:t>平均</a:t>
            </a:r>
            <a:r>
              <a:rPr lang="zh-TW" altLang="en-US" dirty="0" smtClean="0"/>
              <a:t>通時</a:t>
            </a:r>
            <a:endParaRPr lang="zh-TW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8.3395799537187523E-2"/>
          <c:y val="0.13808730190222987"/>
          <c:w val="0.82803098249318974"/>
          <c:h val="0.721896916714018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活的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平均通時(秒)</c:v>
                </c:pt>
              </c:strCache>
            </c:strRef>
          </c:cat>
          <c:val>
            <c:numRef>
              <c:f>工作表1!$B$2</c:f>
              <c:numCache>
                <c:formatCode>0.00</c:formatCode>
                <c:ptCount val="1"/>
                <c:pt idx="0">
                  <c:v>248.6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死的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平均通時(秒)</c:v>
                </c:pt>
              </c:strCache>
            </c:strRef>
          </c:cat>
          <c:val>
            <c:numRef>
              <c:f>工作表1!$C$2</c:f>
              <c:numCache>
                <c:formatCode>0.00</c:formatCode>
                <c:ptCount val="1"/>
                <c:pt idx="0">
                  <c:v>257.5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54558176"/>
        <c:axId val="454558736"/>
      </c:barChart>
      <c:catAx>
        <c:axId val="45455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4558736"/>
        <c:crosses val="autoZero"/>
        <c:auto val="1"/>
        <c:lblAlgn val="ctr"/>
        <c:lblOffset val="100"/>
        <c:noMultiLvlLbl val="0"/>
      </c:catAx>
      <c:valAx>
        <c:axId val="4545587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crossAx val="454558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zh-TW" sz="2200" b="1" i="0" u="none" strike="noStrike" baseline="0" dirty="0" smtClean="0">
                <a:effectLst/>
              </a:rPr>
              <a:t>問題所屬產品</a:t>
            </a:r>
            <a:endParaRPr lang="zh-TW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29887327755905513"/>
          <c:y val="0.11705867882266986"/>
          <c:w val="0.64382037401574799"/>
          <c:h val="0.7502208569007838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死-活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23C00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工作表1!$A$2:$A$7</c:f>
              <c:strCache>
                <c:ptCount val="6"/>
                <c:pt idx="0">
                  <c:v>f05e8b6ed7a75711be44cdc4b26e856f</c:v>
                </c:pt>
                <c:pt idx="1">
                  <c:v>cbe54150dc00a601811f2bcd4e7af3e6</c:v>
                </c:pt>
                <c:pt idx="2">
                  <c:v>a14042bdf6276449bd9de03467a3cc78</c:v>
                </c:pt>
                <c:pt idx="3">
                  <c:v>6dbaa1c49d1463774602f00366e4f693</c:v>
                </c:pt>
                <c:pt idx="4">
                  <c:v>4f14ac811366996045ce23cd81a8857e</c:v>
                </c:pt>
                <c:pt idx="5">
                  <c:v>253b4726f284a9c9e6368cceacfbacfa</c:v>
                </c:pt>
              </c:strCache>
            </c:strRef>
          </c:cat>
          <c:val>
            <c:numRef>
              <c:f>工作表1!$B$2:$B$7</c:f>
              <c:numCache>
                <c:formatCode>0.00%</c:formatCode>
                <c:ptCount val="6"/>
                <c:pt idx="0">
                  <c:v>-1E-4</c:v>
                </c:pt>
                <c:pt idx="1">
                  <c:v>-4.2406589323250212E-4</c:v>
                </c:pt>
                <c:pt idx="2">
                  <c:v>-1.6771846795609391E-2</c:v>
                </c:pt>
                <c:pt idx="3">
                  <c:v>-9.8821945658986889E-5</c:v>
                </c:pt>
                <c:pt idx="4">
                  <c:v>3.223684589662712E-3</c:v>
                </c:pt>
                <c:pt idx="5">
                  <c:v>1.4111220582298856E-2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活的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工作表1!$A$2:$A$7</c:f>
              <c:strCache>
                <c:ptCount val="6"/>
                <c:pt idx="0">
                  <c:v>f05e8b6ed7a75711be44cdc4b26e856f</c:v>
                </c:pt>
                <c:pt idx="1">
                  <c:v>cbe54150dc00a601811f2bcd4e7af3e6</c:v>
                </c:pt>
                <c:pt idx="2">
                  <c:v>a14042bdf6276449bd9de03467a3cc78</c:v>
                </c:pt>
                <c:pt idx="3">
                  <c:v>6dbaa1c49d1463774602f00366e4f693</c:v>
                </c:pt>
                <c:pt idx="4">
                  <c:v>4f14ac811366996045ce23cd81a8857e</c:v>
                </c:pt>
                <c:pt idx="5">
                  <c:v>253b4726f284a9c9e6368cceacfbacfa</c:v>
                </c:pt>
              </c:strCache>
            </c:strRef>
          </c:cat>
          <c:val>
            <c:numRef>
              <c:f>工作表1!$C$2:$C$7</c:f>
              <c:numCache>
                <c:formatCode>0.00%</c:formatCode>
                <c:ptCount val="6"/>
                <c:pt idx="0">
                  <c:v>8.2927506846702277E-5</c:v>
                </c:pt>
                <c:pt idx="1">
                  <c:v>6.3785074016255172E-4</c:v>
                </c:pt>
                <c:pt idx="2">
                  <c:v>0.1004044789146448</c:v>
                </c:pt>
                <c:pt idx="3">
                  <c:v>9.8821945658986889E-5</c:v>
                </c:pt>
                <c:pt idx="4">
                  <c:v>7.9254509355950423E-2</c:v>
                </c:pt>
                <c:pt idx="5">
                  <c:v>0.81952141153673652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死的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工作表1!$A$2:$A$7</c:f>
              <c:strCache>
                <c:ptCount val="6"/>
                <c:pt idx="0">
                  <c:v>f05e8b6ed7a75711be44cdc4b26e856f</c:v>
                </c:pt>
                <c:pt idx="1">
                  <c:v>cbe54150dc00a601811f2bcd4e7af3e6</c:v>
                </c:pt>
                <c:pt idx="2">
                  <c:v>a14042bdf6276449bd9de03467a3cc78</c:v>
                </c:pt>
                <c:pt idx="3">
                  <c:v>6dbaa1c49d1463774602f00366e4f693</c:v>
                </c:pt>
                <c:pt idx="4">
                  <c:v>4f14ac811366996045ce23cd81a8857e</c:v>
                </c:pt>
                <c:pt idx="5">
                  <c:v>253b4726f284a9c9e6368cceacfbacfa</c:v>
                </c:pt>
              </c:strCache>
            </c:strRef>
          </c:cat>
          <c:val>
            <c:numRef>
              <c:f>工作表1!$D$2:$D$7</c:f>
              <c:numCache>
                <c:formatCode>0.00%</c:formatCode>
                <c:ptCount val="6"/>
                <c:pt idx="0">
                  <c:v>4.2756969386009922E-5</c:v>
                </c:pt>
                <c:pt idx="1">
                  <c:v>2.137848469300496E-4</c:v>
                </c:pt>
                <c:pt idx="2">
                  <c:v>8.3632632119035405E-2</c:v>
                </c:pt>
                <c:pt idx="3">
                  <c:v>0</c:v>
                </c:pt>
                <c:pt idx="4">
                  <c:v>8.2478193945613135E-2</c:v>
                </c:pt>
                <c:pt idx="5">
                  <c:v>0.83363263211903538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17419120"/>
        <c:axId val="117419680"/>
      </c:barChart>
      <c:catAx>
        <c:axId val="117419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7419680"/>
        <c:crosses val="autoZero"/>
        <c:auto val="1"/>
        <c:lblAlgn val="ctr"/>
        <c:lblOffset val="100"/>
        <c:noMultiLvlLbl val="0"/>
      </c:catAx>
      <c:valAx>
        <c:axId val="11741968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7419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來電原因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死的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工作表1!$A$2:$A$14</c:f>
              <c:strCache>
                <c:ptCount val="13"/>
                <c:pt idx="0">
                  <c:v>空</c:v>
                </c:pt>
                <c:pt idx="1">
                  <c:v>84_95_426</c:v>
                </c:pt>
                <c:pt idx="2">
                  <c:v>84_95_398</c:v>
                </c:pt>
                <c:pt idx="3">
                  <c:v>84_99_845</c:v>
                </c:pt>
                <c:pt idx="4">
                  <c:v>84_143_1033</c:v>
                </c:pt>
                <c:pt idx="5">
                  <c:v>84_95_4189</c:v>
                </c:pt>
                <c:pt idx="6">
                  <c:v>84_95_841</c:v>
                </c:pt>
                <c:pt idx="7">
                  <c:v>84_100_501</c:v>
                </c:pt>
                <c:pt idx="8">
                  <c:v>84_101_496</c:v>
                </c:pt>
                <c:pt idx="9">
                  <c:v>84_95_431</c:v>
                </c:pt>
                <c:pt idx="10">
                  <c:v>84_95_401</c:v>
                </c:pt>
                <c:pt idx="11">
                  <c:v>84_143_1026</c:v>
                </c:pt>
                <c:pt idx="12">
                  <c:v>84_143_1030</c:v>
                </c:pt>
              </c:strCache>
            </c:strRef>
          </c:cat>
          <c:val>
            <c:numRef>
              <c:f>工作表1!$B$2:$B$14</c:f>
              <c:numCache>
                <c:formatCode>0.00%</c:formatCode>
                <c:ptCount val="13"/>
                <c:pt idx="0">
                  <c:v>7.0164186762442279E-2</c:v>
                </c:pt>
                <c:pt idx="1">
                  <c:v>3.1554643406875318E-2</c:v>
                </c:pt>
                <c:pt idx="2">
                  <c:v>4.3868650590046181E-2</c:v>
                </c:pt>
                <c:pt idx="3">
                  <c:v>2.7920301009064476E-2</c:v>
                </c:pt>
                <c:pt idx="4">
                  <c:v>2.6295536172396102E-2</c:v>
                </c:pt>
                <c:pt idx="5">
                  <c:v>2.4328715580639645E-2</c:v>
                </c:pt>
                <c:pt idx="6">
                  <c:v>2.5996237386694029E-2</c:v>
                </c:pt>
                <c:pt idx="7">
                  <c:v>2.9288524029416795E-2</c:v>
                </c:pt>
                <c:pt idx="8">
                  <c:v>1.5178724132033521E-2</c:v>
                </c:pt>
                <c:pt idx="9">
                  <c:v>1.586283564220968E-2</c:v>
                </c:pt>
                <c:pt idx="10">
                  <c:v>3.4376603386351977E-2</c:v>
                </c:pt>
                <c:pt idx="11">
                  <c:v>0.14627159226953992</c:v>
                </c:pt>
                <c:pt idx="12">
                  <c:v>2.5269368907131863E-2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活的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工作表1!$A$2:$A$14</c:f>
              <c:strCache>
                <c:ptCount val="13"/>
                <c:pt idx="0">
                  <c:v>空</c:v>
                </c:pt>
                <c:pt idx="1">
                  <c:v>84_95_426</c:v>
                </c:pt>
                <c:pt idx="2">
                  <c:v>84_95_398</c:v>
                </c:pt>
                <c:pt idx="3">
                  <c:v>84_99_845</c:v>
                </c:pt>
                <c:pt idx="4">
                  <c:v>84_143_1033</c:v>
                </c:pt>
                <c:pt idx="5">
                  <c:v>84_95_4189</c:v>
                </c:pt>
                <c:pt idx="6">
                  <c:v>84_95_841</c:v>
                </c:pt>
                <c:pt idx="7">
                  <c:v>84_100_501</c:v>
                </c:pt>
                <c:pt idx="8">
                  <c:v>84_101_496</c:v>
                </c:pt>
                <c:pt idx="9">
                  <c:v>84_95_431</c:v>
                </c:pt>
                <c:pt idx="10">
                  <c:v>84_95_401</c:v>
                </c:pt>
                <c:pt idx="11">
                  <c:v>84_143_1026</c:v>
                </c:pt>
                <c:pt idx="12">
                  <c:v>84_143_1030</c:v>
                </c:pt>
              </c:strCache>
            </c:strRef>
          </c:cat>
          <c:val>
            <c:numRef>
              <c:f>工作表1!$C$2:$C$14</c:f>
              <c:numCache>
                <c:formatCode>0.00%</c:formatCode>
                <c:ptCount val="13"/>
                <c:pt idx="0">
                  <c:v>8.394820624347378E-2</c:v>
                </c:pt>
                <c:pt idx="1">
                  <c:v>4.7773154569271073E-2</c:v>
                </c:pt>
                <c:pt idx="2">
                  <c:v>4.2688316274454109E-2</c:v>
                </c:pt>
                <c:pt idx="3">
                  <c:v>3.5159880777887655E-2</c:v>
                </c:pt>
                <c:pt idx="4">
                  <c:v>3.3035554477497966E-2</c:v>
                </c:pt>
                <c:pt idx="5">
                  <c:v>3.303209916471269E-2</c:v>
                </c:pt>
                <c:pt idx="6">
                  <c:v>3.2593965503539275E-2</c:v>
                </c:pt>
                <c:pt idx="7">
                  <c:v>3.0772324603140049E-2</c:v>
                </c:pt>
                <c:pt idx="8">
                  <c:v>2.8592022235628838E-2</c:v>
                </c:pt>
                <c:pt idx="9">
                  <c:v>2.6776600898243113E-2</c:v>
                </c:pt>
                <c:pt idx="10">
                  <c:v>2.4526501212469257E-2</c:v>
                </c:pt>
                <c:pt idx="11">
                  <c:v>7.3487592317319338E-3</c:v>
                </c:pt>
                <c:pt idx="12">
                  <c:v>6.9824960764923319E-3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死的-活的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工作表1!$A$2:$A$14</c:f>
              <c:strCache>
                <c:ptCount val="13"/>
                <c:pt idx="0">
                  <c:v>空</c:v>
                </c:pt>
                <c:pt idx="1">
                  <c:v>84_95_426</c:v>
                </c:pt>
                <c:pt idx="2">
                  <c:v>84_95_398</c:v>
                </c:pt>
                <c:pt idx="3">
                  <c:v>84_99_845</c:v>
                </c:pt>
                <c:pt idx="4">
                  <c:v>84_143_1033</c:v>
                </c:pt>
                <c:pt idx="5">
                  <c:v>84_95_4189</c:v>
                </c:pt>
                <c:pt idx="6">
                  <c:v>84_95_841</c:v>
                </c:pt>
                <c:pt idx="7">
                  <c:v>84_100_501</c:v>
                </c:pt>
                <c:pt idx="8">
                  <c:v>84_101_496</c:v>
                </c:pt>
                <c:pt idx="9">
                  <c:v>84_95_431</c:v>
                </c:pt>
                <c:pt idx="10">
                  <c:v>84_95_401</c:v>
                </c:pt>
                <c:pt idx="11">
                  <c:v>84_143_1026</c:v>
                </c:pt>
                <c:pt idx="12">
                  <c:v>84_143_1030</c:v>
                </c:pt>
              </c:strCache>
            </c:strRef>
          </c:cat>
          <c:val>
            <c:numRef>
              <c:f>工作表1!$D$2:$D$14</c:f>
              <c:numCache>
                <c:formatCode>0.00%</c:formatCode>
                <c:ptCount val="13"/>
                <c:pt idx="0">
                  <c:v>-1.3784019481031501E-2</c:v>
                </c:pt>
                <c:pt idx="1">
                  <c:v>-1.6218511162395755E-2</c:v>
                </c:pt>
                <c:pt idx="2">
                  <c:v>1.1803343155920715E-3</c:v>
                </c:pt>
                <c:pt idx="3">
                  <c:v>-7.2395797688231782E-3</c:v>
                </c:pt>
                <c:pt idx="4">
                  <c:v>-6.7400183051018643E-3</c:v>
                </c:pt>
                <c:pt idx="5">
                  <c:v>-8.7033835840730454E-3</c:v>
                </c:pt>
                <c:pt idx="6">
                  <c:v>-6.5977281168452459E-3</c:v>
                </c:pt>
                <c:pt idx="7">
                  <c:v>-1.4838005737232533E-3</c:v>
                </c:pt>
                <c:pt idx="8">
                  <c:v>-1.3413298103595317E-2</c:v>
                </c:pt>
                <c:pt idx="9">
                  <c:v>-1.0913765256033433E-2</c:v>
                </c:pt>
                <c:pt idx="10">
                  <c:v>9.8501021738827202E-3</c:v>
                </c:pt>
                <c:pt idx="11">
                  <c:v>0.138922833037808</c:v>
                </c:pt>
                <c:pt idx="12">
                  <c:v>1.8286872830639532E-2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4151696"/>
        <c:axId val="454152256"/>
      </c:barChart>
      <c:catAx>
        <c:axId val="454151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4152256"/>
        <c:crosses val="autoZero"/>
        <c:auto val="1"/>
        <c:lblAlgn val="ctr"/>
        <c:lblOffset val="100"/>
        <c:noMultiLvlLbl val="0"/>
      </c:catAx>
      <c:valAx>
        <c:axId val="45415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41516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2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TW" altLang="en-US" sz="1800" b="1" dirty="0" smtClean="0">
                <a:effectLst/>
              </a:rPr>
              <a:t>前</a:t>
            </a:r>
            <a:r>
              <a:rPr lang="en-US" altLang="zh-TW" sz="1800" b="1" dirty="0" smtClean="0">
                <a:effectLst/>
              </a:rPr>
              <a:t>12</a:t>
            </a:r>
            <a:r>
              <a:rPr lang="zh-TW" altLang="en-US" sz="1800" b="1" dirty="0" smtClean="0">
                <a:effectLst/>
              </a:rPr>
              <a:t>大</a:t>
            </a:r>
            <a:r>
              <a:rPr lang="zh-TW" altLang="zh-TW" sz="1800" b="1" dirty="0" smtClean="0">
                <a:effectLst/>
              </a:rPr>
              <a:t>問題類別</a:t>
            </a:r>
            <a:r>
              <a:rPr lang="en-US" altLang="zh-TW" sz="1800" b="1" dirty="0" smtClean="0">
                <a:effectLst/>
              </a:rPr>
              <a:t>(</a:t>
            </a:r>
            <a:r>
              <a:rPr lang="zh-TW" altLang="zh-TW" sz="1800" b="1" dirty="0" smtClean="0">
                <a:effectLst/>
              </a:rPr>
              <a:t>死的</a:t>
            </a:r>
            <a:r>
              <a:rPr lang="en-US" altLang="zh-TW" sz="1800" b="1" dirty="0" smtClean="0">
                <a:effectLst/>
              </a:rPr>
              <a:t>VS</a:t>
            </a:r>
            <a:r>
              <a:rPr lang="zh-TW" altLang="zh-TW" sz="1800" b="1" dirty="0" smtClean="0">
                <a:effectLst/>
              </a:rPr>
              <a:t>活的</a:t>
            </a:r>
            <a:r>
              <a:rPr lang="en-US" altLang="zh-TW" sz="1800" b="1" dirty="0" smtClean="0">
                <a:effectLst/>
              </a:rPr>
              <a:t>)</a:t>
            </a:r>
            <a:endParaRPr lang="zh-TW" altLang="zh-TW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死的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工作表1!$A$2:$A$14</c:f>
              <c:strCache>
                <c:ptCount val="13"/>
                <c:pt idx="0">
                  <c:v>eb6f21ec7fccf29afc1db3a4b780d809</c:v>
                </c:pt>
                <c:pt idx="1">
                  <c:v>4464fb467a7be85d3505741afbe57af9</c:v>
                </c:pt>
                <c:pt idx="2">
                  <c:v>空</c:v>
                </c:pt>
                <c:pt idx="3">
                  <c:v>600ecbaf4985cb07e26dbe86f33b47ee</c:v>
                </c:pt>
                <c:pt idx="4">
                  <c:v>a8b0b60e40c2e73ab6048438587bdc92</c:v>
                </c:pt>
                <c:pt idx="5">
                  <c:v>9bb79ed5814b573cbea58f5a4dfe78b7</c:v>
                </c:pt>
                <c:pt idx="6">
                  <c:v>8602527b26b195f156243db53eaa357c</c:v>
                </c:pt>
                <c:pt idx="7">
                  <c:v>f3438d15ff89b1161b77082ad462135e</c:v>
                </c:pt>
                <c:pt idx="8">
                  <c:v>16e428d3db2c075567ca97c9ba5a4522</c:v>
                </c:pt>
                <c:pt idx="9">
                  <c:v>a97b7f04cf9dace7a27fed546701e994</c:v>
                </c:pt>
                <c:pt idx="10">
                  <c:v>c13bf7cc8b8e9c06c1e661245152d399  </c:v>
                </c:pt>
                <c:pt idx="11">
                  <c:v>487164d246811dc2d522fac11c9bb44e </c:v>
                </c:pt>
                <c:pt idx="12">
                  <c:v>afe1f1803976e2f3dd0c4d925acc4e85  </c:v>
                </c:pt>
              </c:strCache>
            </c:strRef>
          </c:cat>
          <c:val>
            <c:numRef>
              <c:f>工作表1!$B$2:$B$14</c:f>
              <c:numCache>
                <c:formatCode>0.00%</c:formatCode>
                <c:ptCount val="13"/>
                <c:pt idx="0">
                  <c:v>0.23409440738840431</c:v>
                </c:pt>
                <c:pt idx="1">
                  <c:v>0.2309731486232256</c:v>
                </c:pt>
                <c:pt idx="2">
                  <c:v>8.3632632119035405E-2</c:v>
                </c:pt>
                <c:pt idx="3">
                  <c:v>6.8582178895159912E-2</c:v>
                </c:pt>
                <c:pt idx="4">
                  <c:v>4.7075423293996922E-2</c:v>
                </c:pt>
                <c:pt idx="5">
                  <c:v>4.0619120916709425E-2</c:v>
                </c:pt>
                <c:pt idx="6">
                  <c:v>3.553104155977424E-2</c:v>
                </c:pt>
                <c:pt idx="7">
                  <c:v>2.3259791345989395E-2</c:v>
                </c:pt>
                <c:pt idx="8">
                  <c:v>2.1207456815460921E-2</c:v>
                </c:pt>
                <c:pt idx="9">
                  <c:v>2.0224046519582692E-2</c:v>
                </c:pt>
                <c:pt idx="10">
                  <c:v>1.0304429622028391E-2</c:v>
                </c:pt>
                <c:pt idx="11">
                  <c:v>9.4065332649221831E-3</c:v>
                </c:pt>
                <c:pt idx="12">
                  <c:v>6.3280309999999996E-3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活的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工作表1!$A$2:$A$14</c:f>
              <c:strCache>
                <c:ptCount val="13"/>
                <c:pt idx="0">
                  <c:v>eb6f21ec7fccf29afc1db3a4b780d809</c:v>
                </c:pt>
                <c:pt idx="1">
                  <c:v>4464fb467a7be85d3505741afbe57af9</c:v>
                </c:pt>
                <c:pt idx="2">
                  <c:v>空</c:v>
                </c:pt>
                <c:pt idx="3">
                  <c:v>600ecbaf4985cb07e26dbe86f33b47ee</c:v>
                </c:pt>
                <c:pt idx="4">
                  <c:v>a8b0b60e40c2e73ab6048438587bdc92</c:v>
                </c:pt>
                <c:pt idx="5">
                  <c:v>9bb79ed5814b573cbea58f5a4dfe78b7</c:v>
                </c:pt>
                <c:pt idx="6">
                  <c:v>8602527b26b195f156243db53eaa357c</c:v>
                </c:pt>
                <c:pt idx="7">
                  <c:v>f3438d15ff89b1161b77082ad462135e</c:v>
                </c:pt>
                <c:pt idx="8">
                  <c:v>16e428d3db2c075567ca97c9ba5a4522</c:v>
                </c:pt>
                <c:pt idx="9">
                  <c:v>a97b7f04cf9dace7a27fed546701e994</c:v>
                </c:pt>
                <c:pt idx="10">
                  <c:v>c13bf7cc8b8e9c06c1e661245152d399  </c:v>
                </c:pt>
                <c:pt idx="11">
                  <c:v>487164d246811dc2d522fac11c9bb44e </c:v>
                </c:pt>
                <c:pt idx="12">
                  <c:v>afe1f1803976e2f3dd0c4d925acc4e85  </c:v>
                </c:pt>
              </c:strCache>
            </c:strRef>
          </c:cat>
          <c:val>
            <c:numRef>
              <c:f>工作表1!$C$2:$C$14</c:f>
              <c:numCache>
                <c:formatCode>0.00%</c:formatCode>
                <c:ptCount val="13"/>
                <c:pt idx="0">
                  <c:v>5.9448656470729701E-2</c:v>
                </c:pt>
                <c:pt idx="1">
                  <c:v>0.27488257119499226</c:v>
                </c:pt>
                <c:pt idx="2">
                  <c:v>0.1004044789146448</c:v>
                </c:pt>
                <c:pt idx="3">
                  <c:v>7.663123588936642E-2</c:v>
                </c:pt>
                <c:pt idx="4">
                  <c:v>4.2362134747523747E-2</c:v>
                </c:pt>
                <c:pt idx="5">
                  <c:v>1.9529427862398387E-2</c:v>
                </c:pt>
                <c:pt idx="6">
                  <c:v>4.7185060333216546E-2</c:v>
                </c:pt>
                <c:pt idx="7">
                  <c:v>4.6171962624572661E-2</c:v>
                </c:pt>
                <c:pt idx="8">
                  <c:v>1.4032025221019082E-2</c:v>
                </c:pt>
                <c:pt idx="9">
                  <c:v>1.7116928475716407E-2</c:v>
                </c:pt>
                <c:pt idx="10">
                  <c:v>2.2490630919382717E-2</c:v>
                </c:pt>
                <c:pt idx="11">
                  <c:v>2.1670339664157417E-2</c:v>
                </c:pt>
                <c:pt idx="12">
                  <c:v>2.5804275880465528E-2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死的-活的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工作表1!$A$2:$A$14</c:f>
              <c:strCache>
                <c:ptCount val="13"/>
                <c:pt idx="0">
                  <c:v>eb6f21ec7fccf29afc1db3a4b780d809</c:v>
                </c:pt>
                <c:pt idx="1">
                  <c:v>4464fb467a7be85d3505741afbe57af9</c:v>
                </c:pt>
                <c:pt idx="2">
                  <c:v>空</c:v>
                </c:pt>
                <c:pt idx="3">
                  <c:v>600ecbaf4985cb07e26dbe86f33b47ee</c:v>
                </c:pt>
                <c:pt idx="4">
                  <c:v>a8b0b60e40c2e73ab6048438587bdc92</c:v>
                </c:pt>
                <c:pt idx="5">
                  <c:v>9bb79ed5814b573cbea58f5a4dfe78b7</c:v>
                </c:pt>
                <c:pt idx="6">
                  <c:v>8602527b26b195f156243db53eaa357c</c:v>
                </c:pt>
                <c:pt idx="7">
                  <c:v>f3438d15ff89b1161b77082ad462135e</c:v>
                </c:pt>
                <c:pt idx="8">
                  <c:v>16e428d3db2c075567ca97c9ba5a4522</c:v>
                </c:pt>
                <c:pt idx="9">
                  <c:v>a97b7f04cf9dace7a27fed546701e994</c:v>
                </c:pt>
                <c:pt idx="10">
                  <c:v>c13bf7cc8b8e9c06c1e661245152d399  </c:v>
                </c:pt>
                <c:pt idx="11">
                  <c:v>487164d246811dc2d522fac11c9bb44e </c:v>
                </c:pt>
                <c:pt idx="12">
                  <c:v>afe1f1803976e2f3dd0c4d925acc4e85  </c:v>
                </c:pt>
              </c:strCache>
            </c:strRef>
          </c:cat>
          <c:val>
            <c:numRef>
              <c:f>工作表1!$D$2:$D$14</c:f>
              <c:numCache>
                <c:formatCode>0.00%</c:formatCode>
                <c:ptCount val="13"/>
                <c:pt idx="0">
                  <c:v>0.17464575091767462</c:v>
                </c:pt>
                <c:pt idx="1">
                  <c:v>-4.3909422571766665E-2</c:v>
                </c:pt>
                <c:pt idx="2">
                  <c:v>-1.6771846795609391E-2</c:v>
                </c:pt>
                <c:pt idx="3">
                  <c:v>-8.0490569942065077E-3</c:v>
                </c:pt>
                <c:pt idx="4">
                  <c:v>4.7132885464731752E-3</c:v>
                </c:pt>
                <c:pt idx="5">
                  <c:v>2.1089693054311038E-2</c:v>
                </c:pt>
                <c:pt idx="6">
                  <c:v>-1.1654018773442305E-2</c:v>
                </c:pt>
                <c:pt idx="7">
                  <c:v>-2.2912171278583266E-2</c:v>
                </c:pt>
                <c:pt idx="8">
                  <c:v>7.175431594441839E-3</c:v>
                </c:pt>
                <c:pt idx="9">
                  <c:v>3.1071180438662846E-3</c:v>
                </c:pt>
                <c:pt idx="10">
                  <c:v>-1.2186201297354326E-2</c:v>
                </c:pt>
                <c:pt idx="11">
                  <c:v>-1.2263806399235234E-2</c:v>
                </c:pt>
                <c:pt idx="12">
                  <c:v>-1.9476244880465531E-2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4156176"/>
        <c:axId val="454156736"/>
      </c:barChart>
      <c:catAx>
        <c:axId val="454156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4156736"/>
        <c:crosses val="autoZero"/>
        <c:auto val="1"/>
        <c:lblAlgn val="ctr"/>
        <c:lblOffset val="100"/>
        <c:noMultiLvlLbl val="0"/>
      </c:catAx>
      <c:valAx>
        <c:axId val="454156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41561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TW" altLang="en-US" sz="1800" b="1" dirty="0" smtClean="0">
                <a:effectLst/>
              </a:rPr>
              <a:t>前</a:t>
            </a:r>
            <a:r>
              <a:rPr lang="en-US" altLang="zh-TW" sz="1800" b="1" dirty="0" smtClean="0">
                <a:effectLst/>
              </a:rPr>
              <a:t>12</a:t>
            </a:r>
            <a:r>
              <a:rPr lang="zh-TW" altLang="en-US" sz="1800" b="1" dirty="0" smtClean="0">
                <a:effectLst/>
              </a:rPr>
              <a:t>大</a:t>
            </a:r>
            <a:r>
              <a:rPr lang="zh-TW" altLang="zh-TW" sz="1800" b="1" dirty="0" smtClean="0">
                <a:effectLst/>
              </a:rPr>
              <a:t>問題</a:t>
            </a:r>
            <a:r>
              <a:rPr lang="zh-TW" altLang="en-US" sz="1800" b="1" dirty="0" smtClean="0">
                <a:effectLst/>
              </a:rPr>
              <a:t>明細</a:t>
            </a:r>
            <a:r>
              <a:rPr lang="en-US" altLang="zh-TW" sz="1800" b="1" dirty="0" smtClean="0">
                <a:effectLst/>
              </a:rPr>
              <a:t>(</a:t>
            </a:r>
            <a:r>
              <a:rPr lang="zh-TW" altLang="zh-TW" sz="1800" b="1" dirty="0" smtClean="0">
                <a:effectLst/>
              </a:rPr>
              <a:t>死的</a:t>
            </a:r>
            <a:r>
              <a:rPr lang="en-US" altLang="zh-TW" sz="1800" b="1" dirty="0" smtClean="0">
                <a:effectLst/>
              </a:rPr>
              <a:t>VS</a:t>
            </a:r>
            <a:r>
              <a:rPr lang="zh-TW" altLang="zh-TW" sz="1800" b="1" dirty="0" smtClean="0">
                <a:effectLst/>
              </a:rPr>
              <a:t>活的</a:t>
            </a:r>
            <a:r>
              <a:rPr lang="en-US" altLang="zh-TW" sz="1800" b="1" dirty="0" smtClean="0">
                <a:effectLst/>
              </a:rPr>
              <a:t>)</a:t>
            </a:r>
            <a:endParaRPr lang="zh-TW" altLang="zh-TW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死的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工作表1!$A$2:$A$11</c:f>
              <c:strCache>
                <c:ptCount val="10"/>
                <c:pt idx="0">
                  <c:v>448303fef5c697873327123df483ffc8</c:v>
                </c:pt>
                <c:pt idx="1">
                  <c:v>空</c:v>
                </c:pt>
                <c:pt idx="2">
                  <c:v>80eabe0192de113700e6380edf73b42a</c:v>
                </c:pt>
                <c:pt idx="3">
                  <c:v>32ff8c9ec7a963e329921ffdbadc690a</c:v>
                </c:pt>
                <c:pt idx="4">
                  <c:v>3e4240ecfb56f84b207f2d30cf5ae0cf</c:v>
                </c:pt>
                <c:pt idx="5">
                  <c:v>1a481b65e04fe0d0dc12fb35a2ac5ab6</c:v>
                </c:pt>
                <c:pt idx="6">
                  <c:v>b37e48956f52faaef193f339c4f89276</c:v>
                </c:pt>
                <c:pt idx="7">
                  <c:v>04f2b73b84e056d73832fc350caf92b7</c:v>
                </c:pt>
                <c:pt idx="8">
                  <c:v>4f7caa4bcdaa2a5bae3e6eb7e39bfd83</c:v>
                </c:pt>
                <c:pt idx="9">
                  <c:v>248a7edf4d959d714b809150c9868c05</c:v>
                </c:pt>
              </c:strCache>
            </c:strRef>
          </c:cat>
          <c:val>
            <c:numRef>
              <c:f>工作表1!$B$2:$B$11</c:f>
              <c:numCache>
                <c:formatCode>0.00%</c:formatCode>
                <c:ptCount val="10"/>
                <c:pt idx="0">
                  <c:v>0.14627159226953992</c:v>
                </c:pt>
                <c:pt idx="1">
                  <c:v>8.3632632119035405E-2</c:v>
                </c:pt>
                <c:pt idx="2">
                  <c:v>4.3868650590046181E-2</c:v>
                </c:pt>
                <c:pt idx="3">
                  <c:v>3.4376603386351977E-2</c:v>
                </c:pt>
                <c:pt idx="4">
                  <c:v>3.1554643406875318E-2</c:v>
                </c:pt>
                <c:pt idx="5">
                  <c:v>2.9288524029416795E-2</c:v>
                </c:pt>
                <c:pt idx="6">
                  <c:v>2.7920301009064476E-2</c:v>
                </c:pt>
                <c:pt idx="7">
                  <c:v>2.6295536172396102E-2</c:v>
                </c:pt>
                <c:pt idx="8">
                  <c:v>2.6295536172396102E-2</c:v>
                </c:pt>
                <c:pt idx="9">
                  <c:v>2.4328715580639645E-2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活的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工作表1!$A$2:$A$11</c:f>
              <c:strCache>
                <c:ptCount val="10"/>
                <c:pt idx="0">
                  <c:v>448303fef5c697873327123df483ffc8</c:v>
                </c:pt>
                <c:pt idx="1">
                  <c:v>空</c:v>
                </c:pt>
                <c:pt idx="2">
                  <c:v>80eabe0192de113700e6380edf73b42a</c:v>
                </c:pt>
                <c:pt idx="3">
                  <c:v>32ff8c9ec7a963e329921ffdbadc690a</c:v>
                </c:pt>
                <c:pt idx="4">
                  <c:v>3e4240ecfb56f84b207f2d30cf5ae0cf</c:v>
                </c:pt>
                <c:pt idx="5">
                  <c:v>1a481b65e04fe0d0dc12fb35a2ac5ab6</c:v>
                </c:pt>
                <c:pt idx="6">
                  <c:v>b37e48956f52faaef193f339c4f89276</c:v>
                </c:pt>
                <c:pt idx="7">
                  <c:v>04f2b73b84e056d73832fc350caf92b7</c:v>
                </c:pt>
                <c:pt idx="8">
                  <c:v>4f7caa4bcdaa2a5bae3e6eb7e39bfd83</c:v>
                </c:pt>
                <c:pt idx="9">
                  <c:v>248a7edf4d959d714b809150c9868c05</c:v>
                </c:pt>
              </c:strCache>
            </c:strRef>
          </c:cat>
          <c:val>
            <c:numRef>
              <c:f>工作表1!$C$2:$C$11</c:f>
              <c:numCache>
                <c:formatCode>0.00%</c:formatCode>
                <c:ptCount val="10"/>
                <c:pt idx="0">
                  <c:v>7.3487592317319338E-3</c:v>
                </c:pt>
                <c:pt idx="1">
                  <c:v>0.1004044789146448</c:v>
                </c:pt>
                <c:pt idx="2">
                  <c:v>4.2688316274454109E-2</c:v>
                </c:pt>
                <c:pt idx="3">
                  <c:v>2.4526501212469257E-2</c:v>
                </c:pt>
                <c:pt idx="4">
                  <c:v>4.7773154569271073E-2</c:v>
                </c:pt>
                <c:pt idx="5">
                  <c:v>3.0772324603140049E-2</c:v>
                </c:pt>
                <c:pt idx="6">
                  <c:v>3.5159880777887655E-2</c:v>
                </c:pt>
                <c:pt idx="7">
                  <c:v>3.3035554477497966E-2</c:v>
                </c:pt>
                <c:pt idx="8">
                  <c:v>3.2593965503539275E-2</c:v>
                </c:pt>
                <c:pt idx="9">
                  <c:v>3.303209916471269E-2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死的-活的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工作表1!$A$2:$A$11</c:f>
              <c:strCache>
                <c:ptCount val="10"/>
                <c:pt idx="0">
                  <c:v>448303fef5c697873327123df483ffc8</c:v>
                </c:pt>
                <c:pt idx="1">
                  <c:v>空</c:v>
                </c:pt>
                <c:pt idx="2">
                  <c:v>80eabe0192de113700e6380edf73b42a</c:v>
                </c:pt>
                <c:pt idx="3">
                  <c:v>32ff8c9ec7a963e329921ffdbadc690a</c:v>
                </c:pt>
                <c:pt idx="4">
                  <c:v>3e4240ecfb56f84b207f2d30cf5ae0cf</c:v>
                </c:pt>
                <c:pt idx="5">
                  <c:v>1a481b65e04fe0d0dc12fb35a2ac5ab6</c:v>
                </c:pt>
                <c:pt idx="6">
                  <c:v>b37e48956f52faaef193f339c4f89276</c:v>
                </c:pt>
                <c:pt idx="7">
                  <c:v>04f2b73b84e056d73832fc350caf92b7</c:v>
                </c:pt>
                <c:pt idx="8">
                  <c:v>4f7caa4bcdaa2a5bae3e6eb7e39bfd83</c:v>
                </c:pt>
                <c:pt idx="9">
                  <c:v>248a7edf4d959d714b809150c9868c05</c:v>
                </c:pt>
              </c:strCache>
            </c:strRef>
          </c:cat>
          <c:val>
            <c:numRef>
              <c:f>工作表1!$D$2:$D$11</c:f>
              <c:numCache>
                <c:formatCode>0.00%</c:formatCode>
                <c:ptCount val="10"/>
                <c:pt idx="0">
                  <c:v>0.138922833037808</c:v>
                </c:pt>
                <c:pt idx="1">
                  <c:v>-1.6771846795609391E-2</c:v>
                </c:pt>
                <c:pt idx="2">
                  <c:v>1.1803343155920715E-3</c:v>
                </c:pt>
                <c:pt idx="3">
                  <c:v>9.8501021738827202E-3</c:v>
                </c:pt>
                <c:pt idx="4">
                  <c:v>-1.6218511162395755E-2</c:v>
                </c:pt>
                <c:pt idx="5">
                  <c:v>-1.4838005737232533E-3</c:v>
                </c:pt>
                <c:pt idx="6">
                  <c:v>-7.2395797688231782E-3</c:v>
                </c:pt>
                <c:pt idx="7">
                  <c:v>-6.7400183051018643E-3</c:v>
                </c:pt>
                <c:pt idx="8">
                  <c:v>-6.2984293311431731E-3</c:v>
                </c:pt>
                <c:pt idx="9">
                  <c:v>-8.7033835840730454E-3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2240352"/>
        <c:axId val="452240912"/>
      </c:barChart>
      <c:catAx>
        <c:axId val="452240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2240912"/>
        <c:crosses val="autoZero"/>
        <c:auto val="1"/>
        <c:lblAlgn val="ctr"/>
        <c:lblOffset val="100"/>
        <c:noMultiLvlLbl val="0"/>
      </c:catAx>
      <c:valAx>
        <c:axId val="452240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224035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TW" altLang="zh-TW" sz="2128" b="1" i="0" u="none" strike="noStrike" baseline="0" dirty="0" smtClean="0">
                <a:effectLst/>
              </a:rPr>
              <a:t>前</a:t>
            </a:r>
            <a:r>
              <a:rPr lang="en-US" altLang="zh-TW" sz="2128" b="1" i="0" u="none" strike="noStrike" baseline="0" dirty="0" smtClean="0">
                <a:effectLst/>
              </a:rPr>
              <a:t>10</a:t>
            </a:r>
            <a:r>
              <a:rPr lang="zh-TW" altLang="zh-TW" sz="2128" b="1" i="0" u="none" strike="noStrike" baseline="0" dirty="0" smtClean="0">
                <a:effectLst/>
              </a:rPr>
              <a:t>大</a:t>
            </a:r>
            <a:r>
              <a:rPr lang="en-US" altLang="zh-TW" sz="2128" b="1" i="0" u="none" strike="noStrike" baseline="0" dirty="0" err="1" smtClean="0">
                <a:effectLst/>
              </a:rPr>
              <a:t>mcc_code</a:t>
            </a:r>
            <a:r>
              <a:rPr lang="zh-TW" altLang="zh-TW" sz="2128" b="1" i="0" u="none" strike="noStrike" baseline="0" dirty="0" smtClean="0">
                <a:effectLst/>
              </a:rPr>
              <a:t>比例</a:t>
            </a:r>
            <a:endParaRPr lang="zh-TW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死的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工作表1!$A$2:$A$12</c:f>
              <c:strCache>
                <c:ptCount val="11"/>
                <c:pt idx="0">
                  <c:v>05411</c:v>
                </c:pt>
                <c:pt idx="1">
                  <c:v>05311</c:v>
                </c:pt>
                <c:pt idx="2">
                  <c:v>&lt;NA&gt;</c:v>
                </c:pt>
                <c:pt idx="3">
                  <c:v>05541</c:v>
                </c:pt>
                <c:pt idx="4">
                  <c:v>05812    </c:v>
                </c:pt>
                <c:pt idx="5">
                  <c:v>00020    </c:v>
                </c:pt>
                <c:pt idx="6">
                  <c:v>05542    </c:v>
                </c:pt>
                <c:pt idx="7">
                  <c:v>06300    </c:v>
                </c:pt>
                <c:pt idx="8">
                  <c:v>05735    </c:v>
                </c:pt>
                <c:pt idx="9">
                  <c:v>04784 </c:v>
                </c:pt>
                <c:pt idx="10">
                  <c:v>04121</c:v>
                </c:pt>
              </c:strCache>
            </c:strRef>
          </c:cat>
          <c:val>
            <c:numRef>
              <c:f>工作表1!$B$2:$B$12</c:f>
              <c:numCache>
                <c:formatCode>0.00%</c:formatCode>
                <c:ptCount val="11"/>
                <c:pt idx="0">
                  <c:v>9.9457972655933979E-2</c:v>
                </c:pt>
                <c:pt idx="1">
                  <c:v>6.4396084459186154E-2</c:v>
                </c:pt>
                <c:pt idx="2">
                  <c:v>0.17534180082517595</c:v>
                </c:pt>
                <c:pt idx="3">
                  <c:v>7.4087856969500848E-2</c:v>
                </c:pt>
                <c:pt idx="4">
                  <c:v>3.8378771944017474E-2</c:v>
                </c:pt>
                <c:pt idx="5">
                  <c:v>6.4347544697030981E-2</c:v>
                </c:pt>
                <c:pt idx="6">
                  <c:v>3.2683439851144733E-2</c:v>
                </c:pt>
                <c:pt idx="7">
                  <c:v>3.1567025321575924E-2</c:v>
                </c:pt>
                <c:pt idx="8">
                  <c:v>3.3249737076288324E-2</c:v>
                </c:pt>
                <c:pt idx="9">
                  <c:v>1.4076531024997977E-2</c:v>
                </c:pt>
                <c:pt idx="10">
                  <c:v>4.1177898228298683E-2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活的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工作表1!$A$2:$A$12</c:f>
              <c:strCache>
                <c:ptCount val="11"/>
                <c:pt idx="0">
                  <c:v>05411</c:v>
                </c:pt>
                <c:pt idx="1">
                  <c:v>05311</c:v>
                </c:pt>
                <c:pt idx="2">
                  <c:v>&lt;NA&gt;</c:v>
                </c:pt>
                <c:pt idx="3">
                  <c:v>05541</c:v>
                </c:pt>
                <c:pt idx="4">
                  <c:v>05812    </c:v>
                </c:pt>
                <c:pt idx="5">
                  <c:v>00020    </c:v>
                </c:pt>
                <c:pt idx="6">
                  <c:v>05542    </c:v>
                </c:pt>
                <c:pt idx="7">
                  <c:v>06300    </c:v>
                </c:pt>
                <c:pt idx="8">
                  <c:v>05735    </c:v>
                </c:pt>
                <c:pt idx="9">
                  <c:v>04784 </c:v>
                </c:pt>
                <c:pt idx="10">
                  <c:v>04121</c:v>
                </c:pt>
              </c:strCache>
            </c:strRef>
          </c:cat>
          <c:val>
            <c:numRef>
              <c:f>工作表1!$C$2:$C$12</c:f>
              <c:numCache>
                <c:formatCode>0.00%</c:formatCode>
                <c:ptCount val="11"/>
                <c:pt idx="0">
                  <c:v>0.12629974500779023</c:v>
                </c:pt>
                <c:pt idx="1">
                  <c:v>9.6162278374462201E-2</c:v>
                </c:pt>
                <c:pt idx="2">
                  <c:v>8.0002878304161168E-2</c:v>
                </c:pt>
                <c:pt idx="3">
                  <c:v>7.2900300410054811E-2</c:v>
                </c:pt>
                <c:pt idx="4">
                  <c:v>5.7811463829915005E-2</c:v>
                </c:pt>
                <c:pt idx="5">
                  <c:v>5.5299159856146911E-2</c:v>
                </c:pt>
                <c:pt idx="6">
                  <c:v>3.5847483701257565E-2</c:v>
                </c:pt>
                <c:pt idx="7">
                  <c:v>3.4002297466522891E-2</c:v>
                </c:pt>
                <c:pt idx="8">
                  <c:v>2.1707383109013701E-2</c:v>
                </c:pt>
                <c:pt idx="9">
                  <c:v>2.1681499078787365E-2</c:v>
                </c:pt>
                <c:pt idx="10">
                  <c:v>1.5148887530264903E-2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死的-活的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工作表1!$A$2:$A$12</c:f>
              <c:strCache>
                <c:ptCount val="11"/>
                <c:pt idx="0">
                  <c:v>05411</c:v>
                </c:pt>
                <c:pt idx="1">
                  <c:v>05311</c:v>
                </c:pt>
                <c:pt idx="2">
                  <c:v>&lt;NA&gt;</c:v>
                </c:pt>
                <c:pt idx="3">
                  <c:v>05541</c:v>
                </c:pt>
                <c:pt idx="4">
                  <c:v>05812    </c:v>
                </c:pt>
                <c:pt idx="5">
                  <c:v>00020    </c:v>
                </c:pt>
                <c:pt idx="6">
                  <c:v>05542    </c:v>
                </c:pt>
                <c:pt idx="7">
                  <c:v>06300    </c:v>
                </c:pt>
                <c:pt idx="8">
                  <c:v>05735    </c:v>
                </c:pt>
                <c:pt idx="9">
                  <c:v>04784 </c:v>
                </c:pt>
                <c:pt idx="10">
                  <c:v>04121</c:v>
                </c:pt>
              </c:strCache>
            </c:strRef>
          </c:cat>
          <c:val>
            <c:numRef>
              <c:f>工作表1!$D$2:$D$12</c:f>
              <c:numCache>
                <c:formatCode>0.00%</c:formatCode>
                <c:ptCount val="11"/>
                <c:pt idx="0">
                  <c:v>-2.6841772351856252E-2</c:v>
                </c:pt>
                <c:pt idx="1">
                  <c:v>-3.1766193915276048E-2</c:v>
                </c:pt>
                <c:pt idx="2">
                  <c:v>9.5338922521014779E-2</c:v>
                </c:pt>
                <c:pt idx="3">
                  <c:v>1.1875565594460374E-3</c:v>
                </c:pt>
                <c:pt idx="4">
                  <c:v>-1.9432691885897531E-2</c:v>
                </c:pt>
                <c:pt idx="5">
                  <c:v>9.0483848408840703E-3</c:v>
                </c:pt>
                <c:pt idx="6">
                  <c:v>-3.1640438501128326E-3</c:v>
                </c:pt>
                <c:pt idx="7">
                  <c:v>-2.4352721449469664E-3</c:v>
                </c:pt>
                <c:pt idx="8">
                  <c:v>1.1542353967274623E-2</c:v>
                </c:pt>
                <c:pt idx="9">
                  <c:v>-7.604968053789388E-3</c:v>
                </c:pt>
                <c:pt idx="10">
                  <c:v>2.6029010698033782E-2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2244832"/>
        <c:axId val="329975328"/>
      </c:barChart>
      <c:catAx>
        <c:axId val="452244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29975328"/>
        <c:crosses val="autoZero"/>
        <c:auto val="1"/>
        <c:lblAlgn val="ctr"/>
        <c:lblOffset val="100"/>
        <c:noMultiLvlLbl val="0"/>
      </c:catAx>
      <c:valAx>
        <c:axId val="329975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22448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Card_type</a:t>
            </a:r>
            <a:r>
              <a:rPr lang="zh-TW"/>
              <a:t>比例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死的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工作表1!$A$2:$A$12</c:f>
              <c:strCache>
                <c:ptCount val="11"/>
                <c:pt idx="0">
                  <c:v>68c0679dee09a8a84415575141e7bff0</c:v>
                </c:pt>
                <c:pt idx="1">
                  <c:v>674f57e4999387afb41e10d6bb69d31c</c:v>
                </c:pt>
                <c:pt idx="2">
                  <c:v>e64d18c5974c98e5af2f0b7d9f67a79e</c:v>
                </c:pt>
                <c:pt idx="3">
                  <c:v>25e703ffc737f7de50a26ae1ad9c2d68</c:v>
                </c:pt>
                <c:pt idx="4">
                  <c:v>7a4925e711b762c5cda7e35cc37d6408</c:v>
                </c:pt>
                <c:pt idx="5">
                  <c:v>&lt;NA&gt;</c:v>
                </c:pt>
                <c:pt idx="6">
                  <c:v>d3c4513800d154c35c08c66004df9fda</c:v>
                </c:pt>
                <c:pt idx="7">
                  <c:v>baa137dd50749d28e714e04e324c6160</c:v>
                </c:pt>
                <c:pt idx="8">
                  <c:v>空</c:v>
                </c:pt>
                <c:pt idx="9">
                  <c:v>b6ef2627fe70aebb6e8b672a93bde0fb</c:v>
                </c:pt>
                <c:pt idx="10">
                  <c:v>ebd46e2c742aed42e145d0c1b91ccd2f</c:v>
                </c:pt>
              </c:strCache>
            </c:strRef>
          </c:cat>
          <c:val>
            <c:numRef>
              <c:f>工作表1!$B$2:$B$12</c:f>
              <c:numCache>
                <c:formatCode>0.00%</c:formatCode>
                <c:ptCount val="11"/>
                <c:pt idx="0">
                  <c:v>0.32948790550926299</c:v>
                </c:pt>
                <c:pt idx="1">
                  <c:v>0.20613218995226923</c:v>
                </c:pt>
                <c:pt idx="2">
                  <c:v>0.14579726559339859</c:v>
                </c:pt>
                <c:pt idx="3">
                  <c:v>8.0171507159614921E-2</c:v>
                </c:pt>
                <c:pt idx="4">
                  <c:v>3.428525200226519E-2</c:v>
                </c:pt>
                <c:pt idx="5">
                  <c:v>0.17534180082517595</c:v>
                </c:pt>
                <c:pt idx="6">
                  <c:v>2.0710298519537255E-2</c:v>
                </c:pt>
                <c:pt idx="7">
                  <c:v>2.5240676320686028E-3</c:v>
                </c:pt>
                <c:pt idx="8">
                  <c:v>5.5497128064072483E-3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活的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工作表1!$A$2:$A$12</c:f>
              <c:strCache>
                <c:ptCount val="11"/>
                <c:pt idx="0">
                  <c:v>68c0679dee09a8a84415575141e7bff0</c:v>
                </c:pt>
                <c:pt idx="1">
                  <c:v>674f57e4999387afb41e10d6bb69d31c</c:v>
                </c:pt>
                <c:pt idx="2">
                  <c:v>e64d18c5974c98e5af2f0b7d9f67a79e</c:v>
                </c:pt>
                <c:pt idx="3">
                  <c:v>25e703ffc737f7de50a26ae1ad9c2d68</c:v>
                </c:pt>
                <c:pt idx="4">
                  <c:v>7a4925e711b762c5cda7e35cc37d6408</c:v>
                </c:pt>
                <c:pt idx="5">
                  <c:v>&lt;NA&gt;</c:v>
                </c:pt>
                <c:pt idx="6">
                  <c:v>d3c4513800d154c35c08c66004df9fda</c:v>
                </c:pt>
                <c:pt idx="7">
                  <c:v>baa137dd50749d28e714e04e324c6160</c:v>
                </c:pt>
                <c:pt idx="8">
                  <c:v>空</c:v>
                </c:pt>
                <c:pt idx="9">
                  <c:v>b6ef2627fe70aebb6e8b672a93bde0fb</c:v>
                </c:pt>
                <c:pt idx="10">
                  <c:v>ebd46e2c742aed42e145d0c1b91ccd2f</c:v>
                </c:pt>
              </c:strCache>
            </c:strRef>
          </c:cat>
          <c:val>
            <c:numRef>
              <c:f>工作表1!$C$2:$C$12</c:f>
              <c:numCache>
                <c:formatCode>0.00%</c:formatCode>
                <c:ptCount val="11"/>
                <c:pt idx="0">
                  <c:v>0.36316950985482682</c:v>
                </c:pt>
                <c:pt idx="1">
                  <c:v>0.24357045003182873</c:v>
                </c:pt>
                <c:pt idx="2">
                  <c:v>0.11853660666230779</c:v>
                </c:pt>
                <c:pt idx="3">
                  <c:v>8.4547941451704106E-2</c:v>
                </c:pt>
                <c:pt idx="4">
                  <c:v>8.2938817572633605E-2</c:v>
                </c:pt>
                <c:pt idx="5">
                  <c:v>8.0002878304161168E-2</c:v>
                </c:pt>
                <c:pt idx="6">
                  <c:v>2.1633009662163364E-2</c:v>
                </c:pt>
                <c:pt idx="7">
                  <c:v>2.8372348332093488E-3</c:v>
                </c:pt>
                <c:pt idx="8">
                  <c:v>2.3557918709995154E-3</c:v>
                </c:pt>
                <c:pt idx="9">
                  <c:v>3.956805420599098E-4</c:v>
                </c:pt>
                <c:pt idx="10">
                  <c:v>1.2079214105623063E-5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死的-活的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工作表1!$A$2:$A$12</c:f>
              <c:strCache>
                <c:ptCount val="11"/>
                <c:pt idx="0">
                  <c:v>68c0679dee09a8a84415575141e7bff0</c:v>
                </c:pt>
                <c:pt idx="1">
                  <c:v>674f57e4999387afb41e10d6bb69d31c</c:v>
                </c:pt>
                <c:pt idx="2">
                  <c:v>e64d18c5974c98e5af2f0b7d9f67a79e</c:v>
                </c:pt>
                <c:pt idx="3">
                  <c:v>25e703ffc737f7de50a26ae1ad9c2d68</c:v>
                </c:pt>
                <c:pt idx="4">
                  <c:v>7a4925e711b762c5cda7e35cc37d6408</c:v>
                </c:pt>
                <c:pt idx="5">
                  <c:v>&lt;NA&gt;</c:v>
                </c:pt>
                <c:pt idx="6">
                  <c:v>d3c4513800d154c35c08c66004df9fda</c:v>
                </c:pt>
                <c:pt idx="7">
                  <c:v>baa137dd50749d28e714e04e324c6160</c:v>
                </c:pt>
                <c:pt idx="8">
                  <c:v>空</c:v>
                </c:pt>
                <c:pt idx="9">
                  <c:v>b6ef2627fe70aebb6e8b672a93bde0fb</c:v>
                </c:pt>
                <c:pt idx="10">
                  <c:v>ebd46e2c742aed42e145d0c1b91ccd2f</c:v>
                </c:pt>
              </c:strCache>
            </c:strRef>
          </c:cat>
          <c:val>
            <c:numRef>
              <c:f>工作表1!$D$2:$D$12</c:f>
              <c:numCache>
                <c:formatCode>0.00%</c:formatCode>
                <c:ptCount val="11"/>
                <c:pt idx="0">
                  <c:v>-3.3681604345563831E-2</c:v>
                </c:pt>
                <c:pt idx="1">
                  <c:v>-3.7438260079559499E-2</c:v>
                </c:pt>
                <c:pt idx="2">
                  <c:v>2.7260658931090795E-2</c:v>
                </c:pt>
                <c:pt idx="3">
                  <c:v>-4.3764342920891847E-3</c:v>
                </c:pt>
                <c:pt idx="4">
                  <c:v>-4.8653565570368415E-2</c:v>
                </c:pt>
                <c:pt idx="5">
                  <c:v>9.5338922521014779E-2</c:v>
                </c:pt>
                <c:pt idx="6">
                  <c:v>-9.2271114262610851E-4</c:v>
                </c:pt>
                <c:pt idx="7">
                  <c:v>-3.1316720114074603E-4</c:v>
                </c:pt>
                <c:pt idx="8">
                  <c:v>3.1939209354077329E-3</c:v>
                </c:pt>
                <c:pt idx="9">
                  <c:v>-3.956805420599098E-4</c:v>
                </c:pt>
                <c:pt idx="10">
                  <c:v>-1.2079214105623063E-5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9979248"/>
        <c:axId val="329979808"/>
      </c:barChart>
      <c:catAx>
        <c:axId val="329979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29979808"/>
        <c:crosses val="autoZero"/>
        <c:auto val="1"/>
        <c:lblAlgn val="ctr"/>
        <c:lblOffset val="100"/>
        <c:noMultiLvlLbl val="0"/>
      </c:catAx>
      <c:valAx>
        <c:axId val="329979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2997924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TW" sz="2128" b="1" i="0" u="none" strike="noStrike" baseline="0" dirty="0" err="1" smtClean="0">
                <a:effectLst/>
              </a:rPr>
              <a:t>Card_level</a:t>
            </a:r>
            <a:r>
              <a:rPr lang="zh-TW" altLang="zh-TW" sz="2128" b="1" i="0" u="none" strike="noStrike" baseline="0" dirty="0" smtClean="0">
                <a:effectLst/>
              </a:rPr>
              <a:t>比例</a:t>
            </a:r>
            <a:endParaRPr lang="zh-TW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死的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工作表1!$A$2:$A$9</c:f>
              <c:strCache>
                <c:ptCount val="8"/>
                <c:pt idx="0">
                  <c:v>3</c:v>
                </c:pt>
                <c:pt idx="1">
                  <c:v>5</c:v>
                </c:pt>
                <c:pt idx="2">
                  <c:v>4</c:v>
                </c:pt>
                <c:pt idx="3">
                  <c:v> &lt;NA&gt;</c:v>
                </c:pt>
                <c:pt idx="4">
                  <c:v>6</c:v>
                </c:pt>
                <c:pt idx="5">
                  <c:v>1</c:v>
                </c:pt>
                <c:pt idx="6">
                  <c:v>2</c:v>
                </c:pt>
                <c:pt idx="7">
                  <c:v>other</c:v>
                </c:pt>
              </c:strCache>
            </c:strRef>
          </c:cat>
          <c:val>
            <c:numRef>
              <c:f>工作表1!$B$2:$B$9</c:f>
              <c:numCache>
                <c:formatCode>0.00%</c:formatCode>
                <c:ptCount val="8"/>
                <c:pt idx="0">
                  <c:v>0.44523905832861421</c:v>
                </c:pt>
                <c:pt idx="1">
                  <c:v>0.18027667664428446</c:v>
                </c:pt>
                <c:pt idx="2">
                  <c:v>7.4718873877517994E-2</c:v>
                </c:pt>
                <c:pt idx="3">
                  <c:v>0.17534180082517595</c:v>
                </c:pt>
                <c:pt idx="4">
                  <c:v>2.8072162446404012E-2</c:v>
                </c:pt>
                <c:pt idx="5">
                  <c:v>7.7064962381684324E-2</c:v>
                </c:pt>
                <c:pt idx="6">
                  <c:v>1.373675268991182E-2</c:v>
                </c:pt>
                <c:pt idx="7">
                  <c:v>5.5497128064072483E-3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活的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工作表1!$A$2:$A$9</c:f>
              <c:strCache>
                <c:ptCount val="8"/>
                <c:pt idx="0">
                  <c:v>3</c:v>
                </c:pt>
                <c:pt idx="1">
                  <c:v>5</c:v>
                </c:pt>
                <c:pt idx="2">
                  <c:v>4</c:v>
                </c:pt>
                <c:pt idx="3">
                  <c:v> &lt;NA&gt;</c:v>
                </c:pt>
                <c:pt idx="4">
                  <c:v>6</c:v>
                </c:pt>
                <c:pt idx="5">
                  <c:v>1</c:v>
                </c:pt>
                <c:pt idx="6">
                  <c:v>2</c:v>
                </c:pt>
                <c:pt idx="7">
                  <c:v>other</c:v>
                </c:pt>
              </c:strCache>
            </c:strRef>
          </c:cat>
          <c:val>
            <c:numRef>
              <c:f>工作表1!$C$2:$C$9</c:f>
              <c:numCache>
                <c:formatCode>0.00%</c:formatCode>
                <c:ptCount val="8"/>
                <c:pt idx="0">
                  <c:v>0.41243406690400597</c:v>
                </c:pt>
                <c:pt idx="1">
                  <c:v>0.29559752334696388</c:v>
                </c:pt>
                <c:pt idx="2">
                  <c:v>9.2881391263173463E-2</c:v>
                </c:pt>
                <c:pt idx="3">
                  <c:v>8.0002878304161168E-2</c:v>
                </c:pt>
                <c:pt idx="4">
                  <c:v>6.9013036750663795E-2</c:v>
                </c:pt>
                <c:pt idx="5">
                  <c:v>3.5869916527453721E-2</c:v>
                </c:pt>
                <c:pt idx="6">
                  <c:v>1.183331581847288E-2</c:v>
                </c:pt>
                <c:pt idx="7">
                  <c:v>2.3678710851051383E-3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死的-活的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工作表1!$A$2:$A$9</c:f>
              <c:strCache>
                <c:ptCount val="8"/>
                <c:pt idx="0">
                  <c:v>3</c:v>
                </c:pt>
                <c:pt idx="1">
                  <c:v>5</c:v>
                </c:pt>
                <c:pt idx="2">
                  <c:v>4</c:v>
                </c:pt>
                <c:pt idx="3">
                  <c:v> &lt;NA&gt;</c:v>
                </c:pt>
                <c:pt idx="4">
                  <c:v>6</c:v>
                </c:pt>
                <c:pt idx="5">
                  <c:v>1</c:v>
                </c:pt>
                <c:pt idx="6">
                  <c:v>2</c:v>
                </c:pt>
                <c:pt idx="7">
                  <c:v>other</c:v>
                </c:pt>
              </c:strCache>
            </c:strRef>
          </c:cat>
          <c:val>
            <c:numRef>
              <c:f>工作表1!$D$2:$D$9</c:f>
              <c:numCache>
                <c:formatCode>0.00%</c:formatCode>
                <c:ptCount val="8"/>
                <c:pt idx="0">
                  <c:v>3.2804991424608243E-2</c:v>
                </c:pt>
                <c:pt idx="1">
                  <c:v>-0.11532084670267942</c:v>
                </c:pt>
                <c:pt idx="2">
                  <c:v>-1.8162517385655469E-2</c:v>
                </c:pt>
                <c:pt idx="3">
                  <c:v>9.5338922521014779E-2</c:v>
                </c:pt>
                <c:pt idx="4">
                  <c:v>-4.0940874304259786E-2</c:v>
                </c:pt>
                <c:pt idx="5">
                  <c:v>4.1195045854230603E-2</c:v>
                </c:pt>
                <c:pt idx="6">
                  <c:v>1.9034368714389398E-3</c:v>
                </c:pt>
                <c:pt idx="7">
                  <c:v>3.18184172130211E-3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9983728"/>
        <c:axId val="329984288"/>
      </c:barChart>
      <c:catAx>
        <c:axId val="329983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29984288"/>
        <c:crosses val="autoZero"/>
        <c:auto val="1"/>
        <c:lblAlgn val="ctr"/>
        <c:lblOffset val="100"/>
        <c:noMultiLvlLbl val="0"/>
      </c:catAx>
      <c:valAx>
        <c:axId val="329984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299837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理財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期初</c:v>
                </c:pt>
                <c:pt idx="1">
                  <c:v>期末</c:v>
                </c:pt>
              </c:strCache>
            </c:strRef>
          </c:cat>
          <c:val>
            <c:numRef>
              <c:f>工作表1!$B$2:$B$3</c:f>
              <c:numCache>
                <c:formatCode>0.00%</c:formatCode>
                <c:ptCount val="2"/>
                <c:pt idx="0">
                  <c:v>0.1074</c:v>
                </c:pt>
                <c:pt idx="1">
                  <c:v>0.1234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期初</c:v>
                </c:pt>
                <c:pt idx="1">
                  <c:v>期末</c:v>
                </c:pt>
              </c:strCache>
            </c:strRef>
          </c:cat>
          <c:val>
            <c:numRef>
              <c:f>工作表1!$C$2:$C$3</c:f>
              <c:numCache>
                <c:formatCode>0.00%</c:formatCode>
                <c:ptCount val="2"/>
                <c:pt idx="0">
                  <c:v>0.89259999999999995</c:v>
                </c:pt>
                <c:pt idx="1">
                  <c:v>0.87660000000000005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55755088"/>
        <c:axId val="455754528"/>
      </c:barChart>
      <c:catAx>
        <c:axId val="455755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5754528"/>
        <c:crosses val="autoZero"/>
        <c:auto val="1"/>
        <c:lblAlgn val="ctr"/>
        <c:lblOffset val="100"/>
        <c:noMultiLvlLbl val="0"/>
      </c:catAx>
      <c:valAx>
        <c:axId val="45575452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455755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TW" altLang="zh-TW" sz="2128" b="1" i="0" u="none" strike="noStrike" cap="none" normalizeH="0" baseline="0" dirty="0" smtClean="0">
                <a:effectLst/>
              </a:rPr>
              <a:t>初始往來日期</a:t>
            </a:r>
            <a:endParaRPr lang="zh-TW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死的初往來人數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工作表1!$B$2:$B$13</c:f>
              <c:numCache>
                <c:formatCode>General</c:formatCode>
                <c:ptCount val="12"/>
                <c:pt idx="0">
                  <c:v>203</c:v>
                </c:pt>
                <c:pt idx="1">
                  <c:v>160</c:v>
                </c:pt>
                <c:pt idx="2">
                  <c:v>217</c:v>
                </c:pt>
                <c:pt idx="3">
                  <c:v>224</c:v>
                </c:pt>
                <c:pt idx="4">
                  <c:v>233</c:v>
                </c:pt>
                <c:pt idx="5">
                  <c:v>206</c:v>
                </c:pt>
                <c:pt idx="6">
                  <c:v>241</c:v>
                </c:pt>
                <c:pt idx="7">
                  <c:v>229</c:v>
                </c:pt>
                <c:pt idx="8">
                  <c:v>264</c:v>
                </c:pt>
                <c:pt idx="9">
                  <c:v>243</c:v>
                </c:pt>
                <c:pt idx="10">
                  <c:v>245</c:v>
                </c:pt>
                <c:pt idx="11">
                  <c:v>247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活的初往來人數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工作表1!$C$2:$C$13</c:f>
              <c:numCache>
                <c:formatCode>General</c:formatCode>
                <c:ptCount val="12"/>
                <c:pt idx="0">
                  <c:v>16857</c:v>
                </c:pt>
                <c:pt idx="1">
                  <c:v>14074</c:v>
                </c:pt>
                <c:pt idx="2">
                  <c:v>17621</c:v>
                </c:pt>
                <c:pt idx="3">
                  <c:v>16312</c:v>
                </c:pt>
                <c:pt idx="4">
                  <c:v>19073</c:v>
                </c:pt>
                <c:pt idx="5">
                  <c:v>16581</c:v>
                </c:pt>
                <c:pt idx="6">
                  <c:v>17498</c:v>
                </c:pt>
                <c:pt idx="7">
                  <c:v>18468</c:v>
                </c:pt>
                <c:pt idx="8">
                  <c:v>20617</c:v>
                </c:pt>
                <c:pt idx="9">
                  <c:v>20028</c:v>
                </c:pt>
                <c:pt idx="10">
                  <c:v>17690</c:v>
                </c:pt>
                <c:pt idx="11">
                  <c:v>21692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6442656"/>
        <c:axId val="92638848"/>
      </c:barChart>
      <c:lineChart>
        <c:grouping val="standard"/>
        <c:varyColors val="0"/>
        <c:ser>
          <c:idx val="2"/>
          <c:order val="2"/>
          <c:tx>
            <c:strRef>
              <c:f>工作表1!$D$1</c:f>
              <c:strCache>
                <c:ptCount val="1"/>
                <c:pt idx="0">
                  <c:v>死的初往來比例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工作表1!$D$2:$D$13</c:f>
              <c:numCache>
                <c:formatCode>General</c:formatCode>
                <c:ptCount val="12"/>
                <c:pt idx="0">
                  <c:v>7.49</c:v>
                </c:pt>
                <c:pt idx="1">
                  <c:v>5.9</c:v>
                </c:pt>
                <c:pt idx="2">
                  <c:v>8</c:v>
                </c:pt>
                <c:pt idx="3">
                  <c:v>8.26</c:v>
                </c:pt>
                <c:pt idx="4">
                  <c:v>8.59</c:v>
                </c:pt>
                <c:pt idx="5">
                  <c:v>7.6</c:v>
                </c:pt>
                <c:pt idx="6">
                  <c:v>8.89</c:v>
                </c:pt>
                <c:pt idx="7">
                  <c:v>8.44</c:v>
                </c:pt>
                <c:pt idx="8">
                  <c:v>9.73</c:v>
                </c:pt>
                <c:pt idx="9">
                  <c:v>8.9600000000000009</c:v>
                </c:pt>
                <c:pt idx="10">
                  <c:v>9.0299999999999994</c:v>
                </c:pt>
                <c:pt idx="11">
                  <c:v>9.11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活的初往來比例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工作表1!$E$2:$E$13</c:f>
              <c:numCache>
                <c:formatCode>General</c:formatCode>
                <c:ptCount val="12"/>
                <c:pt idx="0">
                  <c:v>7.79</c:v>
                </c:pt>
                <c:pt idx="1">
                  <c:v>6.5</c:v>
                </c:pt>
                <c:pt idx="2">
                  <c:v>8.14</c:v>
                </c:pt>
                <c:pt idx="3">
                  <c:v>7.53</c:v>
                </c:pt>
                <c:pt idx="4">
                  <c:v>8.81</c:v>
                </c:pt>
                <c:pt idx="5">
                  <c:v>7.66</c:v>
                </c:pt>
                <c:pt idx="6">
                  <c:v>8.08</c:v>
                </c:pt>
                <c:pt idx="7">
                  <c:v>8.5299999999999994</c:v>
                </c:pt>
                <c:pt idx="8">
                  <c:v>9.52</c:v>
                </c:pt>
                <c:pt idx="9">
                  <c:v>9.25</c:v>
                </c:pt>
                <c:pt idx="10">
                  <c:v>8.17</c:v>
                </c:pt>
                <c:pt idx="11">
                  <c:v>10.02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7534336"/>
        <c:axId val="391674512"/>
      </c:lineChart>
      <c:catAx>
        <c:axId val="44644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2638848"/>
        <c:crosses val="autoZero"/>
        <c:auto val="1"/>
        <c:lblAlgn val="ctr"/>
        <c:lblOffset val="100"/>
        <c:noMultiLvlLbl val="0"/>
      </c:catAx>
      <c:valAx>
        <c:axId val="92638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46442656"/>
        <c:crosses val="autoZero"/>
        <c:crossBetween val="between"/>
      </c:valAx>
      <c:valAx>
        <c:axId val="391674512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37534336"/>
        <c:crosses val="max"/>
        <c:crossBetween val="between"/>
      </c:valAx>
      <c:catAx>
        <c:axId val="3375343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91674512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64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2/25-3/3總刷卡金額比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工作表1!$A$2:$A$8</c:f>
              <c:strCache>
                <c:ptCount val="7"/>
                <c:pt idx="0">
                  <c:v>二</c:v>
                </c:pt>
                <c:pt idx="1">
                  <c:v>三</c:v>
                </c:pt>
                <c:pt idx="2">
                  <c:v>四</c:v>
                </c:pt>
                <c:pt idx="3">
                  <c:v>五</c:v>
                </c:pt>
                <c:pt idx="4">
                  <c:v>六</c:v>
                </c:pt>
                <c:pt idx="5">
                  <c:v>日</c:v>
                </c:pt>
                <c:pt idx="6">
                  <c:v>一</c:v>
                </c:pt>
              </c:strCache>
            </c:strRef>
          </c:cat>
          <c:val>
            <c:numRef>
              <c:f>工作表1!$B$2:$B$8</c:f>
              <c:numCache>
                <c:formatCode>General</c:formatCode>
                <c:ptCount val="7"/>
                <c:pt idx="0">
                  <c:v>13.5</c:v>
                </c:pt>
                <c:pt idx="1">
                  <c:v>14.71</c:v>
                </c:pt>
                <c:pt idx="2">
                  <c:v>14.31</c:v>
                </c:pt>
                <c:pt idx="3">
                  <c:v>14.29</c:v>
                </c:pt>
                <c:pt idx="4">
                  <c:v>17.59</c:v>
                </c:pt>
                <c:pt idx="5">
                  <c:v>15.38</c:v>
                </c:pt>
                <c:pt idx="6">
                  <c:v>10.220000000000001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3/4-3/10總刷卡金額比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工作表1!$A$2:$A$8</c:f>
              <c:strCache>
                <c:ptCount val="7"/>
                <c:pt idx="0">
                  <c:v>二</c:v>
                </c:pt>
                <c:pt idx="1">
                  <c:v>三</c:v>
                </c:pt>
                <c:pt idx="2">
                  <c:v>四</c:v>
                </c:pt>
                <c:pt idx="3">
                  <c:v>五</c:v>
                </c:pt>
                <c:pt idx="4">
                  <c:v>六</c:v>
                </c:pt>
                <c:pt idx="5">
                  <c:v>日</c:v>
                </c:pt>
                <c:pt idx="6">
                  <c:v>一</c:v>
                </c:pt>
              </c:strCache>
            </c:strRef>
          </c:cat>
          <c:val>
            <c:numRef>
              <c:f>工作表1!$C$2:$C$8</c:f>
              <c:numCache>
                <c:formatCode>General</c:formatCode>
                <c:ptCount val="7"/>
                <c:pt idx="0">
                  <c:v>12.91</c:v>
                </c:pt>
                <c:pt idx="1">
                  <c:v>12.87</c:v>
                </c:pt>
                <c:pt idx="2">
                  <c:v>14.22</c:v>
                </c:pt>
                <c:pt idx="3">
                  <c:v>14.69</c:v>
                </c:pt>
                <c:pt idx="4">
                  <c:v>15.48</c:v>
                </c:pt>
                <c:pt idx="5">
                  <c:v>15.2</c:v>
                </c:pt>
                <c:pt idx="6">
                  <c:v>14.64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9988768"/>
        <c:axId val="329989328"/>
      </c:barChart>
      <c:lineChart>
        <c:grouping val="standard"/>
        <c:varyColors val="0"/>
        <c:ser>
          <c:idx val="2"/>
          <c:order val="2"/>
          <c:tx>
            <c:strRef>
              <c:f>工作表1!$D$1</c:f>
              <c:strCache>
                <c:ptCount val="1"/>
                <c:pt idx="0">
                  <c:v>2/25-3/3總刷卡次數比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工作表1!$A$2:$A$8</c:f>
              <c:strCache>
                <c:ptCount val="7"/>
                <c:pt idx="0">
                  <c:v>二</c:v>
                </c:pt>
                <c:pt idx="1">
                  <c:v>三</c:v>
                </c:pt>
                <c:pt idx="2">
                  <c:v>四</c:v>
                </c:pt>
                <c:pt idx="3">
                  <c:v>五</c:v>
                </c:pt>
                <c:pt idx="4">
                  <c:v>六</c:v>
                </c:pt>
                <c:pt idx="5">
                  <c:v>日</c:v>
                </c:pt>
                <c:pt idx="6">
                  <c:v>一</c:v>
                </c:pt>
              </c:strCache>
            </c:strRef>
          </c:cat>
          <c:val>
            <c:numRef>
              <c:f>工作表1!$D$2:$D$8</c:f>
              <c:numCache>
                <c:formatCode>0.00%</c:formatCode>
                <c:ptCount val="7"/>
                <c:pt idx="0">
                  <c:v>0.13463166807790009</c:v>
                </c:pt>
                <c:pt idx="1">
                  <c:v>0.14729682232837538</c:v>
                </c:pt>
                <c:pt idx="2">
                  <c:v>0.14277954403847076</c:v>
                </c:pt>
                <c:pt idx="3">
                  <c:v>0.14261978176473408</c:v>
                </c:pt>
                <c:pt idx="4">
                  <c:v>0.17610196028309874</c:v>
                </c:pt>
                <c:pt idx="5">
                  <c:v>0.152896490022846</c:v>
                </c:pt>
                <c:pt idx="6">
                  <c:v>0.10367373348457495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3/4-3/10總刷卡次數比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工作表1!$A$2:$A$8</c:f>
              <c:strCache>
                <c:ptCount val="7"/>
                <c:pt idx="0">
                  <c:v>二</c:v>
                </c:pt>
                <c:pt idx="1">
                  <c:v>三</c:v>
                </c:pt>
                <c:pt idx="2">
                  <c:v>四</c:v>
                </c:pt>
                <c:pt idx="3">
                  <c:v>五</c:v>
                </c:pt>
                <c:pt idx="4">
                  <c:v>六</c:v>
                </c:pt>
                <c:pt idx="5">
                  <c:v>日</c:v>
                </c:pt>
                <c:pt idx="6">
                  <c:v>一</c:v>
                </c:pt>
              </c:strCache>
            </c:strRef>
          </c:cat>
          <c:val>
            <c:numRef>
              <c:f>工作表1!$E$2:$E$8</c:f>
              <c:numCache>
                <c:formatCode>0.00%</c:formatCode>
                <c:ptCount val="7"/>
                <c:pt idx="0">
                  <c:v>0.12827556030920317</c:v>
                </c:pt>
                <c:pt idx="1">
                  <c:v>0.12864991005882639</c:v>
                </c:pt>
                <c:pt idx="2">
                  <c:v>0.14217511789586271</c:v>
                </c:pt>
                <c:pt idx="3">
                  <c:v>0.14684233555350285</c:v>
                </c:pt>
                <c:pt idx="4">
                  <c:v>0.15501482813943313</c:v>
                </c:pt>
                <c:pt idx="5">
                  <c:v>0.15246730516797122</c:v>
                </c:pt>
                <c:pt idx="6">
                  <c:v>0.14657494287520054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9990448"/>
        <c:axId val="329989888"/>
      </c:lineChart>
      <c:catAx>
        <c:axId val="32998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29989328"/>
        <c:crosses val="autoZero"/>
        <c:auto val="1"/>
        <c:lblAlgn val="ctr"/>
        <c:lblOffset val="100"/>
        <c:noMultiLvlLbl val="0"/>
      </c:catAx>
      <c:valAx>
        <c:axId val="329989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29988768"/>
        <c:crosses val="autoZero"/>
        <c:crossBetween val="between"/>
      </c:valAx>
      <c:valAx>
        <c:axId val="329989888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29990448"/>
        <c:crosses val="max"/>
        <c:crossBetween val="between"/>
      </c:valAx>
      <c:catAx>
        <c:axId val="3299904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299898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總刷卡金額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工作表1!$A$2:$A$19</c:f>
              <c:strCache>
                <c:ptCount val="18"/>
                <c:pt idx="0">
                  <c:v> 2087-02-25(二)</c:v>
                </c:pt>
                <c:pt idx="1">
                  <c:v> 2087-02-26(三)</c:v>
                </c:pt>
                <c:pt idx="2">
                  <c:v> 2087-02-27(四)</c:v>
                </c:pt>
                <c:pt idx="3">
                  <c:v> 2087-02-28(五)</c:v>
                </c:pt>
                <c:pt idx="4">
                  <c:v> 2087-03-01(六)</c:v>
                </c:pt>
                <c:pt idx="5">
                  <c:v> 2087-03-02(日)</c:v>
                </c:pt>
                <c:pt idx="6">
                  <c:v> 2087-03-03(一)</c:v>
                </c:pt>
                <c:pt idx="7">
                  <c:v> 2087-03-04(二)</c:v>
                </c:pt>
                <c:pt idx="8">
                  <c:v> 2087-03-05(三)</c:v>
                </c:pt>
                <c:pt idx="9">
                  <c:v> 2087-03-06(四)</c:v>
                </c:pt>
                <c:pt idx="10">
                  <c:v> 2087-03-07(五)</c:v>
                </c:pt>
                <c:pt idx="11">
                  <c:v> 2087-03-08(六)</c:v>
                </c:pt>
                <c:pt idx="12">
                  <c:v> 2087-03-09(日)</c:v>
                </c:pt>
                <c:pt idx="13">
                  <c:v> 2087-03-10(一)</c:v>
                </c:pt>
                <c:pt idx="14">
                  <c:v> 2087-03-11(二)</c:v>
                </c:pt>
                <c:pt idx="15">
                  <c:v> 2087-03-12(三)</c:v>
                </c:pt>
                <c:pt idx="16">
                  <c:v> 2087-03-13(四)</c:v>
                </c:pt>
                <c:pt idx="17">
                  <c:v> 2087-03-14(五)</c:v>
                </c:pt>
              </c:strCache>
            </c:strRef>
          </c:cat>
          <c:val>
            <c:numRef>
              <c:f>工作表1!$B$2:$B$19</c:f>
              <c:numCache>
                <c:formatCode>General</c:formatCode>
                <c:ptCount val="18"/>
                <c:pt idx="0">
                  <c:v>27061274925</c:v>
                </c:pt>
                <c:pt idx="1">
                  <c:v>29494515174</c:v>
                </c:pt>
                <c:pt idx="2">
                  <c:v>28684789257</c:v>
                </c:pt>
                <c:pt idx="3">
                  <c:v>28634810798</c:v>
                </c:pt>
                <c:pt idx="4">
                  <c:v>35261661253</c:v>
                </c:pt>
                <c:pt idx="5">
                  <c:v>30830525926</c:v>
                </c:pt>
                <c:pt idx="6">
                  <c:v>20479198482</c:v>
                </c:pt>
                <c:pt idx="7">
                  <c:v>21049862601</c:v>
                </c:pt>
                <c:pt idx="8">
                  <c:v>20985865039</c:v>
                </c:pt>
                <c:pt idx="9">
                  <c:v>23188624471</c:v>
                </c:pt>
                <c:pt idx="10">
                  <c:v>23954742901</c:v>
                </c:pt>
                <c:pt idx="11">
                  <c:v>25250071862</c:v>
                </c:pt>
                <c:pt idx="12">
                  <c:v>24789023149</c:v>
                </c:pt>
                <c:pt idx="13">
                  <c:v>23877565304</c:v>
                </c:pt>
                <c:pt idx="14">
                  <c:v>40684207902</c:v>
                </c:pt>
                <c:pt idx="15">
                  <c:v>27185129194</c:v>
                </c:pt>
                <c:pt idx="16">
                  <c:v>25273524790</c:v>
                </c:pt>
                <c:pt idx="17">
                  <c:v>23459493013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17415200"/>
        <c:axId val="117414640"/>
      </c:barChart>
      <c:lineChart>
        <c:grouping val="standard"/>
        <c:varyColors val="0"/>
        <c:ser>
          <c:idx val="1"/>
          <c:order val="1"/>
          <c:tx>
            <c:strRef>
              <c:f>工作表1!$C$1</c:f>
              <c:strCache>
                <c:ptCount val="1"/>
                <c:pt idx="0">
                  <c:v>平均每人刷卡金額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工作表1!$A$2:$A$19</c:f>
              <c:strCache>
                <c:ptCount val="18"/>
                <c:pt idx="0">
                  <c:v> 2087-02-25(二)</c:v>
                </c:pt>
                <c:pt idx="1">
                  <c:v> 2087-02-26(三)</c:v>
                </c:pt>
                <c:pt idx="2">
                  <c:v> 2087-02-27(四)</c:v>
                </c:pt>
                <c:pt idx="3">
                  <c:v> 2087-02-28(五)</c:v>
                </c:pt>
                <c:pt idx="4">
                  <c:v> 2087-03-01(六)</c:v>
                </c:pt>
                <c:pt idx="5">
                  <c:v> 2087-03-02(日)</c:v>
                </c:pt>
                <c:pt idx="6">
                  <c:v> 2087-03-03(一)</c:v>
                </c:pt>
                <c:pt idx="7">
                  <c:v> 2087-03-04(二)</c:v>
                </c:pt>
                <c:pt idx="8">
                  <c:v> 2087-03-05(三)</c:v>
                </c:pt>
                <c:pt idx="9">
                  <c:v> 2087-03-06(四)</c:v>
                </c:pt>
                <c:pt idx="10">
                  <c:v> 2087-03-07(五)</c:v>
                </c:pt>
                <c:pt idx="11">
                  <c:v> 2087-03-08(六)</c:v>
                </c:pt>
                <c:pt idx="12">
                  <c:v> 2087-03-09(日)</c:v>
                </c:pt>
                <c:pt idx="13">
                  <c:v> 2087-03-10(一)</c:v>
                </c:pt>
                <c:pt idx="14">
                  <c:v> 2087-03-11(二)</c:v>
                </c:pt>
                <c:pt idx="15">
                  <c:v> 2087-03-12(三)</c:v>
                </c:pt>
                <c:pt idx="16">
                  <c:v> 2087-03-13(四)</c:v>
                </c:pt>
                <c:pt idx="17">
                  <c:v> 2087-03-14(五)</c:v>
                </c:pt>
              </c:strCache>
            </c:strRef>
          </c:cat>
          <c:val>
            <c:numRef>
              <c:f>工作表1!$C$2:$C$19</c:f>
              <c:numCache>
                <c:formatCode>General</c:formatCode>
                <c:ptCount val="18"/>
                <c:pt idx="0">
                  <c:v>1111300</c:v>
                </c:pt>
                <c:pt idx="1">
                  <c:v>1083202</c:v>
                </c:pt>
                <c:pt idx="2">
                  <c:v>1109620</c:v>
                </c:pt>
                <c:pt idx="3">
                  <c:v>1093182</c:v>
                </c:pt>
                <c:pt idx="4">
                  <c:v>1123019</c:v>
                </c:pt>
                <c:pt idx="5">
                  <c:v>1134309</c:v>
                </c:pt>
                <c:pt idx="6">
                  <c:v>1031438</c:v>
                </c:pt>
                <c:pt idx="7">
                  <c:v>1091515</c:v>
                </c:pt>
                <c:pt idx="8">
                  <c:v>1070216</c:v>
                </c:pt>
                <c:pt idx="9">
                  <c:v>1071811</c:v>
                </c:pt>
                <c:pt idx="10">
                  <c:v>1075892</c:v>
                </c:pt>
                <c:pt idx="11">
                  <c:v>1077957</c:v>
                </c:pt>
                <c:pt idx="12">
                  <c:v>1078722</c:v>
                </c:pt>
                <c:pt idx="13">
                  <c:v>1086480</c:v>
                </c:pt>
                <c:pt idx="14">
                  <c:v>1192456</c:v>
                </c:pt>
                <c:pt idx="15">
                  <c:v>1063331</c:v>
                </c:pt>
                <c:pt idx="16">
                  <c:v>1048259</c:v>
                </c:pt>
                <c:pt idx="17">
                  <c:v>1042459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平均每筆刷卡金額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工作表1!$A$2:$A$19</c:f>
              <c:strCache>
                <c:ptCount val="18"/>
                <c:pt idx="0">
                  <c:v> 2087-02-25(二)</c:v>
                </c:pt>
                <c:pt idx="1">
                  <c:v> 2087-02-26(三)</c:v>
                </c:pt>
                <c:pt idx="2">
                  <c:v> 2087-02-27(四)</c:v>
                </c:pt>
                <c:pt idx="3">
                  <c:v> 2087-02-28(五)</c:v>
                </c:pt>
                <c:pt idx="4">
                  <c:v> 2087-03-01(六)</c:v>
                </c:pt>
                <c:pt idx="5">
                  <c:v> 2087-03-02(日)</c:v>
                </c:pt>
                <c:pt idx="6">
                  <c:v> 2087-03-03(一)</c:v>
                </c:pt>
                <c:pt idx="7">
                  <c:v> 2087-03-04(二)</c:v>
                </c:pt>
                <c:pt idx="8">
                  <c:v> 2087-03-05(三)</c:v>
                </c:pt>
                <c:pt idx="9">
                  <c:v> 2087-03-06(四)</c:v>
                </c:pt>
                <c:pt idx="10">
                  <c:v> 2087-03-07(五)</c:v>
                </c:pt>
                <c:pt idx="11">
                  <c:v> 2087-03-08(六)</c:v>
                </c:pt>
                <c:pt idx="12">
                  <c:v> 2087-03-09(日)</c:v>
                </c:pt>
                <c:pt idx="13">
                  <c:v> 2087-03-10(一)</c:v>
                </c:pt>
                <c:pt idx="14">
                  <c:v> 2087-03-11(二)</c:v>
                </c:pt>
                <c:pt idx="15">
                  <c:v> 2087-03-12(三)</c:v>
                </c:pt>
                <c:pt idx="16">
                  <c:v> 2087-03-13(四)</c:v>
                </c:pt>
                <c:pt idx="17">
                  <c:v> 2087-03-14(五)</c:v>
                </c:pt>
              </c:strCache>
            </c:strRef>
          </c:cat>
          <c:val>
            <c:numRef>
              <c:f>工作表1!$D$2:$D$19</c:f>
              <c:numCache>
                <c:formatCode>General</c:formatCode>
                <c:ptCount val="18"/>
                <c:pt idx="0">
                  <c:v>802815</c:v>
                </c:pt>
                <c:pt idx="1">
                  <c:v>799765</c:v>
                </c:pt>
                <c:pt idx="2">
                  <c:v>802417</c:v>
                </c:pt>
                <c:pt idx="3">
                  <c:v>801916</c:v>
                </c:pt>
                <c:pt idx="4">
                  <c:v>799747</c:v>
                </c:pt>
                <c:pt idx="5">
                  <c:v>805374</c:v>
                </c:pt>
                <c:pt idx="6">
                  <c:v>788966</c:v>
                </c:pt>
                <c:pt idx="7">
                  <c:v>797797</c:v>
                </c:pt>
                <c:pt idx="8">
                  <c:v>793057</c:v>
                </c:pt>
                <c:pt idx="9">
                  <c:v>792936</c:v>
                </c:pt>
                <c:pt idx="10">
                  <c:v>793098</c:v>
                </c:pt>
                <c:pt idx="11">
                  <c:v>791911</c:v>
                </c:pt>
                <c:pt idx="12">
                  <c:v>790441</c:v>
                </c:pt>
                <c:pt idx="13">
                  <c:v>791985</c:v>
                </c:pt>
                <c:pt idx="14">
                  <c:v>832669</c:v>
                </c:pt>
                <c:pt idx="15">
                  <c:v>784609</c:v>
                </c:pt>
                <c:pt idx="16">
                  <c:v>780167</c:v>
                </c:pt>
                <c:pt idx="17">
                  <c:v>783027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7416880"/>
        <c:axId val="117417440"/>
      </c:lineChart>
      <c:catAx>
        <c:axId val="117415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7414640"/>
        <c:crosses val="autoZero"/>
        <c:auto val="1"/>
        <c:lblAlgn val="ctr"/>
        <c:lblOffset val="100"/>
        <c:noMultiLvlLbl val="0"/>
      </c:catAx>
      <c:valAx>
        <c:axId val="11741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7415200"/>
        <c:crosses val="autoZero"/>
        <c:crossBetween val="between"/>
      </c:valAx>
      <c:valAx>
        <c:axId val="11741744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7416880"/>
        <c:crosses val="max"/>
        <c:crossBetween val="between"/>
      </c:valAx>
      <c:catAx>
        <c:axId val="1174168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74174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TW" dirty="0"/>
              <a:t>死的剪卡人數折線圖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累積剪卡人數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工作表1!$A$2:$A$14</c:f>
              <c:strCache>
                <c:ptCount val="13"/>
                <c:pt idx="0">
                  <c:v>2087-02-25</c:v>
                </c:pt>
                <c:pt idx="1">
                  <c:v>2087-03-26</c:v>
                </c:pt>
                <c:pt idx="2">
                  <c:v>2087-04-26</c:v>
                </c:pt>
                <c:pt idx="3">
                  <c:v>2087-05-26</c:v>
                </c:pt>
                <c:pt idx="4">
                  <c:v>2087-06-26</c:v>
                </c:pt>
                <c:pt idx="5">
                  <c:v>2087-07-26</c:v>
                </c:pt>
                <c:pt idx="6">
                  <c:v>2087-08-26</c:v>
                </c:pt>
                <c:pt idx="7">
                  <c:v>2087-09-26</c:v>
                </c:pt>
                <c:pt idx="8">
                  <c:v>2087-10-26</c:v>
                </c:pt>
                <c:pt idx="9">
                  <c:v>2087-11-26</c:v>
                </c:pt>
                <c:pt idx="10">
                  <c:v>2087-12-26</c:v>
                </c:pt>
                <c:pt idx="11">
                  <c:v>2088-01-26</c:v>
                </c:pt>
                <c:pt idx="12">
                  <c:v>2088-02-26</c:v>
                </c:pt>
              </c:strCache>
            </c:strRef>
          </c:cat>
          <c:val>
            <c:numRef>
              <c:f>工作表1!$B$2:$B$14</c:f>
              <c:numCache>
                <c:formatCode>General</c:formatCode>
                <c:ptCount val="13"/>
                <c:pt idx="0">
                  <c:v>0</c:v>
                </c:pt>
                <c:pt idx="1">
                  <c:v>50</c:v>
                </c:pt>
                <c:pt idx="2">
                  <c:v>172</c:v>
                </c:pt>
                <c:pt idx="3">
                  <c:v>330</c:v>
                </c:pt>
                <c:pt idx="4">
                  <c:v>511</c:v>
                </c:pt>
                <c:pt idx="5">
                  <c:v>685</c:v>
                </c:pt>
                <c:pt idx="6">
                  <c:v>913</c:v>
                </c:pt>
                <c:pt idx="7">
                  <c:v>1183</c:v>
                </c:pt>
                <c:pt idx="8">
                  <c:v>1400</c:v>
                </c:pt>
                <c:pt idx="9">
                  <c:v>1687</c:v>
                </c:pt>
                <c:pt idx="10">
                  <c:v>2081</c:v>
                </c:pt>
                <c:pt idx="11">
                  <c:v>2405</c:v>
                </c:pt>
                <c:pt idx="12">
                  <c:v>2712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69"/>
        <c:axId val="402354672"/>
        <c:axId val="402355232"/>
      </c:barChart>
      <c:lineChart>
        <c:grouping val="standard"/>
        <c:varyColors val="0"/>
        <c:ser>
          <c:idx val="1"/>
          <c:order val="1"/>
          <c:tx>
            <c:strRef>
              <c:f>工作表1!$C$1</c:f>
              <c:strCache>
                <c:ptCount val="1"/>
                <c:pt idx="0">
                  <c:v>剪卡人數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1"/>
              <c:layout>
                <c:manualLayout>
                  <c:x val="-2.1163659393410094E-2"/>
                  <c:y val="-1.977814903864887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2.5802565293382256E-2"/>
                  <c:y val="-1.09878605770270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工作表1!$A$2:$A$14</c:f>
              <c:strCache>
                <c:ptCount val="13"/>
                <c:pt idx="0">
                  <c:v>2087-02-25</c:v>
                </c:pt>
                <c:pt idx="1">
                  <c:v>2087-03-26</c:v>
                </c:pt>
                <c:pt idx="2">
                  <c:v>2087-04-26</c:v>
                </c:pt>
                <c:pt idx="3">
                  <c:v>2087-05-26</c:v>
                </c:pt>
                <c:pt idx="4">
                  <c:v>2087-06-26</c:v>
                </c:pt>
                <c:pt idx="5">
                  <c:v>2087-07-26</c:v>
                </c:pt>
                <c:pt idx="6">
                  <c:v>2087-08-26</c:v>
                </c:pt>
                <c:pt idx="7">
                  <c:v>2087-09-26</c:v>
                </c:pt>
                <c:pt idx="8">
                  <c:v>2087-10-26</c:v>
                </c:pt>
                <c:pt idx="9">
                  <c:v>2087-11-26</c:v>
                </c:pt>
                <c:pt idx="10">
                  <c:v>2087-12-26</c:v>
                </c:pt>
                <c:pt idx="11">
                  <c:v>2088-01-26</c:v>
                </c:pt>
                <c:pt idx="12">
                  <c:v>2088-02-26</c:v>
                </c:pt>
              </c:strCache>
            </c:strRef>
          </c:cat>
          <c:val>
            <c:numRef>
              <c:f>工作表1!$C$2:$C$14</c:f>
              <c:numCache>
                <c:formatCode>General</c:formatCode>
                <c:ptCount val="13"/>
                <c:pt idx="0">
                  <c:v>0</c:v>
                </c:pt>
                <c:pt idx="1">
                  <c:v>50</c:v>
                </c:pt>
                <c:pt idx="2">
                  <c:v>122</c:v>
                </c:pt>
                <c:pt idx="3">
                  <c:v>158</c:v>
                </c:pt>
                <c:pt idx="4">
                  <c:v>181</c:v>
                </c:pt>
                <c:pt idx="5">
                  <c:v>174</c:v>
                </c:pt>
                <c:pt idx="6">
                  <c:v>228</c:v>
                </c:pt>
                <c:pt idx="7">
                  <c:v>270</c:v>
                </c:pt>
                <c:pt idx="8">
                  <c:v>217</c:v>
                </c:pt>
                <c:pt idx="9">
                  <c:v>287</c:v>
                </c:pt>
                <c:pt idx="10">
                  <c:v>394</c:v>
                </c:pt>
                <c:pt idx="11">
                  <c:v>324</c:v>
                </c:pt>
                <c:pt idx="12">
                  <c:v>307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2354672"/>
        <c:axId val="402355232"/>
      </c:lineChart>
      <c:lineChart>
        <c:grouping val="standard"/>
        <c:varyColors val="0"/>
        <c:ser>
          <c:idx val="2"/>
          <c:order val="2"/>
          <c:tx>
            <c:strRef>
              <c:f>工作表1!$D$1</c:f>
              <c:strCache>
                <c:ptCount val="1"/>
                <c:pt idx="0">
                  <c:v>剪卡比例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工作表1!$A$2:$A$14</c:f>
              <c:strCache>
                <c:ptCount val="13"/>
                <c:pt idx="0">
                  <c:v>2087-02-25</c:v>
                </c:pt>
                <c:pt idx="1">
                  <c:v>2087-03-26</c:v>
                </c:pt>
                <c:pt idx="2">
                  <c:v>2087-04-26</c:v>
                </c:pt>
                <c:pt idx="3">
                  <c:v>2087-05-26</c:v>
                </c:pt>
                <c:pt idx="4">
                  <c:v>2087-06-26</c:v>
                </c:pt>
                <c:pt idx="5">
                  <c:v>2087-07-26</c:v>
                </c:pt>
                <c:pt idx="6">
                  <c:v>2087-08-26</c:v>
                </c:pt>
                <c:pt idx="7">
                  <c:v>2087-09-26</c:v>
                </c:pt>
                <c:pt idx="8">
                  <c:v>2087-10-26</c:v>
                </c:pt>
                <c:pt idx="9">
                  <c:v>2087-11-26</c:v>
                </c:pt>
                <c:pt idx="10">
                  <c:v>2087-12-26</c:v>
                </c:pt>
                <c:pt idx="11">
                  <c:v>2088-01-26</c:v>
                </c:pt>
                <c:pt idx="12">
                  <c:v>2088-02-26</c:v>
                </c:pt>
              </c:strCache>
            </c:strRef>
          </c:cat>
          <c:val>
            <c:numRef>
              <c:f>工作表1!$D$2:$D$14</c:f>
              <c:numCache>
                <c:formatCode>0.00%</c:formatCode>
                <c:ptCount val="13"/>
                <c:pt idx="1">
                  <c:v>1.8436578171091445E-2</c:v>
                </c:pt>
                <c:pt idx="2">
                  <c:v>4.498525073746313E-2</c:v>
                </c:pt>
                <c:pt idx="3">
                  <c:v>5.825958702064897E-2</c:v>
                </c:pt>
                <c:pt idx="4">
                  <c:v>6.674041297935103E-2</c:v>
                </c:pt>
                <c:pt idx="5">
                  <c:v>6.4159292035398233E-2</c:v>
                </c:pt>
                <c:pt idx="6">
                  <c:v>8.4070796460176997E-2</c:v>
                </c:pt>
                <c:pt idx="7">
                  <c:v>9.9557522123893807E-2</c:v>
                </c:pt>
                <c:pt idx="8">
                  <c:v>8.0014749262536877E-2</c:v>
                </c:pt>
                <c:pt idx="9">
                  <c:v>0.10582595870206489</c:v>
                </c:pt>
                <c:pt idx="10">
                  <c:v>0.14528023598820058</c:v>
                </c:pt>
                <c:pt idx="11">
                  <c:v>0.11946902654867257</c:v>
                </c:pt>
                <c:pt idx="12">
                  <c:v>0.11320058997050148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2356352"/>
        <c:axId val="402355792"/>
      </c:lineChart>
      <c:catAx>
        <c:axId val="40235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02355232"/>
        <c:crosses val="autoZero"/>
        <c:auto val="1"/>
        <c:lblAlgn val="ctr"/>
        <c:lblOffset val="100"/>
        <c:noMultiLvlLbl val="0"/>
      </c:catAx>
      <c:valAx>
        <c:axId val="402355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02354672"/>
        <c:crosses val="autoZero"/>
        <c:crossBetween val="between"/>
      </c:valAx>
      <c:valAx>
        <c:axId val="402355792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02356352"/>
        <c:crosses val="max"/>
        <c:crossBetween val="between"/>
      </c:valAx>
      <c:catAx>
        <c:axId val="4023563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023557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 smtClean="0"/>
              <a:t>貸款</a:t>
            </a:r>
            <a:endParaRPr lang="zh-TW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期初</c:v>
                </c:pt>
                <c:pt idx="1">
                  <c:v>期末</c:v>
                </c:pt>
              </c:strCache>
            </c:strRef>
          </c:cat>
          <c:val>
            <c:numRef>
              <c:f>工作表1!$B$2:$B$3</c:f>
              <c:numCache>
                <c:formatCode>0.00%</c:formatCode>
                <c:ptCount val="2"/>
                <c:pt idx="0">
                  <c:v>9.9299999999999999E-2</c:v>
                </c:pt>
                <c:pt idx="1">
                  <c:v>0.1172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期初</c:v>
                </c:pt>
                <c:pt idx="1">
                  <c:v>期末</c:v>
                </c:pt>
              </c:strCache>
            </c:strRef>
          </c:cat>
          <c:val>
            <c:numRef>
              <c:f>工作表1!$C$2:$C$3</c:f>
              <c:numCache>
                <c:formatCode>0.00%</c:formatCode>
                <c:ptCount val="2"/>
                <c:pt idx="0">
                  <c:v>0.90069999999999995</c:v>
                </c:pt>
                <c:pt idx="1">
                  <c:v>0.88280000000000003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95838736"/>
        <c:axId val="395839296"/>
      </c:barChart>
      <c:catAx>
        <c:axId val="39583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5839296"/>
        <c:crosses val="autoZero"/>
        <c:auto val="1"/>
        <c:lblAlgn val="ctr"/>
        <c:lblOffset val="100"/>
        <c:noMultiLvlLbl val="0"/>
      </c:catAx>
      <c:valAx>
        <c:axId val="39583929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395838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 smtClean="0"/>
              <a:t>信用卡</a:t>
            </a:r>
            <a:endParaRPr lang="zh-TW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期初</c:v>
                </c:pt>
                <c:pt idx="1">
                  <c:v>期末</c:v>
                </c:pt>
              </c:strCache>
            </c:strRef>
          </c:cat>
          <c:val>
            <c:numRef>
              <c:f>工作表1!$B$2:$B$3</c:f>
              <c:numCache>
                <c:formatCode>0.00%</c:formatCode>
                <c:ptCount val="2"/>
                <c:pt idx="0">
                  <c:v>0.94730000000000003</c:v>
                </c:pt>
                <c:pt idx="1">
                  <c:v>0.97719999999999996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期初</c:v>
                </c:pt>
                <c:pt idx="1">
                  <c:v>期末</c:v>
                </c:pt>
              </c:strCache>
            </c:strRef>
          </c:cat>
          <c:val>
            <c:numRef>
              <c:f>工作表1!$C$2:$C$3</c:f>
              <c:numCache>
                <c:formatCode>0.00%</c:formatCode>
                <c:ptCount val="2"/>
                <c:pt idx="0">
                  <c:v>5.2699999999999997E-2</c:v>
                </c:pt>
                <c:pt idx="1">
                  <c:v>2.2800000000000001E-2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95842096"/>
        <c:axId val="395842656"/>
      </c:barChart>
      <c:catAx>
        <c:axId val="395842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5842656"/>
        <c:crosses val="autoZero"/>
        <c:auto val="1"/>
        <c:lblAlgn val="ctr"/>
        <c:lblOffset val="100"/>
        <c:noMultiLvlLbl val="0"/>
      </c:catAx>
      <c:valAx>
        <c:axId val="39584265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395842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28575" cap="flat" cmpd="sng" algn="ctr">
      <a:solidFill>
        <a:srgbClr val="F23C00"/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 smtClean="0"/>
              <a:t>存款</a:t>
            </a:r>
            <a:endParaRPr lang="zh-TW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期初</c:v>
                </c:pt>
                <c:pt idx="1">
                  <c:v>期末</c:v>
                </c:pt>
              </c:strCache>
            </c:strRef>
          </c:cat>
          <c:val>
            <c:numRef>
              <c:f>工作表1!$B$2:$B$3</c:f>
              <c:numCache>
                <c:formatCode>0.00%</c:formatCode>
                <c:ptCount val="2"/>
                <c:pt idx="0">
                  <c:v>0.88490000000000002</c:v>
                </c:pt>
                <c:pt idx="1">
                  <c:v>0.91039999999999999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期初</c:v>
                </c:pt>
                <c:pt idx="1">
                  <c:v>期末</c:v>
                </c:pt>
              </c:strCache>
            </c:strRef>
          </c:cat>
          <c:val>
            <c:numRef>
              <c:f>工作表1!$C$2:$C$3</c:f>
              <c:numCache>
                <c:formatCode>0.00%</c:formatCode>
                <c:ptCount val="2"/>
                <c:pt idx="0">
                  <c:v>0.11509999999999999</c:v>
                </c:pt>
                <c:pt idx="1">
                  <c:v>8.9599999999999999E-2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95845456"/>
        <c:axId val="395846016"/>
      </c:barChart>
      <c:catAx>
        <c:axId val="395845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5846016"/>
        <c:crosses val="autoZero"/>
        <c:auto val="1"/>
        <c:lblAlgn val="ctr"/>
        <c:lblOffset val="100"/>
        <c:noMultiLvlLbl val="0"/>
      </c:catAx>
      <c:valAx>
        <c:axId val="39584601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395845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28575" cap="flat" cmpd="sng" algn="ctr">
      <a:solidFill>
        <a:srgbClr val="F23C00"/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 smtClean="0"/>
              <a:t>性別</a:t>
            </a:r>
            <a:endParaRPr lang="zh-TW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期初</c:v>
                </c:pt>
                <c:pt idx="1">
                  <c:v>期末</c:v>
                </c:pt>
              </c:strCache>
            </c:strRef>
          </c:cat>
          <c:val>
            <c:numRef>
              <c:f>工作表1!$B$2:$B$3</c:f>
              <c:numCache>
                <c:formatCode>0.00%</c:formatCode>
                <c:ptCount val="2"/>
                <c:pt idx="0">
                  <c:v>0.38829999999999998</c:v>
                </c:pt>
                <c:pt idx="1">
                  <c:v>0.38819999999999999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期初</c:v>
                </c:pt>
                <c:pt idx="1">
                  <c:v>期末</c:v>
                </c:pt>
              </c:strCache>
            </c:strRef>
          </c:cat>
          <c:val>
            <c:numRef>
              <c:f>工作表1!$C$2:$C$3</c:f>
              <c:numCache>
                <c:formatCode>0.00%</c:formatCode>
                <c:ptCount val="2"/>
                <c:pt idx="0">
                  <c:v>0.61170000000000002</c:v>
                </c:pt>
                <c:pt idx="1">
                  <c:v>0.61180000000000001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509385088"/>
        <c:axId val="509385648"/>
      </c:barChart>
      <c:catAx>
        <c:axId val="509385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09385648"/>
        <c:crosses val="autoZero"/>
        <c:auto val="1"/>
        <c:lblAlgn val="ctr"/>
        <c:lblOffset val="100"/>
        <c:noMultiLvlLbl val="0"/>
      </c:catAx>
      <c:valAx>
        <c:axId val="50938564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09385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TW"/>
              <a:t>各業務比例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死的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3.925873282118929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1250000000000002E-3"/>
                  <c:y val="6.2696231379414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1.758735128030565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貸款</c:v>
                </c:pt>
                <c:pt idx="1">
                  <c:v>存款</c:v>
                </c:pt>
                <c:pt idx="2">
                  <c:v>理財</c:v>
                </c:pt>
              </c:strCache>
            </c:strRef>
          </c:cat>
          <c:val>
            <c:numRef>
              <c:f>工作表1!$B$2:$B$4</c:f>
              <c:numCache>
                <c:formatCode>0.00%</c:formatCode>
                <c:ptCount val="3"/>
                <c:pt idx="0">
                  <c:v>0.15744837758112096</c:v>
                </c:pt>
                <c:pt idx="1">
                  <c:v>0.97713864306784659</c:v>
                </c:pt>
                <c:pt idx="2">
                  <c:v>7.3008849557522126E-2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活的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-7.6162642952601919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3.1249999999999425E-3"/>
                  <c:y val="-7.6162642952593322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1.582123426296455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貸款</c:v>
                </c:pt>
                <c:pt idx="1">
                  <c:v>存款</c:v>
                </c:pt>
                <c:pt idx="2">
                  <c:v>理財</c:v>
                </c:pt>
              </c:strCache>
            </c:strRef>
          </c:cat>
          <c:val>
            <c:numRef>
              <c:f>工作表1!$C$2:$C$4</c:f>
              <c:numCache>
                <c:formatCode>0.00%</c:formatCode>
                <c:ptCount val="3"/>
                <c:pt idx="0">
                  <c:v>0.10262758012294987</c:v>
                </c:pt>
                <c:pt idx="1">
                  <c:v>0.87961812563795838</c:v>
                </c:pt>
                <c:pt idx="2">
                  <c:v>0.10867346231831178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死的-活的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-3.1250000000000574E-3"/>
                  <c:y val="-2.455400931631426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7.127214128493225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1458200967217994E-16"/>
                  <c:y val="7.599931865161663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貸款</c:v>
                </c:pt>
                <c:pt idx="1">
                  <c:v>存款</c:v>
                </c:pt>
                <c:pt idx="2">
                  <c:v>理財</c:v>
                </c:pt>
              </c:strCache>
            </c:strRef>
          </c:cat>
          <c:val>
            <c:numRef>
              <c:f>工作表1!$D$2:$D$4</c:f>
              <c:numCache>
                <c:formatCode>0.00%</c:formatCode>
                <c:ptCount val="3"/>
                <c:pt idx="0">
                  <c:v>5.4820797458171089E-2</c:v>
                </c:pt>
                <c:pt idx="1">
                  <c:v>9.7520517429888209E-2</c:v>
                </c:pt>
                <c:pt idx="2">
                  <c:v>-3.5664612760789652E-2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09389008"/>
        <c:axId val="509389568"/>
      </c:barChart>
      <c:catAx>
        <c:axId val="509389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09389568"/>
        <c:crosses val="autoZero"/>
        <c:auto val="1"/>
        <c:lblAlgn val="ctr"/>
        <c:lblOffset val="100"/>
        <c:noMultiLvlLbl val="0"/>
      </c:catAx>
      <c:valAx>
        <c:axId val="509389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09389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TW"/>
              <a:t>性別比例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死的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6.269623137941446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3.92587328211897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M</c:v>
                </c:pt>
                <c:pt idx="1">
                  <c:v>F</c:v>
                </c:pt>
              </c:strCache>
            </c:strRef>
          </c:cat>
          <c:val>
            <c:numRef>
              <c:f>工作表1!$B$2:$B$3</c:f>
              <c:numCache>
                <c:formatCode>0.00%</c:formatCode>
                <c:ptCount val="2"/>
                <c:pt idx="0">
                  <c:v>0.42072271386430676</c:v>
                </c:pt>
                <c:pt idx="1">
                  <c:v>0.57927728613569318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活的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-7.6162642952593322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1.582123426296519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M</c:v>
                </c:pt>
                <c:pt idx="1">
                  <c:v>F</c:v>
                </c:pt>
              </c:strCache>
            </c:strRef>
          </c:cat>
          <c:val>
            <c:numRef>
              <c:f>工作表1!$C$2:$C$3</c:f>
              <c:numCache>
                <c:formatCode>0.00%</c:formatCode>
                <c:ptCount val="2"/>
                <c:pt idx="0">
                  <c:v>0.38361561306353947</c:v>
                </c:pt>
                <c:pt idx="1">
                  <c:v>0.61638438693646047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死的-活的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1.299766160201392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8.098726125816552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工作表1!$A$2:$A$3</c:f>
              <c:strCache>
                <c:ptCount val="2"/>
                <c:pt idx="0">
                  <c:v>M</c:v>
                </c:pt>
                <c:pt idx="1">
                  <c:v>F</c:v>
                </c:pt>
              </c:strCache>
            </c:strRef>
          </c:cat>
          <c:val>
            <c:numRef>
              <c:f>工作表1!$D$2:$D$3</c:f>
              <c:numCache>
                <c:formatCode>0.00%</c:formatCode>
                <c:ptCount val="2"/>
                <c:pt idx="0">
                  <c:v>3.710710080076729E-2</c:v>
                </c:pt>
                <c:pt idx="1">
                  <c:v>-3.710710080076729E-2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92980256"/>
        <c:axId val="392980816"/>
      </c:barChart>
      <c:catAx>
        <c:axId val="392980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2980816"/>
        <c:crosses val="autoZero"/>
        <c:auto val="1"/>
        <c:lblAlgn val="ctr"/>
        <c:lblOffset val="100"/>
        <c:noMultiLvlLbl val="0"/>
      </c:catAx>
      <c:valAx>
        <c:axId val="39298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2980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3416149068322981"/>
          <c:y val="3.03509266143869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0183537927324302"/>
          <c:y val="0.21150801984400938"/>
          <c:w val="0.61052761450593329"/>
          <c:h val="0.6578177982493848"/>
        </c:manualLayout>
      </c:layout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持卡比例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工作表1!$A$2:$A$3</c:f>
              <c:strCache>
                <c:ptCount val="2"/>
                <c:pt idx="0">
                  <c:v>Y</c:v>
                </c:pt>
                <c:pt idx="1">
                  <c:v>N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219926</c:v>
                </c:pt>
                <c:pt idx="1">
                  <c:v>12234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229815903293774"/>
          <c:y val="0.42889384315322227"/>
          <c:w val="9.7496672951092378E-2"/>
          <c:h val="0.15264544471725094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777029-55B3-488F-BD5E-EB1EDA9C6BD3}" type="doc">
      <dgm:prSet loTypeId="urn:microsoft.com/office/officeart/2005/8/layout/hierarchy3" loCatId="hierarchy" qsTypeId="urn:microsoft.com/office/officeart/2005/8/quickstyle/simple2" qsCatId="simple" csTypeId="urn:microsoft.com/office/officeart/2005/8/colors/accent2_3" csCatId="accent2" phldr="1"/>
      <dgm:spPr/>
      <dgm:t>
        <a:bodyPr/>
        <a:lstStyle/>
        <a:p>
          <a:endParaRPr lang="zh-TW" altLang="en-US"/>
        </a:p>
      </dgm:t>
    </dgm:pt>
    <dgm:pt modelId="{78A7E10F-58D2-4661-B9AE-2843FB0CA8BE}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客戶型態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4266A05-94F2-43B0-A4EB-1DC3DDB51746}" type="parTrans" cxnId="{5CD2B42D-EAF1-4EA9-969F-B0A6B3BA997E}">
      <dgm:prSet/>
      <dgm:spPr/>
      <dgm:t>
        <a:bodyPr/>
        <a:lstStyle/>
        <a:p>
          <a:endParaRPr lang="zh-TW" altLang="en-US"/>
        </a:p>
      </dgm:t>
    </dgm:pt>
    <dgm:pt modelId="{BC8C3C0A-A8BB-4023-A855-9983F0A56CDE}" type="sibTrans" cxnId="{5CD2B42D-EAF1-4EA9-969F-B0A6B3BA997E}">
      <dgm:prSet/>
      <dgm:spPr/>
      <dgm:t>
        <a:bodyPr/>
        <a:lstStyle/>
        <a:p>
          <a:endParaRPr lang="zh-TW" altLang="en-US"/>
        </a:p>
      </dgm:t>
    </dgm:pt>
    <dgm:pt modelId="{29D3E07D-4DA7-4299-8C09-D783BCECD2B0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性別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904B83D-1093-49C5-969A-EB1BBC12DFD7}" type="parTrans" cxnId="{5B37DF02-1E1C-4C30-B3AB-F26D20CA470B}">
      <dgm:prSet/>
      <dgm:spPr/>
      <dgm:t>
        <a:bodyPr/>
        <a:lstStyle/>
        <a:p>
          <a:endParaRPr lang="zh-TW" altLang="en-US"/>
        </a:p>
      </dgm:t>
    </dgm:pt>
    <dgm:pt modelId="{D0ABA970-6157-429C-957D-84DBE359C8F5}" type="sibTrans" cxnId="{5B37DF02-1E1C-4C30-B3AB-F26D20CA470B}">
      <dgm:prSet/>
      <dgm:spPr/>
      <dgm:t>
        <a:bodyPr/>
        <a:lstStyle/>
        <a:p>
          <a:endParaRPr lang="zh-TW" altLang="en-US"/>
        </a:p>
      </dgm:t>
    </dgm:pt>
    <dgm:pt modelId="{7205D9A3-AA17-459B-9914-C01862DA4622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年齡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7A756B4-EEC0-451B-9A20-3D0B100E6018}" type="parTrans" cxnId="{9F98F25C-5DCD-4248-AC44-EE56AF8B55B3}">
      <dgm:prSet/>
      <dgm:spPr/>
      <dgm:t>
        <a:bodyPr/>
        <a:lstStyle/>
        <a:p>
          <a:endParaRPr lang="zh-TW" altLang="en-US"/>
        </a:p>
      </dgm:t>
    </dgm:pt>
    <dgm:pt modelId="{EB820D1F-1485-4867-BEDC-C10AE47A3DEB}" type="sibTrans" cxnId="{9F98F25C-5DCD-4248-AC44-EE56AF8B55B3}">
      <dgm:prSet/>
      <dgm:spPr/>
      <dgm:t>
        <a:bodyPr/>
        <a:lstStyle/>
        <a:p>
          <a:endParaRPr lang="zh-TW" altLang="en-US"/>
        </a:p>
      </dgm:t>
    </dgm:pt>
    <dgm:pt modelId="{FB49DAB3-90EE-498A-A164-9A4EEC69AB89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是否貸款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FAE75D1-BC5C-4865-A9A1-484594798486}" type="parTrans" cxnId="{DACF4F5C-222E-4F60-8E11-39DE05FC9EAF}">
      <dgm:prSet/>
      <dgm:spPr/>
      <dgm:t>
        <a:bodyPr/>
        <a:lstStyle/>
        <a:p>
          <a:endParaRPr lang="zh-TW" altLang="en-US"/>
        </a:p>
      </dgm:t>
    </dgm:pt>
    <dgm:pt modelId="{02C490A4-CC72-4CC5-824B-7689C3E2D6BD}" type="sibTrans" cxnId="{DACF4F5C-222E-4F60-8E11-39DE05FC9EAF}">
      <dgm:prSet/>
      <dgm:spPr/>
      <dgm:t>
        <a:bodyPr/>
        <a:lstStyle/>
        <a:p>
          <a:endParaRPr lang="zh-TW" altLang="en-US"/>
        </a:p>
      </dgm:t>
    </dgm:pt>
    <dgm:pt modelId="{6E9D2960-3DE2-4F8E-A920-91828DB9C498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是否存款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F54FF31-BAF7-456F-A1CF-709DE357E504}" type="parTrans" cxnId="{E5015655-A4C5-47BA-BE47-0E840FDE5196}">
      <dgm:prSet/>
      <dgm:spPr/>
      <dgm:t>
        <a:bodyPr/>
        <a:lstStyle/>
        <a:p>
          <a:endParaRPr lang="zh-TW" altLang="en-US"/>
        </a:p>
      </dgm:t>
    </dgm:pt>
    <dgm:pt modelId="{A2BD9576-0666-4CFC-B6E0-6E913043939A}" type="sibTrans" cxnId="{E5015655-A4C5-47BA-BE47-0E840FDE5196}">
      <dgm:prSet/>
      <dgm:spPr/>
      <dgm:t>
        <a:bodyPr/>
        <a:lstStyle/>
        <a:p>
          <a:endParaRPr lang="zh-TW" altLang="en-US"/>
        </a:p>
      </dgm:t>
    </dgm:pt>
    <dgm:pt modelId="{152EDB7B-7D2C-4F95-8022-74A96E7F6EE0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是否理財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143F3E1-34D8-423C-9B3F-03340A3EB839}" type="parTrans" cxnId="{EF67E49E-A438-42F3-B61C-648149E23E88}">
      <dgm:prSet/>
      <dgm:spPr/>
      <dgm:t>
        <a:bodyPr/>
        <a:lstStyle/>
        <a:p>
          <a:endParaRPr lang="zh-TW" altLang="en-US"/>
        </a:p>
      </dgm:t>
    </dgm:pt>
    <dgm:pt modelId="{02DDA441-7C5F-4A65-9B5E-F2907089E13C}" type="sibTrans" cxnId="{EF67E49E-A438-42F3-B61C-648149E23E88}">
      <dgm:prSet/>
      <dgm:spPr/>
      <dgm:t>
        <a:bodyPr/>
        <a:lstStyle/>
        <a:p>
          <a:endParaRPr lang="zh-TW" altLang="en-US"/>
        </a:p>
      </dgm:t>
    </dgm:pt>
    <dgm:pt modelId="{FB9D853D-FDA8-44A2-8E77-14C0DA14996E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往來關係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9DA93F9-9283-47A7-9116-49774AA7215E}" type="parTrans" cxnId="{E142AF6B-68F5-435A-AE08-5320CAEC5800}">
      <dgm:prSet/>
      <dgm:spPr/>
      <dgm:t>
        <a:bodyPr/>
        <a:lstStyle/>
        <a:p>
          <a:endParaRPr lang="zh-TW" altLang="en-US"/>
        </a:p>
      </dgm:t>
    </dgm:pt>
    <dgm:pt modelId="{80F004CF-5D5E-4CF0-B0DF-D18BDF6BD169}" type="sibTrans" cxnId="{E142AF6B-68F5-435A-AE08-5320CAEC5800}">
      <dgm:prSet/>
      <dgm:spPr/>
      <dgm:t>
        <a:bodyPr/>
        <a:lstStyle/>
        <a:p>
          <a:endParaRPr lang="zh-TW" altLang="en-US"/>
        </a:p>
      </dgm:t>
    </dgm:pt>
    <dgm:pt modelId="{846B9FAB-7C50-4971-B180-6F383ADE627E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來電比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5ED1A62-7FF9-4D8E-AB64-D937690F71E9}" type="parTrans" cxnId="{DD4B28F6-2D0F-47B4-A108-755CDD740200}">
      <dgm:prSet/>
      <dgm:spPr/>
      <dgm:t>
        <a:bodyPr/>
        <a:lstStyle/>
        <a:p>
          <a:endParaRPr lang="zh-TW" altLang="en-US"/>
        </a:p>
      </dgm:t>
    </dgm:pt>
    <dgm:pt modelId="{A3FB72F7-3BCE-4FFA-AAF6-27F19E9D59CA}" type="sibTrans" cxnId="{DD4B28F6-2D0F-47B4-A108-755CDD740200}">
      <dgm:prSet/>
      <dgm:spPr/>
      <dgm:t>
        <a:bodyPr/>
        <a:lstStyle/>
        <a:p>
          <a:endParaRPr lang="zh-TW" altLang="en-US"/>
        </a:p>
      </dgm:t>
    </dgm:pt>
    <dgm:pt modelId="{554B6112-8ADD-4F2E-9DB6-487F3DFF03F2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來電次數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E96A911-FE23-4E61-ADDA-463E78BDEBF1}" type="parTrans" cxnId="{87F984FF-5F49-41EB-B2F8-D4AEDD165F00}">
      <dgm:prSet/>
      <dgm:spPr/>
      <dgm:t>
        <a:bodyPr/>
        <a:lstStyle/>
        <a:p>
          <a:endParaRPr lang="zh-TW" altLang="en-US"/>
        </a:p>
      </dgm:t>
    </dgm:pt>
    <dgm:pt modelId="{710016AB-5603-4D6C-A242-A6EFF8DA6755}" type="sibTrans" cxnId="{87F984FF-5F49-41EB-B2F8-D4AEDD165F00}">
      <dgm:prSet/>
      <dgm:spPr/>
      <dgm:t>
        <a:bodyPr/>
        <a:lstStyle/>
        <a:p>
          <a:endParaRPr lang="zh-TW" altLang="en-US"/>
        </a:p>
      </dgm:t>
    </dgm:pt>
    <dgm:pt modelId="{1FE73B18-3FC0-4AB3-8442-21D12DB043AC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來電通時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6FB634B-B0A8-4B96-A9E0-041EAECB0E40}" type="parTrans" cxnId="{B5A1559C-2B26-4723-BDC1-8E16830BCF66}">
      <dgm:prSet/>
      <dgm:spPr/>
      <dgm:t>
        <a:bodyPr/>
        <a:lstStyle/>
        <a:p>
          <a:endParaRPr lang="zh-TW" altLang="en-US"/>
        </a:p>
      </dgm:t>
    </dgm:pt>
    <dgm:pt modelId="{93E522C0-2788-44EF-ACEA-4DBB6AB75945}" type="sibTrans" cxnId="{B5A1559C-2B26-4723-BDC1-8E16830BCF66}">
      <dgm:prSet/>
      <dgm:spPr/>
      <dgm:t>
        <a:bodyPr/>
        <a:lstStyle/>
        <a:p>
          <a:endParaRPr lang="zh-TW" altLang="en-US"/>
        </a:p>
      </dgm:t>
    </dgm:pt>
    <dgm:pt modelId="{F7F0436D-0B3C-4944-87DC-4F02131554F7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來電原因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6834026-E9FC-4BA8-98F8-9EDE5E09CED4}" type="parTrans" cxnId="{6495D2F6-056A-494F-9104-DF9E7B742713}">
      <dgm:prSet/>
      <dgm:spPr/>
      <dgm:t>
        <a:bodyPr/>
        <a:lstStyle/>
        <a:p>
          <a:endParaRPr lang="zh-TW" altLang="en-US"/>
        </a:p>
      </dgm:t>
    </dgm:pt>
    <dgm:pt modelId="{D54FBE24-6E49-4D71-9515-4FC6FD39F86D}" type="sibTrans" cxnId="{6495D2F6-056A-494F-9104-DF9E7B742713}">
      <dgm:prSet/>
      <dgm:spPr/>
      <dgm:t>
        <a:bodyPr/>
        <a:lstStyle/>
        <a:p>
          <a:endParaRPr lang="zh-TW" altLang="en-US"/>
        </a:p>
      </dgm:t>
    </dgm:pt>
    <dgm:pt modelId="{89C8A852-710F-462E-9884-207A95E05E41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問題產品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40EA8CD-633F-444A-8828-A552D0BBBEF5}" type="parTrans" cxnId="{324495D3-8465-4437-A3AE-4B07F3CC3893}">
      <dgm:prSet/>
      <dgm:spPr/>
      <dgm:t>
        <a:bodyPr/>
        <a:lstStyle/>
        <a:p>
          <a:endParaRPr lang="zh-TW" altLang="en-US"/>
        </a:p>
      </dgm:t>
    </dgm:pt>
    <dgm:pt modelId="{945A213C-FE11-4B37-9ABF-6A4724AD132E}" type="sibTrans" cxnId="{324495D3-8465-4437-A3AE-4B07F3CC3893}">
      <dgm:prSet/>
      <dgm:spPr/>
      <dgm:t>
        <a:bodyPr/>
        <a:lstStyle/>
        <a:p>
          <a:endParaRPr lang="zh-TW" altLang="en-US"/>
        </a:p>
      </dgm:t>
    </dgm:pt>
    <dgm:pt modelId="{E5F49ACB-BB0A-4F98-B9B5-F3496CE4B719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問題類別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A197B82-3405-4AE3-9BB3-C7D6D40C11E9}" type="parTrans" cxnId="{3E50C5AE-A412-4A00-B5AA-9C0129D8FEDF}">
      <dgm:prSet/>
      <dgm:spPr/>
      <dgm:t>
        <a:bodyPr/>
        <a:lstStyle/>
        <a:p>
          <a:endParaRPr lang="zh-TW" altLang="en-US"/>
        </a:p>
      </dgm:t>
    </dgm:pt>
    <dgm:pt modelId="{75545F03-DB32-437C-978A-2574AF039C0B}" type="sibTrans" cxnId="{3E50C5AE-A412-4A00-B5AA-9C0129D8FEDF}">
      <dgm:prSet/>
      <dgm:spPr/>
      <dgm:t>
        <a:bodyPr/>
        <a:lstStyle/>
        <a:p>
          <a:endParaRPr lang="zh-TW" altLang="en-US"/>
        </a:p>
      </dgm:t>
    </dgm:pt>
    <dgm:pt modelId="{BD7E3455-C99B-43B3-BDD0-936BC3D51DA4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問題明細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94799D9-D4ED-47E4-A1B4-8DB9A054ABDE}" type="parTrans" cxnId="{852A3D79-9BA5-4500-BCAD-A9515D35B029}">
      <dgm:prSet/>
      <dgm:spPr/>
      <dgm:t>
        <a:bodyPr/>
        <a:lstStyle/>
        <a:p>
          <a:endParaRPr lang="zh-TW" altLang="en-US"/>
        </a:p>
      </dgm:t>
    </dgm:pt>
    <dgm:pt modelId="{4605F482-5500-4CDD-A960-4BAC26A09EBA}" type="sibTrans" cxnId="{852A3D79-9BA5-4500-BCAD-A9515D35B029}">
      <dgm:prSet/>
      <dgm:spPr/>
      <dgm:t>
        <a:bodyPr/>
        <a:lstStyle/>
        <a:p>
          <a:endParaRPr lang="zh-TW" altLang="en-US"/>
        </a:p>
      </dgm:t>
    </dgm:pt>
    <dgm:pt modelId="{CA8E2C40-9319-47BF-ABC8-DA7547719531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消費型態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931B079-C242-4F44-9503-81F0BD5FC670}" type="parTrans" cxnId="{AB82A142-F991-4BF1-9F73-0966F56D13C7}">
      <dgm:prSet/>
      <dgm:spPr/>
      <dgm:t>
        <a:bodyPr/>
        <a:lstStyle/>
        <a:p>
          <a:endParaRPr lang="zh-TW" altLang="en-US"/>
        </a:p>
      </dgm:t>
    </dgm:pt>
    <dgm:pt modelId="{7DEBC2CA-8C6B-454E-B338-FD3CC59ABB7D}" type="sibTrans" cxnId="{AB82A142-F991-4BF1-9F73-0966F56D13C7}">
      <dgm:prSet/>
      <dgm:spPr/>
      <dgm:t>
        <a:bodyPr/>
        <a:lstStyle/>
        <a:p>
          <a:endParaRPr lang="zh-TW" altLang="en-US"/>
        </a:p>
      </dgm:t>
    </dgm:pt>
    <dgm:pt modelId="{F9D1D00C-99EC-4B8A-8885-A014F42ADBED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消費種類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AB30771-042A-4588-958E-4AE3D2B710D0}" type="parTrans" cxnId="{FE7E65AD-0ABF-4CD2-8521-A3C26429E6B2}">
      <dgm:prSet/>
      <dgm:spPr/>
      <dgm:t>
        <a:bodyPr/>
        <a:lstStyle/>
        <a:p>
          <a:endParaRPr lang="zh-TW" altLang="en-US"/>
        </a:p>
      </dgm:t>
    </dgm:pt>
    <dgm:pt modelId="{57FFDF59-91CD-4DEB-97EF-7ADF4A96B8C9}" type="sibTrans" cxnId="{FE7E65AD-0ABF-4CD2-8521-A3C26429E6B2}">
      <dgm:prSet/>
      <dgm:spPr/>
      <dgm:t>
        <a:bodyPr/>
        <a:lstStyle/>
        <a:p>
          <a:endParaRPr lang="zh-TW" altLang="en-US"/>
        </a:p>
      </dgm:t>
    </dgm:pt>
    <dgm:pt modelId="{519F9E7D-E233-4409-BD04-8F28DA7CE26E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信用卡種類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9EC6063-625D-4E55-B3C4-78429FF6FD7B}" type="parTrans" cxnId="{4D01B515-6432-47B5-AA55-0E3F01BC8044}">
      <dgm:prSet/>
      <dgm:spPr/>
      <dgm:t>
        <a:bodyPr/>
        <a:lstStyle/>
        <a:p>
          <a:endParaRPr lang="zh-TW" altLang="en-US"/>
        </a:p>
      </dgm:t>
    </dgm:pt>
    <dgm:pt modelId="{FDA404FF-2458-485A-B786-112F7FD002D8}" type="sibTrans" cxnId="{4D01B515-6432-47B5-AA55-0E3F01BC8044}">
      <dgm:prSet/>
      <dgm:spPr/>
      <dgm:t>
        <a:bodyPr/>
        <a:lstStyle/>
        <a:p>
          <a:endParaRPr lang="zh-TW" altLang="en-US"/>
        </a:p>
      </dgm:t>
    </dgm:pt>
    <dgm:pt modelId="{9BF56AAF-04ED-47D0-8EC6-BE3F06813D6A}" type="asst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信用卡等級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22568BB-1B81-4507-AFEA-5BCABF503DD3}" type="parTrans" cxnId="{E0001BE0-8B01-4681-A274-EA87D15A0317}">
      <dgm:prSet/>
      <dgm:spPr/>
      <dgm:t>
        <a:bodyPr/>
        <a:lstStyle/>
        <a:p>
          <a:endParaRPr lang="zh-TW" altLang="en-US"/>
        </a:p>
      </dgm:t>
    </dgm:pt>
    <dgm:pt modelId="{0395E777-5D7C-4BFA-986D-6606845FDFF2}" type="sibTrans" cxnId="{E0001BE0-8B01-4681-A274-EA87D15A0317}">
      <dgm:prSet/>
      <dgm:spPr/>
      <dgm:t>
        <a:bodyPr/>
        <a:lstStyle/>
        <a:p>
          <a:endParaRPr lang="zh-TW" altLang="en-US"/>
        </a:p>
      </dgm:t>
    </dgm:pt>
    <dgm:pt modelId="{7E56FAB4-0C5A-4DFA-A514-29A03B0EA20D}" type="asst">
      <dgm:prSet phldrT="[文字]" custT="1"/>
      <dgm:spPr/>
      <dgm:t>
        <a:bodyPr/>
        <a:lstStyle/>
        <a:p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6C11198-1981-410A-B8C6-12685B65B2FF}" type="parTrans" cxnId="{91DD0F0A-34D5-4DE7-B7C9-C41F32629282}">
      <dgm:prSet/>
      <dgm:spPr/>
      <dgm:t>
        <a:bodyPr/>
        <a:lstStyle/>
        <a:p>
          <a:endParaRPr lang="zh-TW" altLang="en-US"/>
        </a:p>
      </dgm:t>
    </dgm:pt>
    <dgm:pt modelId="{0443E040-EAE3-4DDA-B0CE-3011E15B4599}" type="sibTrans" cxnId="{91DD0F0A-34D5-4DE7-B7C9-C41F32629282}">
      <dgm:prSet/>
      <dgm:spPr/>
      <dgm:t>
        <a:bodyPr/>
        <a:lstStyle/>
        <a:p>
          <a:endParaRPr lang="zh-TW" altLang="en-US"/>
        </a:p>
      </dgm:t>
    </dgm:pt>
    <dgm:pt modelId="{1E8D3491-3E8A-4EBA-9F4C-17A14E2EAF68}" type="asst">
      <dgm:prSet phldrT="[文字]" custT="1"/>
      <dgm:spPr/>
      <dgm:t>
        <a:bodyPr/>
        <a:lstStyle/>
        <a:p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0328EF6-F5F8-4064-BBA4-AB81612D7B80}" type="parTrans" cxnId="{D1F3CE92-45ED-483F-B871-76387BBCF205}">
      <dgm:prSet/>
      <dgm:spPr/>
      <dgm:t>
        <a:bodyPr/>
        <a:lstStyle/>
        <a:p>
          <a:endParaRPr lang="zh-TW" altLang="en-US"/>
        </a:p>
      </dgm:t>
    </dgm:pt>
    <dgm:pt modelId="{4AC565B7-3AC2-4034-8E5B-8EBEEE89BD9A}" type="sibTrans" cxnId="{D1F3CE92-45ED-483F-B871-76387BBCF205}">
      <dgm:prSet/>
      <dgm:spPr/>
      <dgm:t>
        <a:bodyPr/>
        <a:lstStyle/>
        <a:p>
          <a:endParaRPr lang="zh-TW" altLang="en-US"/>
        </a:p>
      </dgm:t>
    </dgm:pt>
    <dgm:pt modelId="{81712031-1FCE-4274-B570-11EA2FE39CDC}" type="asst">
      <dgm:prSet phldrT="[文字]" custT="1"/>
      <dgm:spPr/>
      <dgm:t>
        <a:bodyPr/>
        <a:lstStyle/>
        <a:p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BE8C0F9-F208-4D42-A11D-3EE482851442}" type="parTrans" cxnId="{5EBD275A-DE0E-4AE3-8DAE-42D674120943}">
      <dgm:prSet/>
      <dgm:spPr/>
      <dgm:t>
        <a:bodyPr/>
        <a:lstStyle/>
        <a:p>
          <a:endParaRPr lang="zh-TW" altLang="en-US"/>
        </a:p>
      </dgm:t>
    </dgm:pt>
    <dgm:pt modelId="{BFDF1AF8-3B3C-4E29-BBD2-7B8730E4A395}" type="sibTrans" cxnId="{5EBD275A-DE0E-4AE3-8DAE-42D674120943}">
      <dgm:prSet/>
      <dgm:spPr/>
      <dgm:t>
        <a:bodyPr/>
        <a:lstStyle/>
        <a:p>
          <a:endParaRPr lang="zh-TW" altLang="en-US"/>
        </a:p>
      </dgm:t>
    </dgm:pt>
    <dgm:pt modelId="{085E135B-C0DA-4167-B888-9305489BC3B6}" type="pres">
      <dgm:prSet presAssocID="{A0777029-55B3-488F-BD5E-EB1EDA9C6BD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1581CE3E-E262-4A0B-82A9-32274FE58614}" type="pres">
      <dgm:prSet presAssocID="{78A7E10F-58D2-4661-B9AE-2843FB0CA8BE}" presName="root" presStyleCnt="0"/>
      <dgm:spPr/>
    </dgm:pt>
    <dgm:pt modelId="{D3D0F5F5-CCD4-4670-B542-78C8B3AADDA4}" type="pres">
      <dgm:prSet presAssocID="{78A7E10F-58D2-4661-B9AE-2843FB0CA8BE}" presName="rootComposite" presStyleCnt="0"/>
      <dgm:spPr/>
    </dgm:pt>
    <dgm:pt modelId="{3D88DBFC-350F-4B12-8774-2F3247CD7326}" type="pres">
      <dgm:prSet presAssocID="{78A7E10F-58D2-4661-B9AE-2843FB0CA8BE}" presName="rootText" presStyleLbl="node1" presStyleIdx="0" presStyleCnt="6" custScaleX="163709" custScaleY="100907"/>
      <dgm:spPr/>
      <dgm:t>
        <a:bodyPr/>
        <a:lstStyle/>
        <a:p>
          <a:endParaRPr lang="zh-TW" altLang="en-US"/>
        </a:p>
      </dgm:t>
    </dgm:pt>
    <dgm:pt modelId="{E561A1B3-DA83-4FCA-9DAD-9A93BE7A04A4}" type="pres">
      <dgm:prSet presAssocID="{78A7E10F-58D2-4661-B9AE-2843FB0CA8BE}" presName="rootConnector" presStyleLbl="node1" presStyleIdx="0" presStyleCnt="6"/>
      <dgm:spPr/>
      <dgm:t>
        <a:bodyPr/>
        <a:lstStyle/>
        <a:p>
          <a:endParaRPr lang="zh-TW" altLang="en-US"/>
        </a:p>
      </dgm:t>
    </dgm:pt>
    <dgm:pt modelId="{3309E71B-20BC-4412-B0AA-7A30DE0B7BE1}" type="pres">
      <dgm:prSet presAssocID="{78A7E10F-58D2-4661-B9AE-2843FB0CA8BE}" presName="childShape" presStyleCnt="0"/>
      <dgm:spPr/>
    </dgm:pt>
    <dgm:pt modelId="{9AA4CDD8-2BFA-4C3A-AB95-2B508CB6083B}" type="pres">
      <dgm:prSet presAssocID="{9904B83D-1093-49C5-969A-EB1BBC12DFD7}" presName="Name13" presStyleLbl="parChTrans1D2" presStyleIdx="0" presStyleCnt="15"/>
      <dgm:spPr/>
      <dgm:t>
        <a:bodyPr/>
        <a:lstStyle/>
        <a:p>
          <a:endParaRPr lang="zh-TW" altLang="en-US"/>
        </a:p>
      </dgm:t>
    </dgm:pt>
    <dgm:pt modelId="{B94DC6FC-DF15-4421-BB41-CBD5F5B421F1}" type="pres">
      <dgm:prSet presAssocID="{29D3E07D-4DA7-4299-8C09-D783BCECD2B0}" presName="childText" presStyleLbl="bgAcc1" presStyleIdx="0" presStyleCnt="15" custScaleY="744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BCFBFDE-6FB0-4C23-9C21-2B8B1BB12316}" type="pres">
      <dgm:prSet presAssocID="{07A756B4-EEC0-451B-9A20-3D0B100E6018}" presName="Name13" presStyleLbl="parChTrans1D2" presStyleIdx="1" presStyleCnt="15"/>
      <dgm:spPr/>
      <dgm:t>
        <a:bodyPr/>
        <a:lstStyle/>
        <a:p>
          <a:endParaRPr lang="zh-TW" altLang="en-US"/>
        </a:p>
      </dgm:t>
    </dgm:pt>
    <dgm:pt modelId="{4DA08818-2DFF-45E2-838C-349DE145594A}" type="pres">
      <dgm:prSet presAssocID="{7205D9A3-AA17-459B-9914-C01862DA4622}" presName="childText" presStyleLbl="bgAcc1" presStyleIdx="1" presStyleCnt="15" custScaleY="7486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3232E04-7270-4E18-B4FD-80EA8DBF2537}" type="pres">
      <dgm:prSet presAssocID="{8FAE75D1-BC5C-4865-A9A1-484594798486}" presName="Name13" presStyleLbl="parChTrans1D2" presStyleIdx="2" presStyleCnt="15"/>
      <dgm:spPr/>
      <dgm:t>
        <a:bodyPr/>
        <a:lstStyle/>
        <a:p>
          <a:endParaRPr lang="zh-TW" altLang="en-US"/>
        </a:p>
      </dgm:t>
    </dgm:pt>
    <dgm:pt modelId="{E8A6C5C8-81DB-4A7C-BD4F-A4C43FFE7658}" type="pres">
      <dgm:prSet presAssocID="{FB49DAB3-90EE-498A-A164-9A4EEC69AB89}" presName="childText" presStyleLbl="bgAcc1" presStyleIdx="2" presStyleCnt="15" custScaleY="6886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251CE9-3EBF-4F90-B9DE-92DD1E3F7825}" type="pres">
      <dgm:prSet presAssocID="{FF54FF31-BAF7-456F-A1CF-709DE357E504}" presName="Name13" presStyleLbl="parChTrans1D2" presStyleIdx="3" presStyleCnt="15"/>
      <dgm:spPr/>
      <dgm:t>
        <a:bodyPr/>
        <a:lstStyle/>
        <a:p>
          <a:endParaRPr lang="zh-TW" altLang="en-US"/>
        </a:p>
      </dgm:t>
    </dgm:pt>
    <dgm:pt modelId="{71E3B34E-096B-4FCC-9115-A637B1F2D1E2}" type="pres">
      <dgm:prSet presAssocID="{6E9D2960-3DE2-4F8E-A920-91828DB9C498}" presName="childText" presStyleLbl="bgAcc1" presStyleIdx="3" presStyleCnt="15" custScaleY="7166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7E04E5B-E65D-4DB6-ACF7-8BCFFDBAB2BB}" type="pres">
      <dgm:prSet presAssocID="{2143F3E1-34D8-423C-9B3F-03340A3EB839}" presName="Name13" presStyleLbl="parChTrans1D2" presStyleIdx="4" presStyleCnt="15"/>
      <dgm:spPr/>
      <dgm:t>
        <a:bodyPr/>
        <a:lstStyle/>
        <a:p>
          <a:endParaRPr lang="zh-TW" altLang="en-US"/>
        </a:p>
      </dgm:t>
    </dgm:pt>
    <dgm:pt modelId="{844DDEA9-2C68-4A2D-A8CF-8138F76A182D}" type="pres">
      <dgm:prSet presAssocID="{152EDB7B-7D2C-4F95-8022-74A96E7F6EE0}" presName="childText" presStyleLbl="bgAcc1" presStyleIdx="4" presStyleCnt="15" custScaleY="6530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D3ED24-B923-46C0-B00C-2A22D3DEB6FE}" type="pres">
      <dgm:prSet presAssocID="{7E56FAB4-0C5A-4DFA-A514-29A03B0EA20D}" presName="root" presStyleCnt="0"/>
      <dgm:spPr/>
    </dgm:pt>
    <dgm:pt modelId="{1CBE7D4F-4445-4DDE-9146-F6BD5ED06726}" type="pres">
      <dgm:prSet presAssocID="{7E56FAB4-0C5A-4DFA-A514-29A03B0EA20D}" presName="rootComposite" presStyleCnt="0"/>
      <dgm:spPr/>
    </dgm:pt>
    <dgm:pt modelId="{02385085-3016-45C5-8B15-E6EF29CE40EA}" type="pres">
      <dgm:prSet presAssocID="{7E56FAB4-0C5A-4DFA-A514-29A03B0EA20D}" presName="rootText" presStyleLbl="node1" presStyleIdx="1" presStyleCnt="6" custScaleX="61907"/>
      <dgm:spPr/>
      <dgm:t>
        <a:bodyPr/>
        <a:lstStyle/>
        <a:p>
          <a:endParaRPr lang="zh-TW" altLang="en-US"/>
        </a:p>
      </dgm:t>
    </dgm:pt>
    <dgm:pt modelId="{4ED00501-5442-4FBC-93D8-B3D489EFF2C5}" type="pres">
      <dgm:prSet presAssocID="{7E56FAB4-0C5A-4DFA-A514-29A03B0EA20D}" presName="rootConnector" presStyleLbl="asst0" presStyleIdx="0" presStyleCnt="0"/>
      <dgm:spPr/>
      <dgm:t>
        <a:bodyPr/>
        <a:lstStyle/>
        <a:p>
          <a:endParaRPr lang="zh-TW" altLang="en-US"/>
        </a:p>
      </dgm:t>
    </dgm:pt>
    <dgm:pt modelId="{F4FE9CDA-EA42-4D6F-9F20-9B798320DC25}" type="pres">
      <dgm:prSet presAssocID="{7E56FAB4-0C5A-4DFA-A514-29A03B0EA20D}" presName="childShape" presStyleCnt="0"/>
      <dgm:spPr/>
    </dgm:pt>
    <dgm:pt modelId="{81ABD357-126F-4375-B6BA-6DD67427A6AF}" type="pres">
      <dgm:prSet presAssocID="{FB9D853D-FDA8-44A2-8E77-14C0DA14996E}" presName="root" presStyleCnt="0"/>
      <dgm:spPr/>
    </dgm:pt>
    <dgm:pt modelId="{B781446C-D741-4912-807F-76C641CF783A}" type="pres">
      <dgm:prSet presAssocID="{FB9D853D-FDA8-44A2-8E77-14C0DA14996E}" presName="rootComposite" presStyleCnt="0"/>
      <dgm:spPr/>
    </dgm:pt>
    <dgm:pt modelId="{DB992EEA-3ADC-43BC-9DB1-F1D0E2302CF3}" type="pres">
      <dgm:prSet presAssocID="{FB9D853D-FDA8-44A2-8E77-14C0DA14996E}" presName="rootText" presStyleLbl="node1" presStyleIdx="2" presStyleCnt="6" custScaleX="159731"/>
      <dgm:spPr/>
      <dgm:t>
        <a:bodyPr/>
        <a:lstStyle/>
        <a:p>
          <a:endParaRPr lang="zh-TW" altLang="en-US"/>
        </a:p>
      </dgm:t>
    </dgm:pt>
    <dgm:pt modelId="{0F5F8B9D-F791-457E-B15D-03236C8C1BB4}" type="pres">
      <dgm:prSet presAssocID="{FB9D853D-FDA8-44A2-8E77-14C0DA14996E}" presName="rootConnector" presStyleLbl="asst0" presStyleIdx="0" presStyleCnt="0"/>
      <dgm:spPr/>
      <dgm:t>
        <a:bodyPr/>
        <a:lstStyle/>
        <a:p>
          <a:endParaRPr lang="zh-TW" altLang="en-US"/>
        </a:p>
      </dgm:t>
    </dgm:pt>
    <dgm:pt modelId="{B1849346-B457-4448-8CB0-A9EFF119293D}" type="pres">
      <dgm:prSet presAssocID="{FB9D853D-FDA8-44A2-8E77-14C0DA14996E}" presName="childShape" presStyleCnt="0"/>
      <dgm:spPr/>
    </dgm:pt>
    <dgm:pt modelId="{87D70DD3-C653-410D-A529-FBDA6A96206C}" type="pres">
      <dgm:prSet presAssocID="{D5ED1A62-7FF9-4D8E-AB64-D937690F71E9}" presName="Name13" presStyleLbl="parChTrans1D2" presStyleIdx="5" presStyleCnt="15"/>
      <dgm:spPr/>
      <dgm:t>
        <a:bodyPr/>
        <a:lstStyle/>
        <a:p>
          <a:endParaRPr lang="zh-TW" altLang="en-US"/>
        </a:p>
      </dgm:t>
    </dgm:pt>
    <dgm:pt modelId="{6BE1B750-0471-4084-9A2B-857F8CC2EE31}" type="pres">
      <dgm:prSet presAssocID="{846B9FAB-7C50-4971-B180-6F383ADE627E}" presName="childText" presStyleLbl="bgAcc1" presStyleIdx="5" presStyleCnt="15" custScaleY="7535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2898F22-5C2E-4D4A-83DE-3AB13EA33FF4}" type="pres">
      <dgm:prSet presAssocID="{6E96A911-FE23-4E61-ADDA-463E78BDEBF1}" presName="Name13" presStyleLbl="parChTrans1D2" presStyleIdx="6" presStyleCnt="15"/>
      <dgm:spPr/>
      <dgm:t>
        <a:bodyPr/>
        <a:lstStyle/>
        <a:p>
          <a:endParaRPr lang="zh-TW" altLang="en-US"/>
        </a:p>
      </dgm:t>
    </dgm:pt>
    <dgm:pt modelId="{CCCE7C42-C6D0-4CBD-8614-D5BD6B16E6CE}" type="pres">
      <dgm:prSet presAssocID="{554B6112-8ADD-4F2E-9DB6-487F3DFF03F2}" presName="childText" presStyleLbl="bgAcc1" presStyleIdx="6" presStyleCnt="15" custScaleY="7877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C54BBF2-3993-4FB2-9652-BEE33965F8C5}" type="pres">
      <dgm:prSet presAssocID="{B6FB634B-B0A8-4B96-A9E0-041EAECB0E40}" presName="Name13" presStyleLbl="parChTrans1D2" presStyleIdx="7" presStyleCnt="15"/>
      <dgm:spPr/>
      <dgm:t>
        <a:bodyPr/>
        <a:lstStyle/>
        <a:p>
          <a:endParaRPr lang="zh-TW" altLang="en-US"/>
        </a:p>
      </dgm:t>
    </dgm:pt>
    <dgm:pt modelId="{3EA5C9E5-61B5-4F11-9157-05F51B239FBF}" type="pres">
      <dgm:prSet presAssocID="{1FE73B18-3FC0-4AB3-8442-21D12DB043AC}" presName="childText" presStyleLbl="bgAcc1" presStyleIdx="7" presStyleCnt="15" custScaleY="7081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6FB638-18FB-47C2-A203-2A8644B642AC}" type="pres">
      <dgm:prSet presAssocID="{46834026-E9FC-4BA8-98F8-9EDE5E09CED4}" presName="Name13" presStyleLbl="parChTrans1D2" presStyleIdx="8" presStyleCnt="15"/>
      <dgm:spPr/>
      <dgm:t>
        <a:bodyPr/>
        <a:lstStyle/>
        <a:p>
          <a:endParaRPr lang="zh-TW" altLang="en-US"/>
        </a:p>
      </dgm:t>
    </dgm:pt>
    <dgm:pt modelId="{F2A4B626-E22A-4792-BD8B-A4AD7B11D35C}" type="pres">
      <dgm:prSet presAssocID="{F7F0436D-0B3C-4944-87DC-4F02131554F7}" presName="childText" presStyleLbl="bgAcc1" presStyleIdx="8" presStyleCnt="15" custScaleY="7057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7A39927-24BF-45E3-901F-A2DADAEDA3F8}" type="pres">
      <dgm:prSet presAssocID="{F40EA8CD-633F-444A-8828-A552D0BBBEF5}" presName="Name13" presStyleLbl="parChTrans1D2" presStyleIdx="9" presStyleCnt="15"/>
      <dgm:spPr/>
      <dgm:t>
        <a:bodyPr/>
        <a:lstStyle/>
        <a:p>
          <a:endParaRPr lang="zh-TW" altLang="en-US"/>
        </a:p>
      </dgm:t>
    </dgm:pt>
    <dgm:pt modelId="{2C36185A-93C1-462E-A493-B2C5E3005477}" type="pres">
      <dgm:prSet presAssocID="{89C8A852-710F-462E-9884-207A95E05E41}" presName="childText" presStyleLbl="bgAcc1" presStyleIdx="9" presStyleCnt="15" custScaleY="6766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A1736CC-5810-4DEA-89D9-1A91B49E2F1B}" type="pres">
      <dgm:prSet presAssocID="{9A197B82-3405-4AE3-9BB3-C7D6D40C11E9}" presName="Name13" presStyleLbl="parChTrans1D2" presStyleIdx="10" presStyleCnt="15"/>
      <dgm:spPr/>
      <dgm:t>
        <a:bodyPr/>
        <a:lstStyle/>
        <a:p>
          <a:endParaRPr lang="zh-TW" altLang="en-US"/>
        </a:p>
      </dgm:t>
    </dgm:pt>
    <dgm:pt modelId="{73B3EE36-712C-48AB-9D7D-8F04875D1F40}" type="pres">
      <dgm:prSet presAssocID="{E5F49ACB-BB0A-4F98-B9B5-F3496CE4B719}" presName="childText" presStyleLbl="bgAcc1" presStyleIdx="10" presStyleCnt="15" custScaleY="628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07B0624-77BD-4919-88A7-452DBFE4BFDA}" type="pres">
      <dgm:prSet presAssocID="{894799D9-D4ED-47E4-A1B4-8DB9A054ABDE}" presName="Name13" presStyleLbl="parChTrans1D2" presStyleIdx="11" presStyleCnt="15"/>
      <dgm:spPr/>
      <dgm:t>
        <a:bodyPr/>
        <a:lstStyle/>
        <a:p>
          <a:endParaRPr lang="zh-TW" altLang="en-US"/>
        </a:p>
      </dgm:t>
    </dgm:pt>
    <dgm:pt modelId="{B798495A-56BB-4329-92F2-DE39A954B282}" type="pres">
      <dgm:prSet presAssocID="{BD7E3455-C99B-43B3-BDD0-936BC3D51DA4}" presName="childText" presStyleLbl="bgAcc1" presStyleIdx="11" presStyleCnt="15" custScaleY="6389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965DF40-A1D9-4E83-BF65-C03206BB3C31}" type="pres">
      <dgm:prSet presAssocID="{1E8D3491-3E8A-4EBA-9F4C-17A14E2EAF68}" presName="root" presStyleCnt="0"/>
      <dgm:spPr/>
    </dgm:pt>
    <dgm:pt modelId="{28D66482-4AE2-4504-A08E-C8688490B588}" type="pres">
      <dgm:prSet presAssocID="{1E8D3491-3E8A-4EBA-9F4C-17A14E2EAF68}" presName="rootComposite" presStyleCnt="0"/>
      <dgm:spPr/>
    </dgm:pt>
    <dgm:pt modelId="{22D83064-F7C8-4187-8EF1-293D5F6550A0}" type="pres">
      <dgm:prSet presAssocID="{1E8D3491-3E8A-4EBA-9F4C-17A14E2EAF68}" presName="rootText" presStyleLbl="node1" presStyleIdx="3" presStyleCnt="6" custScaleX="52294"/>
      <dgm:spPr/>
      <dgm:t>
        <a:bodyPr/>
        <a:lstStyle/>
        <a:p>
          <a:endParaRPr lang="zh-TW" altLang="en-US"/>
        </a:p>
      </dgm:t>
    </dgm:pt>
    <dgm:pt modelId="{9575A1FE-B10D-4011-9BF1-42CBD0BE8AFA}" type="pres">
      <dgm:prSet presAssocID="{1E8D3491-3E8A-4EBA-9F4C-17A14E2EAF68}" presName="rootConnector" presStyleLbl="asst0" presStyleIdx="0" presStyleCnt="0"/>
      <dgm:spPr/>
      <dgm:t>
        <a:bodyPr/>
        <a:lstStyle/>
        <a:p>
          <a:endParaRPr lang="zh-TW" altLang="en-US"/>
        </a:p>
      </dgm:t>
    </dgm:pt>
    <dgm:pt modelId="{9D7F5A3F-46BF-400F-A327-4FB2DD34A4A0}" type="pres">
      <dgm:prSet presAssocID="{1E8D3491-3E8A-4EBA-9F4C-17A14E2EAF68}" presName="childShape" presStyleCnt="0"/>
      <dgm:spPr/>
    </dgm:pt>
    <dgm:pt modelId="{40FD73AE-7518-487D-A76A-1C14B0B9A8E2}" type="pres">
      <dgm:prSet presAssocID="{CA8E2C40-9319-47BF-ABC8-DA7547719531}" presName="root" presStyleCnt="0"/>
      <dgm:spPr/>
    </dgm:pt>
    <dgm:pt modelId="{7EB5556D-1708-484B-A501-4BD52BB6623F}" type="pres">
      <dgm:prSet presAssocID="{CA8E2C40-9319-47BF-ABC8-DA7547719531}" presName="rootComposite" presStyleCnt="0"/>
      <dgm:spPr/>
    </dgm:pt>
    <dgm:pt modelId="{904798D4-1594-4EA3-97D3-6993D5B88F39}" type="pres">
      <dgm:prSet presAssocID="{CA8E2C40-9319-47BF-ABC8-DA7547719531}" presName="rootText" presStyleLbl="node1" presStyleIdx="4" presStyleCnt="6" custScaleX="189540"/>
      <dgm:spPr/>
      <dgm:t>
        <a:bodyPr/>
        <a:lstStyle/>
        <a:p>
          <a:endParaRPr lang="zh-TW" altLang="en-US"/>
        </a:p>
      </dgm:t>
    </dgm:pt>
    <dgm:pt modelId="{92CBC823-C4EC-4293-ACEF-0468CEF4C0F2}" type="pres">
      <dgm:prSet presAssocID="{CA8E2C40-9319-47BF-ABC8-DA7547719531}" presName="rootConnector" presStyleLbl="asst0" presStyleIdx="0" presStyleCnt="0"/>
      <dgm:spPr/>
      <dgm:t>
        <a:bodyPr/>
        <a:lstStyle/>
        <a:p>
          <a:endParaRPr lang="zh-TW" altLang="en-US"/>
        </a:p>
      </dgm:t>
    </dgm:pt>
    <dgm:pt modelId="{D9DE58D5-66C8-4AB6-8B22-8471001E6DB2}" type="pres">
      <dgm:prSet presAssocID="{CA8E2C40-9319-47BF-ABC8-DA7547719531}" presName="childShape" presStyleCnt="0"/>
      <dgm:spPr/>
    </dgm:pt>
    <dgm:pt modelId="{32C48906-6C53-4463-BABA-6A3B51F8C5D8}" type="pres">
      <dgm:prSet presAssocID="{7AB30771-042A-4588-958E-4AE3D2B710D0}" presName="Name13" presStyleLbl="parChTrans1D2" presStyleIdx="12" presStyleCnt="15"/>
      <dgm:spPr/>
      <dgm:t>
        <a:bodyPr/>
        <a:lstStyle/>
        <a:p>
          <a:endParaRPr lang="zh-TW" altLang="en-US"/>
        </a:p>
      </dgm:t>
    </dgm:pt>
    <dgm:pt modelId="{5257C449-9D27-4A2E-86C1-8287C4953393}" type="pres">
      <dgm:prSet presAssocID="{F9D1D00C-99EC-4B8A-8885-A014F42ADBED}" presName="childText" presStyleLbl="bgAcc1" presStyleIdx="12" presStyleCnt="15" custScaleX="132754" custScaleY="7464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170BCFD-DA34-4A49-9AF3-7A59AFFACCDC}" type="pres">
      <dgm:prSet presAssocID="{89EC6063-625D-4E55-B3C4-78429FF6FD7B}" presName="Name13" presStyleLbl="parChTrans1D2" presStyleIdx="13" presStyleCnt="15"/>
      <dgm:spPr/>
      <dgm:t>
        <a:bodyPr/>
        <a:lstStyle/>
        <a:p>
          <a:endParaRPr lang="zh-TW" altLang="en-US"/>
        </a:p>
      </dgm:t>
    </dgm:pt>
    <dgm:pt modelId="{5FABF6D6-CDD4-4489-9AB7-3AEEF6993143}" type="pres">
      <dgm:prSet presAssocID="{519F9E7D-E233-4409-BD04-8F28DA7CE26E}" presName="childText" presStyleLbl="bgAcc1" presStyleIdx="13" presStyleCnt="15" custScaleX="135276" custScaleY="7634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BD70C24-2A04-4966-A9A6-42AC4934E6CB}" type="pres">
      <dgm:prSet presAssocID="{522568BB-1B81-4507-AFEA-5BCABF503DD3}" presName="Name13" presStyleLbl="parChTrans1D2" presStyleIdx="14" presStyleCnt="15"/>
      <dgm:spPr/>
      <dgm:t>
        <a:bodyPr/>
        <a:lstStyle/>
        <a:p>
          <a:endParaRPr lang="zh-TW" altLang="en-US"/>
        </a:p>
      </dgm:t>
    </dgm:pt>
    <dgm:pt modelId="{E4C7F5FB-554D-474F-96EF-D7863820827C}" type="pres">
      <dgm:prSet presAssocID="{9BF56AAF-04ED-47D0-8EC6-BE3F06813D6A}" presName="childText" presStyleLbl="bgAcc1" presStyleIdx="14" presStyleCnt="15" custScaleX="138750" custScaleY="6972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81C3F3D-30C3-44A8-BEB0-A3334B313AE8}" type="pres">
      <dgm:prSet presAssocID="{81712031-1FCE-4274-B570-11EA2FE39CDC}" presName="root" presStyleCnt="0"/>
      <dgm:spPr/>
    </dgm:pt>
    <dgm:pt modelId="{EF54DD3F-FC93-48DE-A95D-44A2CFF3A2B4}" type="pres">
      <dgm:prSet presAssocID="{81712031-1FCE-4274-B570-11EA2FE39CDC}" presName="rootComposite" presStyleCnt="0"/>
      <dgm:spPr/>
    </dgm:pt>
    <dgm:pt modelId="{4C1C54C6-3D1A-4482-857E-7FC0C29D9F8D}" type="pres">
      <dgm:prSet presAssocID="{81712031-1FCE-4274-B570-11EA2FE39CDC}" presName="rootText" presStyleLbl="node1" presStyleIdx="5" presStyleCnt="6" custScaleX="51046"/>
      <dgm:spPr/>
      <dgm:t>
        <a:bodyPr/>
        <a:lstStyle/>
        <a:p>
          <a:endParaRPr lang="zh-TW" altLang="en-US"/>
        </a:p>
      </dgm:t>
    </dgm:pt>
    <dgm:pt modelId="{E5A7A7D7-409C-45F5-BCF0-778EDFCDBF0E}" type="pres">
      <dgm:prSet presAssocID="{81712031-1FCE-4274-B570-11EA2FE39CDC}" presName="rootConnector" presStyleLbl="asst0" presStyleIdx="0" presStyleCnt="0"/>
      <dgm:spPr/>
      <dgm:t>
        <a:bodyPr/>
        <a:lstStyle/>
        <a:p>
          <a:endParaRPr lang="zh-TW" altLang="en-US"/>
        </a:p>
      </dgm:t>
    </dgm:pt>
    <dgm:pt modelId="{9EF791B1-880A-4D39-B851-B3C7E4D2791B}" type="pres">
      <dgm:prSet presAssocID="{81712031-1FCE-4274-B570-11EA2FE39CDC}" presName="childShape" presStyleCnt="0"/>
      <dgm:spPr/>
    </dgm:pt>
  </dgm:ptLst>
  <dgm:cxnLst>
    <dgm:cxn modelId="{9F98F25C-5DCD-4248-AC44-EE56AF8B55B3}" srcId="{78A7E10F-58D2-4661-B9AE-2843FB0CA8BE}" destId="{7205D9A3-AA17-459B-9914-C01862DA4622}" srcOrd="1" destOrd="0" parTransId="{07A756B4-EEC0-451B-9A20-3D0B100E6018}" sibTransId="{EB820D1F-1485-4867-BEDC-C10AE47A3DEB}"/>
    <dgm:cxn modelId="{329D4F4D-6C89-4DA2-83DE-B37F04C5CCA4}" type="presOf" srcId="{FB49DAB3-90EE-498A-A164-9A4EEC69AB89}" destId="{E8A6C5C8-81DB-4A7C-BD4F-A4C43FFE7658}" srcOrd="0" destOrd="0" presId="urn:microsoft.com/office/officeart/2005/8/layout/hierarchy3"/>
    <dgm:cxn modelId="{91DD0F0A-34D5-4DE7-B7C9-C41F32629282}" srcId="{A0777029-55B3-488F-BD5E-EB1EDA9C6BD3}" destId="{7E56FAB4-0C5A-4DFA-A514-29A03B0EA20D}" srcOrd="1" destOrd="0" parTransId="{B6C11198-1981-410A-B8C6-12685B65B2FF}" sibTransId="{0443E040-EAE3-4DDA-B0CE-3011E15B4599}"/>
    <dgm:cxn modelId="{D1F3CE92-45ED-483F-B871-76387BBCF205}" srcId="{A0777029-55B3-488F-BD5E-EB1EDA9C6BD3}" destId="{1E8D3491-3E8A-4EBA-9F4C-17A14E2EAF68}" srcOrd="3" destOrd="0" parTransId="{C0328EF6-F5F8-4064-BBA4-AB81612D7B80}" sibTransId="{4AC565B7-3AC2-4034-8E5B-8EBEEE89BD9A}"/>
    <dgm:cxn modelId="{4D01B515-6432-47B5-AA55-0E3F01BC8044}" srcId="{CA8E2C40-9319-47BF-ABC8-DA7547719531}" destId="{519F9E7D-E233-4409-BD04-8F28DA7CE26E}" srcOrd="1" destOrd="0" parTransId="{89EC6063-625D-4E55-B3C4-78429FF6FD7B}" sibTransId="{FDA404FF-2458-485A-B786-112F7FD002D8}"/>
    <dgm:cxn modelId="{88021BB3-8AB3-4D5E-A393-01F66012082F}" type="presOf" srcId="{89EC6063-625D-4E55-B3C4-78429FF6FD7B}" destId="{8170BCFD-DA34-4A49-9AF3-7A59AFFACCDC}" srcOrd="0" destOrd="0" presId="urn:microsoft.com/office/officeart/2005/8/layout/hierarchy3"/>
    <dgm:cxn modelId="{6B3F8DDA-89FE-4C81-A950-7ECAB58320D0}" type="presOf" srcId="{F40EA8CD-633F-444A-8828-A552D0BBBEF5}" destId="{F7A39927-24BF-45E3-901F-A2DADAEDA3F8}" srcOrd="0" destOrd="0" presId="urn:microsoft.com/office/officeart/2005/8/layout/hierarchy3"/>
    <dgm:cxn modelId="{017F5CA6-C12D-4496-B222-36206707FC79}" type="presOf" srcId="{1E8D3491-3E8A-4EBA-9F4C-17A14E2EAF68}" destId="{9575A1FE-B10D-4011-9BF1-42CBD0BE8AFA}" srcOrd="1" destOrd="0" presId="urn:microsoft.com/office/officeart/2005/8/layout/hierarchy3"/>
    <dgm:cxn modelId="{2FA634D9-92EE-4FBF-AAD9-0F68DD27CB29}" type="presOf" srcId="{29D3E07D-4DA7-4299-8C09-D783BCECD2B0}" destId="{B94DC6FC-DF15-4421-BB41-CBD5F5B421F1}" srcOrd="0" destOrd="0" presId="urn:microsoft.com/office/officeart/2005/8/layout/hierarchy3"/>
    <dgm:cxn modelId="{E142AF6B-68F5-435A-AE08-5320CAEC5800}" srcId="{A0777029-55B3-488F-BD5E-EB1EDA9C6BD3}" destId="{FB9D853D-FDA8-44A2-8E77-14C0DA14996E}" srcOrd="2" destOrd="0" parTransId="{39DA93F9-9283-47A7-9116-49774AA7215E}" sibTransId="{80F004CF-5D5E-4CF0-B0DF-D18BDF6BD169}"/>
    <dgm:cxn modelId="{5CD2B42D-EAF1-4EA9-969F-B0A6B3BA997E}" srcId="{A0777029-55B3-488F-BD5E-EB1EDA9C6BD3}" destId="{78A7E10F-58D2-4661-B9AE-2843FB0CA8BE}" srcOrd="0" destOrd="0" parTransId="{24266A05-94F2-43B0-A4EB-1DC3DDB51746}" sibTransId="{BC8C3C0A-A8BB-4023-A855-9983F0A56CDE}"/>
    <dgm:cxn modelId="{6B282770-A100-4F96-96FD-3DE9453004AB}" type="presOf" srcId="{522568BB-1B81-4507-AFEA-5BCABF503DD3}" destId="{6BD70C24-2A04-4966-A9A6-42AC4934E6CB}" srcOrd="0" destOrd="0" presId="urn:microsoft.com/office/officeart/2005/8/layout/hierarchy3"/>
    <dgm:cxn modelId="{EBE91E45-5F0A-4874-8CC6-162E0ECF5B50}" type="presOf" srcId="{F7F0436D-0B3C-4944-87DC-4F02131554F7}" destId="{F2A4B626-E22A-4792-BD8B-A4AD7B11D35C}" srcOrd="0" destOrd="0" presId="urn:microsoft.com/office/officeart/2005/8/layout/hierarchy3"/>
    <dgm:cxn modelId="{2A0A9059-3580-4B32-A142-2845E37F1FD0}" type="presOf" srcId="{E5F49ACB-BB0A-4F98-B9B5-F3496CE4B719}" destId="{73B3EE36-712C-48AB-9D7D-8F04875D1F40}" srcOrd="0" destOrd="0" presId="urn:microsoft.com/office/officeart/2005/8/layout/hierarchy3"/>
    <dgm:cxn modelId="{2E037F90-EC55-4C92-AEB0-40A39DFDFE03}" type="presOf" srcId="{7E56FAB4-0C5A-4DFA-A514-29A03B0EA20D}" destId="{02385085-3016-45C5-8B15-E6EF29CE40EA}" srcOrd="0" destOrd="0" presId="urn:microsoft.com/office/officeart/2005/8/layout/hierarchy3"/>
    <dgm:cxn modelId="{48EC6AC8-ABCC-4018-8408-F0DDAB461912}" type="presOf" srcId="{8FAE75D1-BC5C-4865-A9A1-484594798486}" destId="{B3232E04-7270-4E18-B4FD-80EA8DBF2537}" srcOrd="0" destOrd="0" presId="urn:microsoft.com/office/officeart/2005/8/layout/hierarchy3"/>
    <dgm:cxn modelId="{FE7E65AD-0ABF-4CD2-8521-A3C26429E6B2}" srcId="{CA8E2C40-9319-47BF-ABC8-DA7547719531}" destId="{F9D1D00C-99EC-4B8A-8885-A014F42ADBED}" srcOrd="0" destOrd="0" parTransId="{7AB30771-042A-4588-958E-4AE3D2B710D0}" sibTransId="{57FFDF59-91CD-4DEB-97EF-7ADF4A96B8C9}"/>
    <dgm:cxn modelId="{38E2F897-6E01-4EF5-8C24-7498665CD5B6}" type="presOf" srcId="{81712031-1FCE-4274-B570-11EA2FE39CDC}" destId="{4C1C54C6-3D1A-4482-857E-7FC0C29D9F8D}" srcOrd="0" destOrd="0" presId="urn:microsoft.com/office/officeart/2005/8/layout/hierarchy3"/>
    <dgm:cxn modelId="{D280C1D1-F0B5-4F6A-BBBE-D1CCA915C9D2}" type="presOf" srcId="{81712031-1FCE-4274-B570-11EA2FE39CDC}" destId="{E5A7A7D7-409C-45F5-BCF0-778EDFCDBF0E}" srcOrd="1" destOrd="0" presId="urn:microsoft.com/office/officeart/2005/8/layout/hierarchy3"/>
    <dgm:cxn modelId="{EF67E49E-A438-42F3-B61C-648149E23E88}" srcId="{78A7E10F-58D2-4661-B9AE-2843FB0CA8BE}" destId="{152EDB7B-7D2C-4F95-8022-74A96E7F6EE0}" srcOrd="4" destOrd="0" parTransId="{2143F3E1-34D8-423C-9B3F-03340A3EB839}" sibTransId="{02DDA441-7C5F-4A65-9B5E-F2907089E13C}"/>
    <dgm:cxn modelId="{5B37DF02-1E1C-4C30-B3AB-F26D20CA470B}" srcId="{78A7E10F-58D2-4661-B9AE-2843FB0CA8BE}" destId="{29D3E07D-4DA7-4299-8C09-D783BCECD2B0}" srcOrd="0" destOrd="0" parTransId="{9904B83D-1093-49C5-969A-EB1BBC12DFD7}" sibTransId="{D0ABA970-6157-429C-957D-84DBE359C8F5}"/>
    <dgm:cxn modelId="{A47A992B-267E-4631-97ED-CC9C2158E766}" type="presOf" srcId="{846B9FAB-7C50-4971-B180-6F383ADE627E}" destId="{6BE1B750-0471-4084-9A2B-857F8CC2EE31}" srcOrd="0" destOrd="0" presId="urn:microsoft.com/office/officeart/2005/8/layout/hierarchy3"/>
    <dgm:cxn modelId="{D9D3F37B-AF22-423F-A758-0C5751CA5B8C}" type="presOf" srcId="{BD7E3455-C99B-43B3-BDD0-936BC3D51DA4}" destId="{B798495A-56BB-4329-92F2-DE39A954B282}" srcOrd="0" destOrd="0" presId="urn:microsoft.com/office/officeart/2005/8/layout/hierarchy3"/>
    <dgm:cxn modelId="{3BB771C9-AE8B-4B41-842B-3955B08FABC0}" type="presOf" srcId="{A0777029-55B3-488F-BD5E-EB1EDA9C6BD3}" destId="{085E135B-C0DA-4167-B888-9305489BC3B6}" srcOrd="0" destOrd="0" presId="urn:microsoft.com/office/officeart/2005/8/layout/hierarchy3"/>
    <dgm:cxn modelId="{E5EB1650-19BB-4907-9FCD-BE69054DD421}" type="presOf" srcId="{9BF56AAF-04ED-47D0-8EC6-BE3F06813D6A}" destId="{E4C7F5FB-554D-474F-96EF-D7863820827C}" srcOrd="0" destOrd="0" presId="urn:microsoft.com/office/officeart/2005/8/layout/hierarchy3"/>
    <dgm:cxn modelId="{3E50C5AE-A412-4A00-B5AA-9C0129D8FEDF}" srcId="{FB9D853D-FDA8-44A2-8E77-14C0DA14996E}" destId="{E5F49ACB-BB0A-4F98-B9B5-F3496CE4B719}" srcOrd="5" destOrd="0" parTransId="{9A197B82-3405-4AE3-9BB3-C7D6D40C11E9}" sibTransId="{75545F03-DB32-437C-978A-2574AF039C0B}"/>
    <dgm:cxn modelId="{860DAF21-01A1-4B28-A742-48987B3F5F52}" type="presOf" srcId="{CA8E2C40-9319-47BF-ABC8-DA7547719531}" destId="{904798D4-1594-4EA3-97D3-6993D5B88F39}" srcOrd="0" destOrd="0" presId="urn:microsoft.com/office/officeart/2005/8/layout/hierarchy3"/>
    <dgm:cxn modelId="{324495D3-8465-4437-A3AE-4B07F3CC3893}" srcId="{FB9D853D-FDA8-44A2-8E77-14C0DA14996E}" destId="{89C8A852-710F-462E-9884-207A95E05E41}" srcOrd="4" destOrd="0" parTransId="{F40EA8CD-633F-444A-8828-A552D0BBBEF5}" sibTransId="{945A213C-FE11-4B37-9ABF-6A4724AD132E}"/>
    <dgm:cxn modelId="{DACF4F5C-222E-4F60-8E11-39DE05FC9EAF}" srcId="{78A7E10F-58D2-4661-B9AE-2843FB0CA8BE}" destId="{FB49DAB3-90EE-498A-A164-9A4EEC69AB89}" srcOrd="2" destOrd="0" parTransId="{8FAE75D1-BC5C-4865-A9A1-484594798486}" sibTransId="{02C490A4-CC72-4CC5-824B-7689C3E2D6BD}"/>
    <dgm:cxn modelId="{9E3EA0FA-DE34-49BB-80FC-CEA984C011E0}" type="presOf" srcId="{519F9E7D-E233-4409-BD04-8F28DA7CE26E}" destId="{5FABF6D6-CDD4-4489-9AB7-3AEEF6993143}" srcOrd="0" destOrd="0" presId="urn:microsoft.com/office/officeart/2005/8/layout/hierarchy3"/>
    <dgm:cxn modelId="{F1DC973C-8D90-4606-8A71-E45453B17829}" type="presOf" srcId="{D5ED1A62-7FF9-4D8E-AB64-D937690F71E9}" destId="{87D70DD3-C653-410D-A529-FBDA6A96206C}" srcOrd="0" destOrd="0" presId="urn:microsoft.com/office/officeart/2005/8/layout/hierarchy3"/>
    <dgm:cxn modelId="{039F406C-22B5-40A0-9FC8-13FC719F9C07}" type="presOf" srcId="{9A197B82-3405-4AE3-9BB3-C7D6D40C11E9}" destId="{0A1736CC-5810-4DEA-89D9-1A91B49E2F1B}" srcOrd="0" destOrd="0" presId="urn:microsoft.com/office/officeart/2005/8/layout/hierarchy3"/>
    <dgm:cxn modelId="{0A35DF7D-6D7B-4D19-88B1-910378DD1292}" type="presOf" srcId="{78A7E10F-58D2-4661-B9AE-2843FB0CA8BE}" destId="{3D88DBFC-350F-4B12-8774-2F3247CD7326}" srcOrd="0" destOrd="0" presId="urn:microsoft.com/office/officeart/2005/8/layout/hierarchy3"/>
    <dgm:cxn modelId="{BCE02C4A-D45D-4419-96A5-178F25285ADD}" type="presOf" srcId="{894799D9-D4ED-47E4-A1B4-8DB9A054ABDE}" destId="{307B0624-77BD-4919-88A7-452DBFE4BFDA}" srcOrd="0" destOrd="0" presId="urn:microsoft.com/office/officeart/2005/8/layout/hierarchy3"/>
    <dgm:cxn modelId="{B1BCC7E0-FC80-4759-863E-AC94D3AF4D75}" type="presOf" srcId="{CA8E2C40-9319-47BF-ABC8-DA7547719531}" destId="{92CBC823-C4EC-4293-ACEF-0468CEF4C0F2}" srcOrd="1" destOrd="0" presId="urn:microsoft.com/office/officeart/2005/8/layout/hierarchy3"/>
    <dgm:cxn modelId="{5D250196-E66C-47DD-9EF2-D7BBDBAD9AEC}" type="presOf" srcId="{6E9D2960-3DE2-4F8E-A920-91828DB9C498}" destId="{71E3B34E-096B-4FCC-9115-A637B1F2D1E2}" srcOrd="0" destOrd="0" presId="urn:microsoft.com/office/officeart/2005/8/layout/hierarchy3"/>
    <dgm:cxn modelId="{0F18D815-6394-493C-A97D-36F994EF5DC9}" type="presOf" srcId="{FB9D853D-FDA8-44A2-8E77-14C0DA14996E}" destId="{DB992EEA-3ADC-43BC-9DB1-F1D0E2302CF3}" srcOrd="0" destOrd="0" presId="urn:microsoft.com/office/officeart/2005/8/layout/hierarchy3"/>
    <dgm:cxn modelId="{87F984FF-5F49-41EB-B2F8-D4AEDD165F00}" srcId="{FB9D853D-FDA8-44A2-8E77-14C0DA14996E}" destId="{554B6112-8ADD-4F2E-9DB6-487F3DFF03F2}" srcOrd="1" destOrd="0" parTransId="{6E96A911-FE23-4E61-ADDA-463E78BDEBF1}" sibTransId="{710016AB-5603-4D6C-A242-A6EFF8DA6755}"/>
    <dgm:cxn modelId="{F166FF6A-D12F-4508-8038-B66C67EDBB66}" type="presOf" srcId="{9904B83D-1093-49C5-969A-EB1BBC12DFD7}" destId="{9AA4CDD8-2BFA-4C3A-AB95-2B508CB6083B}" srcOrd="0" destOrd="0" presId="urn:microsoft.com/office/officeart/2005/8/layout/hierarchy3"/>
    <dgm:cxn modelId="{A267F1C4-6BA4-4F70-89F8-BBFC45B9923D}" type="presOf" srcId="{78A7E10F-58D2-4661-B9AE-2843FB0CA8BE}" destId="{E561A1B3-DA83-4FCA-9DAD-9A93BE7A04A4}" srcOrd="1" destOrd="0" presId="urn:microsoft.com/office/officeart/2005/8/layout/hierarchy3"/>
    <dgm:cxn modelId="{95041B4D-24E2-4781-BF1F-8297D2590DAA}" type="presOf" srcId="{2143F3E1-34D8-423C-9B3F-03340A3EB839}" destId="{27E04E5B-E65D-4DB6-ACF7-8BCFFDBAB2BB}" srcOrd="0" destOrd="0" presId="urn:microsoft.com/office/officeart/2005/8/layout/hierarchy3"/>
    <dgm:cxn modelId="{19356162-B097-433A-BF41-9B1E5C81C9C4}" type="presOf" srcId="{1FE73B18-3FC0-4AB3-8442-21D12DB043AC}" destId="{3EA5C9E5-61B5-4F11-9157-05F51B239FBF}" srcOrd="0" destOrd="0" presId="urn:microsoft.com/office/officeart/2005/8/layout/hierarchy3"/>
    <dgm:cxn modelId="{E2F59674-D6D1-452D-A210-5445CE3777D7}" type="presOf" srcId="{07A756B4-EEC0-451B-9A20-3D0B100E6018}" destId="{DBCFBFDE-6FB0-4C23-9C21-2B8B1BB12316}" srcOrd="0" destOrd="0" presId="urn:microsoft.com/office/officeart/2005/8/layout/hierarchy3"/>
    <dgm:cxn modelId="{95B766A3-BA60-4E2B-B3CB-737C11B98AB4}" type="presOf" srcId="{B6FB634B-B0A8-4B96-A9E0-041EAECB0E40}" destId="{5C54BBF2-3993-4FB2-9652-BEE33965F8C5}" srcOrd="0" destOrd="0" presId="urn:microsoft.com/office/officeart/2005/8/layout/hierarchy3"/>
    <dgm:cxn modelId="{00ECE498-3BB3-4BF5-9607-C4146AFBC89D}" type="presOf" srcId="{152EDB7B-7D2C-4F95-8022-74A96E7F6EE0}" destId="{844DDEA9-2C68-4A2D-A8CF-8138F76A182D}" srcOrd="0" destOrd="0" presId="urn:microsoft.com/office/officeart/2005/8/layout/hierarchy3"/>
    <dgm:cxn modelId="{B6818081-C18E-43EA-99EC-9B33E3C2D7EC}" type="presOf" srcId="{7AB30771-042A-4588-958E-4AE3D2B710D0}" destId="{32C48906-6C53-4463-BABA-6A3B51F8C5D8}" srcOrd="0" destOrd="0" presId="urn:microsoft.com/office/officeart/2005/8/layout/hierarchy3"/>
    <dgm:cxn modelId="{293A49AC-3D00-4358-81AC-D56F08EEC088}" type="presOf" srcId="{F9D1D00C-99EC-4B8A-8885-A014F42ADBED}" destId="{5257C449-9D27-4A2E-86C1-8287C4953393}" srcOrd="0" destOrd="0" presId="urn:microsoft.com/office/officeart/2005/8/layout/hierarchy3"/>
    <dgm:cxn modelId="{14A88CC5-C13B-48AD-B4F4-F0E6A310602B}" type="presOf" srcId="{6E96A911-FE23-4E61-ADDA-463E78BDEBF1}" destId="{82898F22-5C2E-4D4A-83DE-3AB13EA33FF4}" srcOrd="0" destOrd="0" presId="urn:microsoft.com/office/officeart/2005/8/layout/hierarchy3"/>
    <dgm:cxn modelId="{6495D2F6-056A-494F-9104-DF9E7B742713}" srcId="{FB9D853D-FDA8-44A2-8E77-14C0DA14996E}" destId="{F7F0436D-0B3C-4944-87DC-4F02131554F7}" srcOrd="3" destOrd="0" parTransId="{46834026-E9FC-4BA8-98F8-9EDE5E09CED4}" sibTransId="{D54FBE24-6E49-4D71-9515-4FC6FD39F86D}"/>
    <dgm:cxn modelId="{B6C58E24-0D33-4F8D-80A6-2E18F06B8C84}" type="presOf" srcId="{FB9D853D-FDA8-44A2-8E77-14C0DA14996E}" destId="{0F5F8B9D-F791-457E-B15D-03236C8C1BB4}" srcOrd="1" destOrd="0" presId="urn:microsoft.com/office/officeart/2005/8/layout/hierarchy3"/>
    <dgm:cxn modelId="{184E0F83-0DEE-4250-B6CD-10AC229162E5}" type="presOf" srcId="{554B6112-8ADD-4F2E-9DB6-487F3DFF03F2}" destId="{CCCE7C42-C6D0-4CBD-8614-D5BD6B16E6CE}" srcOrd="0" destOrd="0" presId="urn:microsoft.com/office/officeart/2005/8/layout/hierarchy3"/>
    <dgm:cxn modelId="{A98BA89E-9D4B-464A-B569-A80F8B206723}" type="presOf" srcId="{46834026-E9FC-4BA8-98F8-9EDE5E09CED4}" destId="{A36FB638-18FB-47C2-A203-2A8644B642AC}" srcOrd="0" destOrd="0" presId="urn:microsoft.com/office/officeart/2005/8/layout/hierarchy3"/>
    <dgm:cxn modelId="{852A3D79-9BA5-4500-BCAD-A9515D35B029}" srcId="{FB9D853D-FDA8-44A2-8E77-14C0DA14996E}" destId="{BD7E3455-C99B-43B3-BDD0-936BC3D51DA4}" srcOrd="6" destOrd="0" parTransId="{894799D9-D4ED-47E4-A1B4-8DB9A054ABDE}" sibTransId="{4605F482-5500-4CDD-A960-4BAC26A09EBA}"/>
    <dgm:cxn modelId="{E0001BE0-8B01-4681-A274-EA87D15A0317}" srcId="{CA8E2C40-9319-47BF-ABC8-DA7547719531}" destId="{9BF56AAF-04ED-47D0-8EC6-BE3F06813D6A}" srcOrd="2" destOrd="0" parTransId="{522568BB-1B81-4507-AFEA-5BCABF503DD3}" sibTransId="{0395E777-5D7C-4BFA-986D-6606845FDFF2}"/>
    <dgm:cxn modelId="{DD4B28F6-2D0F-47B4-A108-755CDD740200}" srcId="{FB9D853D-FDA8-44A2-8E77-14C0DA14996E}" destId="{846B9FAB-7C50-4971-B180-6F383ADE627E}" srcOrd="0" destOrd="0" parTransId="{D5ED1A62-7FF9-4D8E-AB64-D937690F71E9}" sibTransId="{A3FB72F7-3BCE-4FFA-AAF6-27F19E9D59CA}"/>
    <dgm:cxn modelId="{8075E9BE-6A91-4702-A966-25CC624CCF52}" type="presOf" srcId="{89C8A852-710F-462E-9884-207A95E05E41}" destId="{2C36185A-93C1-462E-A493-B2C5E3005477}" srcOrd="0" destOrd="0" presId="urn:microsoft.com/office/officeart/2005/8/layout/hierarchy3"/>
    <dgm:cxn modelId="{4B516652-8013-4761-A89D-5FE8BD7CFC46}" type="presOf" srcId="{1E8D3491-3E8A-4EBA-9F4C-17A14E2EAF68}" destId="{22D83064-F7C8-4187-8EF1-293D5F6550A0}" srcOrd="0" destOrd="0" presId="urn:microsoft.com/office/officeart/2005/8/layout/hierarchy3"/>
    <dgm:cxn modelId="{E5015655-A4C5-47BA-BE47-0E840FDE5196}" srcId="{78A7E10F-58D2-4661-B9AE-2843FB0CA8BE}" destId="{6E9D2960-3DE2-4F8E-A920-91828DB9C498}" srcOrd="3" destOrd="0" parTransId="{FF54FF31-BAF7-456F-A1CF-709DE357E504}" sibTransId="{A2BD9576-0666-4CFC-B6E0-6E913043939A}"/>
    <dgm:cxn modelId="{13987639-6166-4B84-84D4-FC1FFED8BEDB}" type="presOf" srcId="{7205D9A3-AA17-459B-9914-C01862DA4622}" destId="{4DA08818-2DFF-45E2-838C-349DE145594A}" srcOrd="0" destOrd="0" presId="urn:microsoft.com/office/officeart/2005/8/layout/hierarchy3"/>
    <dgm:cxn modelId="{AB82A142-F991-4BF1-9F73-0966F56D13C7}" srcId="{A0777029-55B3-488F-BD5E-EB1EDA9C6BD3}" destId="{CA8E2C40-9319-47BF-ABC8-DA7547719531}" srcOrd="4" destOrd="0" parTransId="{9931B079-C242-4F44-9503-81F0BD5FC670}" sibTransId="{7DEBC2CA-8C6B-454E-B338-FD3CC59ABB7D}"/>
    <dgm:cxn modelId="{5EBD275A-DE0E-4AE3-8DAE-42D674120943}" srcId="{A0777029-55B3-488F-BD5E-EB1EDA9C6BD3}" destId="{81712031-1FCE-4274-B570-11EA2FE39CDC}" srcOrd="5" destOrd="0" parTransId="{7BE8C0F9-F208-4D42-A11D-3EE482851442}" sibTransId="{BFDF1AF8-3B3C-4E29-BBD2-7B8730E4A395}"/>
    <dgm:cxn modelId="{A826F5DB-9824-40FF-8CFB-D8D57839FEB2}" type="presOf" srcId="{7E56FAB4-0C5A-4DFA-A514-29A03B0EA20D}" destId="{4ED00501-5442-4FBC-93D8-B3D489EFF2C5}" srcOrd="1" destOrd="0" presId="urn:microsoft.com/office/officeart/2005/8/layout/hierarchy3"/>
    <dgm:cxn modelId="{44C12C27-EA12-4501-A0A2-5174C94FEC40}" type="presOf" srcId="{FF54FF31-BAF7-456F-A1CF-709DE357E504}" destId="{16251CE9-3EBF-4F90-B9DE-92DD1E3F7825}" srcOrd="0" destOrd="0" presId="urn:microsoft.com/office/officeart/2005/8/layout/hierarchy3"/>
    <dgm:cxn modelId="{B5A1559C-2B26-4723-BDC1-8E16830BCF66}" srcId="{FB9D853D-FDA8-44A2-8E77-14C0DA14996E}" destId="{1FE73B18-3FC0-4AB3-8442-21D12DB043AC}" srcOrd="2" destOrd="0" parTransId="{B6FB634B-B0A8-4B96-A9E0-041EAECB0E40}" sibTransId="{93E522C0-2788-44EF-ACEA-4DBB6AB75945}"/>
    <dgm:cxn modelId="{894DCE9C-7940-4A67-9317-9C1A74D20AE5}" type="presParOf" srcId="{085E135B-C0DA-4167-B888-9305489BC3B6}" destId="{1581CE3E-E262-4A0B-82A9-32274FE58614}" srcOrd="0" destOrd="0" presId="urn:microsoft.com/office/officeart/2005/8/layout/hierarchy3"/>
    <dgm:cxn modelId="{6A77D386-20C2-44D0-A95E-A4C6D8E9B07A}" type="presParOf" srcId="{1581CE3E-E262-4A0B-82A9-32274FE58614}" destId="{D3D0F5F5-CCD4-4670-B542-78C8B3AADDA4}" srcOrd="0" destOrd="0" presId="urn:microsoft.com/office/officeart/2005/8/layout/hierarchy3"/>
    <dgm:cxn modelId="{085F567D-F669-418A-A121-54CA01A23EF3}" type="presParOf" srcId="{D3D0F5F5-CCD4-4670-B542-78C8B3AADDA4}" destId="{3D88DBFC-350F-4B12-8774-2F3247CD7326}" srcOrd="0" destOrd="0" presId="urn:microsoft.com/office/officeart/2005/8/layout/hierarchy3"/>
    <dgm:cxn modelId="{B1FA4802-F7D1-4ABB-B5BA-E262F3BE85BD}" type="presParOf" srcId="{D3D0F5F5-CCD4-4670-B542-78C8B3AADDA4}" destId="{E561A1B3-DA83-4FCA-9DAD-9A93BE7A04A4}" srcOrd="1" destOrd="0" presId="urn:microsoft.com/office/officeart/2005/8/layout/hierarchy3"/>
    <dgm:cxn modelId="{BE586623-2CF1-4298-844E-E5E8F09FC312}" type="presParOf" srcId="{1581CE3E-E262-4A0B-82A9-32274FE58614}" destId="{3309E71B-20BC-4412-B0AA-7A30DE0B7BE1}" srcOrd="1" destOrd="0" presId="urn:microsoft.com/office/officeart/2005/8/layout/hierarchy3"/>
    <dgm:cxn modelId="{67E65546-1BD3-4652-9B13-91D50B576C84}" type="presParOf" srcId="{3309E71B-20BC-4412-B0AA-7A30DE0B7BE1}" destId="{9AA4CDD8-2BFA-4C3A-AB95-2B508CB6083B}" srcOrd="0" destOrd="0" presId="urn:microsoft.com/office/officeart/2005/8/layout/hierarchy3"/>
    <dgm:cxn modelId="{FD3CD286-06E6-4318-B823-16BC4D401531}" type="presParOf" srcId="{3309E71B-20BC-4412-B0AA-7A30DE0B7BE1}" destId="{B94DC6FC-DF15-4421-BB41-CBD5F5B421F1}" srcOrd="1" destOrd="0" presId="urn:microsoft.com/office/officeart/2005/8/layout/hierarchy3"/>
    <dgm:cxn modelId="{361FA5BA-3D16-441C-B047-A70B29563FB5}" type="presParOf" srcId="{3309E71B-20BC-4412-B0AA-7A30DE0B7BE1}" destId="{DBCFBFDE-6FB0-4C23-9C21-2B8B1BB12316}" srcOrd="2" destOrd="0" presId="urn:microsoft.com/office/officeart/2005/8/layout/hierarchy3"/>
    <dgm:cxn modelId="{F18F506E-65B8-4439-82AC-833F1F3D4F94}" type="presParOf" srcId="{3309E71B-20BC-4412-B0AA-7A30DE0B7BE1}" destId="{4DA08818-2DFF-45E2-838C-349DE145594A}" srcOrd="3" destOrd="0" presId="urn:microsoft.com/office/officeart/2005/8/layout/hierarchy3"/>
    <dgm:cxn modelId="{F96A94E6-5CE8-4EB7-BB87-7571B1DF3ABB}" type="presParOf" srcId="{3309E71B-20BC-4412-B0AA-7A30DE0B7BE1}" destId="{B3232E04-7270-4E18-B4FD-80EA8DBF2537}" srcOrd="4" destOrd="0" presId="urn:microsoft.com/office/officeart/2005/8/layout/hierarchy3"/>
    <dgm:cxn modelId="{EDEE98AB-1612-4982-B140-CD52976DE4A3}" type="presParOf" srcId="{3309E71B-20BC-4412-B0AA-7A30DE0B7BE1}" destId="{E8A6C5C8-81DB-4A7C-BD4F-A4C43FFE7658}" srcOrd="5" destOrd="0" presId="urn:microsoft.com/office/officeart/2005/8/layout/hierarchy3"/>
    <dgm:cxn modelId="{9D06E6AF-9CC7-4016-A85F-77719689B80E}" type="presParOf" srcId="{3309E71B-20BC-4412-B0AA-7A30DE0B7BE1}" destId="{16251CE9-3EBF-4F90-B9DE-92DD1E3F7825}" srcOrd="6" destOrd="0" presId="urn:microsoft.com/office/officeart/2005/8/layout/hierarchy3"/>
    <dgm:cxn modelId="{C79B6A2E-864F-47B4-B8D4-39016E293843}" type="presParOf" srcId="{3309E71B-20BC-4412-B0AA-7A30DE0B7BE1}" destId="{71E3B34E-096B-4FCC-9115-A637B1F2D1E2}" srcOrd="7" destOrd="0" presId="urn:microsoft.com/office/officeart/2005/8/layout/hierarchy3"/>
    <dgm:cxn modelId="{E5065CBF-0355-4AF0-9708-A1478ACF3F5A}" type="presParOf" srcId="{3309E71B-20BC-4412-B0AA-7A30DE0B7BE1}" destId="{27E04E5B-E65D-4DB6-ACF7-8BCFFDBAB2BB}" srcOrd="8" destOrd="0" presId="urn:microsoft.com/office/officeart/2005/8/layout/hierarchy3"/>
    <dgm:cxn modelId="{E8D20CD5-83AF-487F-8172-388B0C64EBE6}" type="presParOf" srcId="{3309E71B-20BC-4412-B0AA-7A30DE0B7BE1}" destId="{844DDEA9-2C68-4A2D-A8CF-8138F76A182D}" srcOrd="9" destOrd="0" presId="urn:microsoft.com/office/officeart/2005/8/layout/hierarchy3"/>
    <dgm:cxn modelId="{221F23EC-45B9-4B4F-B682-21ECF280CABA}" type="presParOf" srcId="{085E135B-C0DA-4167-B888-9305489BC3B6}" destId="{60D3ED24-B923-46C0-B00C-2A22D3DEB6FE}" srcOrd="1" destOrd="0" presId="urn:microsoft.com/office/officeart/2005/8/layout/hierarchy3"/>
    <dgm:cxn modelId="{ECF1BC9D-796B-40A0-B099-D9E9C3CF8C31}" type="presParOf" srcId="{60D3ED24-B923-46C0-B00C-2A22D3DEB6FE}" destId="{1CBE7D4F-4445-4DDE-9146-F6BD5ED06726}" srcOrd="0" destOrd="0" presId="urn:microsoft.com/office/officeart/2005/8/layout/hierarchy3"/>
    <dgm:cxn modelId="{9C0AA6E8-27CE-4EF3-958E-83019FDE8ADE}" type="presParOf" srcId="{1CBE7D4F-4445-4DDE-9146-F6BD5ED06726}" destId="{02385085-3016-45C5-8B15-E6EF29CE40EA}" srcOrd="0" destOrd="0" presId="urn:microsoft.com/office/officeart/2005/8/layout/hierarchy3"/>
    <dgm:cxn modelId="{409A3634-9713-49E6-8130-6983067EDA1E}" type="presParOf" srcId="{1CBE7D4F-4445-4DDE-9146-F6BD5ED06726}" destId="{4ED00501-5442-4FBC-93D8-B3D489EFF2C5}" srcOrd="1" destOrd="0" presId="urn:microsoft.com/office/officeart/2005/8/layout/hierarchy3"/>
    <dgm:cxn modelId="{E63BB683-48F0-4175-9309-F5B816FEBA0B}" type="presParOf" srcId="{60D3ED24-B923-46C0-B00C-2A22D3DEB6FE}" destId="{F4FE9CDA-EA42-4D6F-9F20-9B798320DC25}" srcOrd="1" destOrd="0" presId="urn:microsoft.com/office/officeart/2005/8/layout/hierarchy3"/>
    <dgm:cxn modelId="{5041523F-3DD9-444A-B777-2DA35A3F9F8D}" type="presParOf" srcId="{085E135B-C0DA-4167-B888-9305489BC3B6}" destId="{81ABD357-126F-4375-B6BA-6DD67427A6AF}" srcOrd="2" destOrd="0" presId="urn:microsoft.com/office/officeart/2005/8/layout/hierarchy3"/>
    <dgm:cxn modelId="{FEBB4F5D-5BCD-48C8-839D-79447421A6DA}" type="presParOf" srcId="{81ABD357-126F-4375-B6BA-6DD67427A6AF}" destId="{B781446C-D741-4912-807F-76C641CF783A}" srcOrd="0" destOrd="0" presId="urn:microsoft.com/office/officeart/2005/8/layout/hierarchy3"/>
    <dgm:cxn modelId="{A28FEFF6-BDAA-4010-BA12-DBFFFBFAFDBE}" type="presParOf" srcId="{B781446C-D741-4912-807F-76C641CF783A}" destId="{DB992EEA-3ADC-43BC-9DB1-F1D0E2302CF3}" srcOrd="0" destOrd="0" presId="urn:microsoft.com/office/officeart/2005/8/layout/hierarchy3"/>
    <dgm:cxn modelId="{F85350FD-AA32-4FF3-8366-B95B7F7708C2}" type="presParOf" srcId="{B781446C-D741-4912-807F-76C641CF783A}" destId="{0F5F8B9D-F791-457E-B15D-03236C8C1BB4}" srcOrd="1" destOrd="0" presId="urn:microsoft.com/office/officeart/2005/8/layout/hierarchy3"/>
    <dgm:cxn modelId="{23381E46-80FA-45B7-99B8-5BF444848518}" type="presParOf" srcId="{81ABD357-126F-4375-B6BA-6DD67427A6AF}" destId="{B1849346-B457-4448-8CB0-A9EFF119293D}" srcOrd="1" destOrd="0" presId="urn:microsoft.com/office/officeart/2005/8/layout/hierarchy3"/>
    <dgm:cxn modelId="{B3432630-C389-4AFE-8CB7-1F0CB65F3DF2}" type="presParOf" srcId="{B1849346-B457-4448-8CB0-A9EFF119293D}" destId="{87D70DD3-C653-410D-A529-FBDA6A96206C}" srcOrd="0" destOrd="0" presId="urn:microsoft.com/office/officeart/2005/8/layout/hierarchy3"/>
    <dgm:cxn modelId="{330BD632-3952-47CC-BCA5-85C72A411BC7}" type="presParOf" srcId="{B1849346-B457-4448-8CB0-A9EFF119293D}" destId="{6BE1B750-0471-4084-9A2B-857F8CC2EE31}" srcOrd="1" destOrd="0" presId="urn:microsoft.com/office/officeart/2005/8/layout/hierarchy3"/>
    <dgm:cxn modelId="{C9311EB4-4809-4E32-A4EA-8CFB0B8A479A}" type="presParOf" srcId="{B1849346-B457-4448-8CB0-A9EFF119293D}" destId="{82898F22-5C2E-4D4A-83DE-3AB13EA33FF4}" srcOrd="2" destOrd="0" presId="urn:microsoft.com/office/officeart/2005/8/layout/hierarchy3"/>
    <dgm:cxn modelId="{8D8EBD94-4BB8-4780-BD7B-E7C8CADBD6C4}" type="presParOf" srcId="{B1849346-B457-4448-8CB0-A9EFF119293D}" destId="{CCCE7C42-C6D0-4CBD-8614-D5BD6B16E6CE}" srcOrd="3" destOrd="0" presId="urn:microsoft.com/office/officeart/2005/8/layout/hierarchy3"/>
    <dgm:cxn modelId="{BAA73AA2-65C8-4D42-A923-EE6CB00BBE48}" type="presParOf" srcId="{B1849346-B457-4448-8CB0-A9EFF119293D}" destId="{5C54BBF2-3993-4FB2-9652-BEE33965F8C5}" srcOrd="4" destOrd="0" presId="urn:microsoft.com/office/officeart/2005/8/layout/hierarchy3"/>
    <dgm:cxn modelId="{0F352E0A-D05A-43B1-A220-952E0BE58332}" type="presParOf" srcId="{B1849346-B457-4448-8CB0-A9EFF119293D}" destId="{3EA5C9E5-61B5-4F11-9157-05F51B239FBF}" srcOrd="5" destOrd="0" presId="urn:microsoft.com/office/officeart/2005/8/layout/hierarchy3"/>
    <dgm:cxn modelId="{2B0D1266-69C2-4CBF-99FD-E964A3D5807C}" type="presParOf" srcId="{B1849346-B457-4448-8CB0-A9EFF119293D}" destId="{A36FB638-18FB-47C2-A203-2A8644B642AC}" srcOrd="6" destOrd="0" presId="urn:microsoft.com/office/officeart/2005/8/layout/hierarchy3"/>
    <dgm:cxn modelId="{02CBCB10-F203-4FBB-BBFC-D24CD3CDBD7A}" type="presParOf" srcId="{B1849346-B457-4448-8CB0-A9EFF119293D}" destId="{F2A4B626-E22A-4792-BD8B-A4AD7B11D35C}" srcOrd="7" destOrd="0" presId="urn:microsoft.com/office/officeart/2005/8/layout/hierarchy3"/>
    <dgm:cxn modelId="{2DA09E08-C4E9-4FF4-983F-1781FCB99165}" type="presParOf" srcId="{B1849346-B457-4448-8CB0-A9EFF119293D}" destId="{F7A39927-24BF-45E3-901F-A2DADAEDA3F8}" srcOrd="8" destOrd="0" presId="urn:microsoft.com/office/officeart/2005/8/layout/hierarchy3"/>
    <dgm:cxn modelId="{4124D357-35F9-4481-9527-3D68D5C2FFE7}" type="presParOf" srcId="{B1849346-B457-4448-8CB0-A9EFF119293D}" destId="{2C36185A-93C1-462E-A493-B2C5E3005477}" srcOrd="9" destOrd="0" presId="urn:microsoft.com/office/officeart/2005/8/layout/hierarchy3"/>
    <dgm:cxn modelId="{1BE84C99-5E97-4C80-8EA4-0AC6C3A95D77}" type="presParOf" srcId="{B1849346-B457-4448-8CB0-A9EFF119293D}" destId="{0A1736CC-5810-4DEA-89D9-1A91B49E2F1B}" srcOrd="10" destOrd="0" presId="urn:microsoft.com/office/officeart/2005/8/layout/hierarchy3"/>
    <dgm:cxn modelId="{04EB7B67-EE4F-4FAD-A0C2-C7580984A390}" type="presParOf" srcId="{B1849346-B457-4448-8CB0-A9EFF119293D}" destId="{73B3EE36-712C-48AB-9D7D-8F04875D1F40}" srcOrd="11" destOrd="0" presId="urn:microsoft.com/office/officeart/2005/8/layout/hierarchy3"/>
    <dgm:cxn modelId="{B198CA81-A7D2-469C-9308-461D19DB2E79}" type="presParOf" srcId="{B1849346-B457-4448-8CB0-A9EFF119293D}" destId="{307B0624-77BD-4919-88A7-452DBFE4BFDA}" srcOrd="12" destOrd="0" presId="urn:microsoft.com/office/officeart/2005/8/layout/hierarchy3"/>
    <dgm:cxn modelId="{C75940F1-63A9-4ABE-B63A-B508C9CE7450}" type="presParOf" srcId="{B1849346-B457-4448-8CB0-A9EFF119293D}" destId="{B798495A-56BB-4329-92F2-DE39A954B282}" srcOrd="13" destOrd="0" presId="urn:microsoft.com/office/officeart/2005/8/layout/hierarchy3"/>
    <dgm:cxn modelId="{26A4F679-3B0A-4F9E-ADFE-D3D16E1F4692}" type="presParOf" srcId="{085E135B-C0DA-4167-B888-9305489BC3B6}" destId="{0965DF40-A1D9-4E83-BF65-C03206BB3C31}" srcOrd="3" destOrd="0" presId="urn:microsoft.com/office/officeart/2005/8/layout/hierarchy3"/>
    <dgm:cxn modelId="{7C500C10-8161-43F5-B61D-2F6756ED00E0}" type="presParOf" srcId="{0965DF40-A1D9-4E83-BF65-C03206BB3C31}" destId="{28D66482-4AE2-4504-A08E-C8688490B588}" srcOrd="0" destOrd="0" presId="urn:microsoft.com/office/officeart/2005/8/layout/hierarchy3"/>
    <dgm:cxn modelId="{AC97A210-4A37-494F-8CB9-879FDA27B704}" type="presParOf" srcId="{28D66482-4AE2-4504-A08E-C8688490B588}" destId="{22D83064-F7C8-4187-8EF1-293D5F6550A0}" srcOrd="0" destOrd="0" presId="urn:microsoft.com/office/officeart/2005/8/layout/hierarchy3"/>
    <dgm:cxn modelId="{4CDF9CA6-A320-4A24-B589-0AADEC165037}" type="presParOf" srcId="{28D66482-4AE2-4504-A08E-C8688490B588}" destId="{9575A1FE-B10D-4011-9BF1-42CBD0BE8AFA}" srcOrd="1" destOrd="0" presId="urn:microsoft.com/office/officeart/2005/8/layout/hierarchy3"/>
    <dgm:cxn modelId="{04C0952D-3229-426E-8EDF-794FD712F921}" type="presParOf" srcId="{0965DF40-A1D9-4E83-BF65-C03206BB3C31}" destId="{9D7F5A3F-46BF-400F-A327-4FB2DD34A4A0}" srcOrd="1" destOrd="0" presId="urn:microsoft.com/office/officeart/2005/8/layout/hierarchy3"/>
    <dgm:cxn modelId="{5701342D-6B6D-426E-8D25-27C9985481E4}" type="presParOf" srcId="{085E135B-C0DA-4167-B888-9305489BC3B6}" destId="{40FD73AE-7518-487D-A76A-1C14B0B9A8E2}" srcOrd="4" destOrd="0" presId="urn:microsoft.com/office/officeart/2005/8/layout/hierarchy3"/>
    <dgm:cxn modelId="{40851575-26AF-48B7-97FC-75C22F6FDEDC}" type="presParOf" srcId="{40FD73AE-7518-487D-A76A-1C14B0B9A8E2}" destId="{7EB5556D-1708-484B-A501-4BD52BB6623F}" srcOrd="0" destOrd="0" presId="urn:microsoft.com/office/officeart/2005/8/layout/hierarchy3"/>
    <dgm:cxn modelId="{757B3410-AE23-4F38-8E47-1F4B486F861B}" type="presParOf" srcId="{7EB5556D-1708-484B-A501-4BD52BB6623F}" destId="{904798D4-1594-4EA3-97D3-6993D5B88F39}" srcOrd="0" destOrd="0" presId="urn:microsoft.com/office/officeart/2005/8/layout/hierarchy3"/>
    <dgm:cxn modelId="{1E1E36A8-B025-403B-8808-07BCAAD048D5}" type="presParOf" srcId="{7EB5556D-1708-484B-A501-4BD52BB6623F}" destId="{92CBC823-C4EC-4293-ACEF-0468CEF4C0F2}" srcOrd="1" destOrd="0" presId="urn:microsoft.com/office/officeart/2005/8/layout/hierarchy3"/>
    <dgm:cxn modelId="{3C8662F5-0ACB-450F-B19F-FFDEB25E4532}" type="presParOf" srcId="{40FD73AE-7518-487D-A76A-1C14B0B9A8E2}" destId="{D9DE58D5-66C8-4AB6-8B22-8471001E6DB2}" srcOrd="1" destOrd="0" presId="urn:microsoft.com/office/officeart/2005/8/layout/hierarchy3"/>
    <dgm:cxn modelId="{73B7060F-0F0E-4E34-BFDC-67DB2EA9693B}" type="presParOf" srcId="{D9DE58D5-66C8-4AB6-8B22-8471001E6DB2}" destId="{32C48906-6C53-4463-BABA-6A3B51F8C5D8}" srcOrd="0" destOrd="0" presId="urn:microsoft.com/office/officeart/2005/8/layout/hierarchy3"/>
    <dgm:cxn modelId="{33AA33D5-44C1-45E3-9FB2-8EEF7D0E3299}" type="presParOf" srcId="{D9DE58D5-66C8-4AB6-8B22-8471001E6DB2}" destId="{5257C449-9D27-4A2E-86C1-8287C4953393}" srcOrd="1" destOrd="0" presId="urn:microsoft.com/office/officeart/2005/8/layout/hierarchy3"/>
    <dgm:cxn modelId="{7F926994-78BD-49BE-83C1-3ACF1B2211E2}" type="presParOf" srcId="{D9DE58D5-66C8-4AB6-8B22-8471001E6DB2}" destId="{8170BCFD-DA34-4A49-9AF3-7A59AFFACCDC}" srcOrd="2" destOrd="0" presId="urn:microsoft.com/office/officeart/2005/8/layout/hierarchy3"/>
    <dgm:cxn modelId="{2BF3B6C5-914C-44D9-A474-697E43D70624}" type="presParOf" srcId="{D9DE58D5-66C8-4AB6-8B22-8471001E6DB2}" destId="{5FABF6D6-CDD4-4489-9AB7-3AEEF6993143}" srcOrd="3" destOrd="0" presId="urn:microsoft.com/office/officeart/2005/8/layout/hierarchy3"/>
    <dgm:cxn modelId="{58637854-5D5B-43A7-AB6A-9843A86C377C}" type="presParOf" srcId="{D9DE58D5-66C8-4AB6-8B22-8471001E6DB2}" destId="{6BD70C24-2A04-4966-A9A6-42AC4934E6CB}" srcOrd="4" destOrd="0" presId="urn:microsoft.com/office/officeart/2005/8/layout/hierarchy3"/>
    <dgm:cxn modelId="{69B96723-C2AA-4762-99BD-1DB9CC9D03ED}" type="presParOf" srcId="{D9DE58D5-66C8-4AB6-8B22-8471001E6DB2}" destId="{E4C7F5FB-554D-474F-96EF-D7863820827C}" srcOrd="5" destOrd="0" presId="urn:microsoft.com/office/officeart/2005/8/layout/hierarchy3"/>
    <dgm:cxn modelId="{6935C64D-79D8-400E-A88A-4993D912A238}" type="presParOf" srcId="{085E135B-C0DA-4167-B888-9305489BC3B6}" destId="{B81C3F3D-30C3-44A8-BEB0-A3334B313AE8}" srcOrd="5" destOrd="0" presId="urn:microsoft.com/office/officeart/2005/8/layout/hierarchy3"/>
    <dgm:cxn modelId="{40EE0EB2-2C7C-44B8-9F67-42E61E437939}" type="presParOf" srcId="{B81C3F3D-30C3-44A8-BEB0-A3334B313AE8}" destId="{EF54DD3F-FC93-48DE-A95D-44A2CFF3A2B4}" srcOrd="0" destOrd="0" presId="urn:microsoft.com/office/officeart/2005/8/layout/hierarchy3"/>
    <dgm:cxn modelId="{901C5133-56D3-44CC-A7E4-C5660D995347}" type="presParOf" srcId="{EF54DD3F-FC93-48DE-A95D-44A2CFF3A2B4}" destId="{4C1C54C6-3D1A-4482-857E-7FC0C29D9F8D}" srcOrd="0" destOrd="0" presId="urn:microsoft.com/office/officeart/2005/8/layout/hierarchy3"/>
    <dgm:cxn modelId="{C35B5D1E-E28A-407F-B833-D8F82EDFDDA5}" type="presParOf" srcId="{EF54DD3F-FC93-48DE-A95D-44A2CFF3A2B4}" destId="{E5A7A7D7-409C-45F5-BCF0-778EDFCDBF0E}" srcOrd="1" destOrd="0" presId="urn:microsoft.com/office/officeart/2005/8/layout/hierarchy3"/>
    <dgm:cxn modelId="{8DCA73BE-0776-465E-ABC5-C057B14B21CB}" type="presParOf" srcId="{B81C3F3D-30C3-44A8-BEB0-A3334B313AE8}" destId="{9EF791B1-880A-4D39-B851-B3C7E4D2791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0.24907</cdr:x>
      <cdr:y>0.27727</cdr:y>
    </cdr:from>
    <cdr:to>
      <cdr:x>0.37171</cdr:x>
      <cdr:y>0.37657</cdr:y>
    </cdr:to>
    <cdr:sp macro="" textlink="">
      <cdr:nvSpPr>
        <cdr:cNvPr id="2" name="文字方塊 1"/>
        <cdr:cNvSpPr txBox="1"/>
      </cdr:nvSpPr>
      <cdr:spPr>
        <a:xfrm xmlns:a="http://schemas.openxmlformats.org/drawingml/2006/main">
          <a:off x="1273175" y="928159"/>
          <a:ext cx="626936" cy="3323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pPr>
            <a:lnSpc>
              <a:spcPct val="130000"/>
            </a:lnSpc>
            <a:spcBef>
              <a:spcPts val="600"/>
            </a:spcBef>
          </a:pPr>
          <a:endParaRPr lang="zh-TW" altLang="en-US"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0.87317</cdr:x>
      <cdr:y>0.11212</cdr:y>
    </cdr:from>
    <cdr:to>
      <cdr:x>0.894</cdr:x>
      <cdr:y>0.1562</cdr:y>
    </cdr:to>
    <cdr:sp macro="" textlink="">
      <cdr:nvSpPr>
        <cdr:cNvPr id="2" name="五角星形 1"/>
        <cdr:cNvSpPr/>
      </cdr:nvSpPr>
      <cdr:spPr>
        <a:xfrm xmlns:a="http://schemas.openxmlformats.org/drawingml/2006/main">
          <a:off x="10645649" y="654076"/>
          <a:ext cx="253956" cy="257148"/>
        </a:xfrm>
        <a:prstGeom xmlns:a="http://schemas.openxmlformats.org/drawingml/2006/main" prst="star5">
          <a:avLst/>
        </a:prstGeom>
        <a:solidFill xmlns:a="http://schemas.openxmlformats.org/drawingml/2006/main">
          <a:srgbClr val="F1D717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lnSpc>
              <a:spcPct val="130000"/>
            </a:lnSpc>
          </a:pPr>
          <a:endParaRPr lang="zh-TW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cdr:txBody>
    </cdr:sp>
  </cdr:relSizeAnchor>
  <cdr:relSizeAnchor xmlns:cdr="http://schemas.openxmlformats.org/drawingml/2006/chartDrawing">
    <cdr:from>
      <cdr:x>0.94348</cdr:x>
      <cdr:y>0.5</cdr:y>
    </cdr:from>
    <cdr:to>
      <cdr:x>0.96431</cdr:x>
      <cdr:y>0.54408</cdr:y>
    </cdr:to>
    <cdr:sp macro="" textlink="">
      <cdr:nvSpPr>
        <cdr:cNvPr id="3" name="五角星形 2"/>
        <cdr:cNvSpPr/>
      </cdr:nvSpPr>
      <cdr:spPr>
        <a:xfrm xmlns:a="http://schemas.openxmlformats.org/drawingml/2006/main">
          <a:off x="11502899" y="2916767"/>
          <a:ext cx="253956" cy="257148"/>
        </a:xfrm>
        <a:prstGeom xmlns:a="http://schemas.openxmlformats.org/drawingml/2006/main" prst="star5">
          <a:avLst/>
        </a:prstGeom>
        <a:solidFill xmlns:a="http://schemas.openxmlformats.org/drawingml/2006/main">
          <a:srgbClr val="F1D717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lnSpc>
              <a:spcPct val="130000"/>
            </a:lnSpc>
          </a:pPr>
          <a:endParaRPr lang="zh-TW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0.20804</cdr:x>
      <cdr:y>0.45421</cdr:y>
    </cdr:from>
    <cdr:to>
      <cdr:x>0.23247</cdr:x>
      <cdr:y>0.5</cdr:y>
    </cdr:to>
    <cdr:sp macro="" textlink="">
      <cdr:nvSpPr>
        <cdr:cNvPr id="2" name="五角星形 1"/>
        <cdr:cNvSpPr/>
      </cdr:nvSpPr>
      <cdr:spPr>
        <a:xfrm xmlns:a="http://schemas.openxmlformats.org/drawingml/2006/main">
          <a:off x="2163478" y="2550760"/>
          <a:ext cx="254061" cy="257149"/>
        </a:xfrm>
        <a:prstGeom xmlns:a="http://schemas.openxmlformats.org/drawingml/2006/main" prst="star5">
          <a:avLst/>
        </a:prstGeom>
        <a:solidFill xmlns:a="http://schemas.openxmlformats.org/drawingml/2006/main">
          <a:srgbClr val="F1D717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zh-CN"/>
          </a:defPPr>
          <a:lvl1pPr marL="0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189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377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566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754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5943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131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320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509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lnSpc>
              <a:spcPct val="130000"/>
            </a:lnSpc>
          </a:pPr>
          <a:endParaRPr lang="zh-TW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cdr:txBody>
    </cdr:sp>
  </cdr:relSizeAnchor>
  <cdr:relSizeAnchor xmlns:cdr="http://schemas.openxmlformats.org/drawingml/2006/chartDrawing">
    <cdr:from>
      <cdr:x>0.14043</cdr:x>
      <cdr:y>0.22785</cdr:y>
    </cdr:from>
    <cdr:to>
      <cdr:x>0.16485</cdr:x>
      <cdr:y>0.27364</cdr:y>
    </cdr:to>
    <cdr:sp macro="" textlink="">
      <cdr:nvSpPr>
        <cdr:cNvPr id="3" name="五角星形 2"/>
        <cdr:cNvSpPr/>
      </cdr:nvSpPr>
      <cdr:spPr>
        <a:xfrm xmlns:a="http://schemas.openxmlformats.org/drawingml/2006/main">
          <a:off x="1460374" y="1279551"/>
          <a:ext cx="253956" cy="257148"/>
        </a:xfrm>
        <a:prstGeom xmlns:a="http://schemas.openxmlformats.org/drawingml/2006/main" prst="star5">
          <a:avLst/>
        </a:prstGeom>
        <a:solidFill xmlns:a="http://schemas.openxmlformats.org/drawingml/2006/main">
          <a:srgbClr val="F1D717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zh-CN"/>
          </a:defPPr>
          <a:lvl1pPr marL="0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189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377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566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754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5943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131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320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509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lnSpc>
              <a:spcPct val="130000"/>
            </a:lnSpc>
          </a:pPr>
          <a:endParaRPr lang="zh-TW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0.44658</cdr:x>
      <cdr:y>0.42079</cdr:y>
    </cdr:from>
    <cdr:to>
      <cdr:x>0.4791</cdr:x>
      <cdr:y>0.47194</cdr:y>
    </cdr:to>
    <cdr:sp macro="" textlink="">
      <cdr:nvSpPr>
        <cdr:cNvPr id="2" name="五角星形 1"/>
        <cdr:cNvSpPr/>
      </cdr:nvSpPr>
      <cdr:spPr>
        <a:xfrm xmlns:a="http://schemas.openxmlformats.org/drawingml/2006/main">
          <a:off x="5112935" y="2428882"/>
          <a:ext cx="372323" cy="295246"/>
        </a:xfrm>
        <a:prstGeom xmlns:a="http://schemas.openxmlformats.org/drawingml/2006/main" prst="star5">
          <a:avLst/>
        </a:prstGeom>
        <a:solidFill xmlns:a="http://schemas.openxmlformats.org/drawingml/2006/main">
          <a:srgbClr val="F1D717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zh-TW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0.57402</cdr:x>
      <cdr:y>0.47253</cdr:y>
    </cdr:from>
    <cdr:to>
      <cdr:x>0.61636</cdr:x>
      <cdr:y>0.52747</cdr:y>
    </cdr:to>
    <cdr:sp macro="" textlink="">
      <cdr:nvSpPr>
        <cdr:cNvPr id="2" name="五角星形 1"/>
        <cdr:cNvSpPr/>
      </cdr:nvSpPr>
      <cdr:spPr>
        <a:xfrm xmlns:a="http://schemas.openxmlformats.org/drawingml/2006/main">
          <a:off x="5740893" y="2687006"/>
          <a:ext cx="423453" cy="312412"/>
        </a:xfrm>
        <a:prstGeom xmlns:a="http://schemas.openxmlformats.org/drawingml/2006/main" prst="star5">
          <a:avLst/>
        </a:prstGeom>
        <a:solidFill xmlns:a="http://schemas.openxmlformats.org/drawingml/2006/main">
          <a:srgbClr val="F1D717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zh-CN"/>
          </a:defPPr>
          <a:lvl1pPr marL="0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189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377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566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754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5943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131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320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509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lnSpc>
              <a:spcPct val="130000"/>
            </a:lnSpc>
          </a:pPr>
          <a:endParaRPr lang="zh-TW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cdr:txBody>
    </cdr:sp>
  </cdr:relSizeAnchor>
  <cdr:relSizeAnchor xmlns:cdr="http://schemas.openxmlformats.org/drawingml/2006/chartDrawing">
    <cdr:from>
      <cdr:x>0.6838</cdr:x>
      <cdr:y>0.47253</cdr:y>
    </cdr:from>
    <cdr:to>
      <cdr:x>0.72614</cdr:x>
      <cdr:y>0.52747</cdr:y>
    </cdr:to>
    <cdr:sp macro="" textlink="">
      <cdr:nvSpPr>
        <cdr:cNvPr id="3" name="五角星形 2"/>
        <cdr:cNvSpPr/>
      </cdr:nvSpPr>
      <cdr:spPr>
        <a:xfrm xmlns:a="http://schemas.openxmlformats.org/drawingml/2006/main">
          <a:off x="6838830" y="2687006"/>
          <a:ext cx="423453" cy="312412"/>
        </a:xfrm>
        <a:prstGeom xmlns:a="http://schemas.openxmlformats.org/drawingml/2006/main" prst="star5">
          <a:avLst/>
        </a:prstGeom>
        <a:solidFill xmlns:a="http://schemas.openxmlformats.org/drawingml/2006/main">
          <a:srgbClr val="F1D717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zh-CN"/>
          </a:defPPr>
          <a:lvl1pPr marL="0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189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377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566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754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5943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131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320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509" algn="l" defTabSz="914377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lnSpc>
              <a:spcPct val="130000"/>
            </a:lnSpc>
          </a:pPr>
          <a:endParaRPr lang="zh-TW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0.76124</cdr:x>
      <cdr:y>0.12411</cdr:y>
    </cdr:from>
    <cdr:to>
      <cdr:x>0.79584</cdr:x>
      <cdr:y>0.18345</cdr:y>
    </cdr:to>
    <cdr:sp macro="" textlink="">
      <cdr:nvSpPr>
        <cdr:cNvPr id="2" name="五角星形 1"/>
        <cdr:cNvSpPr/>
      </cdr:nvSpPr>
      <cdr:spPr>
        <a:xfrm xmlns:a="http://schemas.openxmlformats.org/drawingml/2006/main">
          <a:off x="6913789" y="717248"/>
          <a:ext cx="314325" cy="342900"/>
        </a:xfrm>
        <a:prstGeom xmlns:a="http://schemas.openxmlformats.org/drawingml/2006/main" prst="star5">
          <a:avLst/>
        </a:prstGeom>
        <a:solidFill xmlns:a="http://schemas.openxmlformats.org/drawingml/2006/main">
          <a:srgbClr val="F1D717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zh-TW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2017/5/21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9002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4336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3384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00754" y="4460206"/>
            <a:ext cx="5390866" cy="73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900754" y="325734"/>
            <a:ext cx="6609502" cy="2879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kumimoji="1" lang="zh-CN" altLang="en-US" sz="9600" b="0" dirty="0">
                <a:solidFill>
                  <a:schemeClr val="bg1"/>
                </a:solidFill>
                <a:effectLst>
                  <a:innerShdw blurRad="63500" dist="63500" dir="16200000">
                    <a:prstClr val="black">
                      <a:alpha val="20000"/>
                    </a:prstClr>
                  </a:innerShdw>
                </a:effectLst>
                <a:cs typeface="+mn-ea"/>
              </a:defRPr>
            </a:lvl1pPr>
          </a:lstStyle>
          <a:p>
            <a:r>
              <a:rPr kumimoji="1" lang="en-US" altLang="zh-CN" sz="9600" b="1" dirty="0">
                <a:solidFill>
                  <a:schemeClr val="bg1"/>
                </a:solidFill>
                <a:effectLst>
                  <a:innerShdw blurRad="63500" dist="63500" dir="16200000">
                    <a:prstClr val="black">
                      <a:alpha val="20000"/>
                    </a:prstClr>
                  </a:innerShdw>
                </a:effectLst>
                <a:cs typeface="+mn-ea"/>
                <a:sym typeface="+mn-lt"/>
              </a:rPr>
              <a:t>FINANCIAL</a:t>
            </a:r>
            <a:endParaRPr kumimoji="1" lang="zh-CN" altLang="en-US" sz="9600" b="1" dirty="0">
              <a:solidFill>
                <a:schemeClr val="bg1"/>
              </a:solidFill>
              <a:effectLst>
                <a:innerShdw blurRad="63500" dist="63500" dir="16200000">
                  <a:prstClr val="black">
                    <a:alpha val="20000"/>
                  </a:prstClr>
                </a:innerShdw>
              </a:effectLst>
              <a:cs typeface="+mn-ea"/>
              <a:sym typeface="+mn-lt"/>
            </a:endParaRPr>
          </a:p>
          <a:p>
            <a:r>
              <a:rPr kumimoji="1" lang="en-US" altLang="zh-CN" sz="9600" b="1" dirty="0">
                <a:solidFill>
                  <a:schemeClr val="bg1"/>
                </a:solidFill>
                <a:effectLst>
                  <a:innerShdw blurRad="63500" dist="63500" dir="16200000">
                    <a:prstClr val="black">
                      <a:alpha val="20000"/>
                    </a:prstClr>
                  </a:innerShdw>
                </a:effectLst>
                <a:cs typeface="+mn-ea"/>
                <a:sym typeface="+mn-lt"/>
              </a:rPr>
              <a:t>INDUSTRY</a:t>
            </a:r>
            <a:endParaRPr kumimoji="1" lang="zh-CN" altLang="en-US" sz="9600" b="1" dirty="0">
              <a:solidFill>
                <a:schemeClr val="bg1"/>
              </a:solidFill>
              <a:effectLst>
                <a:innerShdw blurRad="63500" dist="63500" dir="16200000">
                  <a:prstClr val="black">
                    <a:alpha val="2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11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900754" y="3544527"/>
            <a:ext cx="5948974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金融行业年终总结</a:t>
            </a:r>
          </a:p>
        </p:txBody>
      </p:sp>
      <p:sp>
        <p:nvSpPr>
          <p:cNvPr id="13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900754" y="4533499"/>
            <a:ext cx="5948974" cy="6924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9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130088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2000" cy="934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04" y="3637280"/>
            <a:ext cx="3183485" cy="26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2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2000" cy="934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240" y="2936240"/>
            <a:ext cx="3921760" cy="39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72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2000" cy="934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19"/>
          <a:stretch/>
        </p:blipFill>
        <p:spPr>
          <a:xfrm>
            <a:off x="4064000" y="2054860"/>
            <a:ext cx="8128000" cy="454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91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2000" cy="934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8588" y="2819657"/>
            <a:ext cx="3159758" cy="491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40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292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 userDrawn="1"/>
        </p:nvGrpSpPr>
        <p:grpSpPr>
          <a:xfrm>
            <a:off x="0" y="0"/>
            <a:ext cx="12192000" cy="6858000"/>
            <a:chOff x="767255" y="220717"/>
            <a:chExt cx="3888830" cy="4456386"/>
          </a:xfrm>
        </p:grpSpPr>
        <p:sp>
          <p:nvSpPr>
            <p:cNvPr id="5" name="矩形 4"/>
            <p:cNvSpPr/>
            <p:nvPr/>
          </p:nvSpPr>
          <p:spPr>
            <a:xfrm>
              <a:off x="767255" y="220717"/>
              <a:ext cx="777766" cy="4456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545021" y="220717"/>
              <a:ext cx="777766" cy="44563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322787" y="220717"/>
              <a:ext cx="777766" cy="44563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100553" y="220717"/>
              <a:ext cx="777766" cy="44563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878319" y="220717"/>
              <a:ext cx="777766" cy="445638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1908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0381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235165"/>
            <a:ext cx="540952" cy="5879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矩形 8"/>
          <p:cNvSpPr/>
          <p:nvPr userDrawn="1"/>
        </p:nvSpPr>
        <p:spPr>
          <a:xfrm>
            <a:off x="4374657" y="235165"/>
            <a:ext cx="7817343" cy="5879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矩形 9"/>
          <p:cNvSpPr/>
          <p:nvPr userDrawn="1"/>
        </p:nvSpPr>
        <p:spPr>
          <a:xfrm>
            <a:off x="10787043" y="6270088"/>
            <a:ext cx="855186" cy="5879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753534" y="234953"/>
            <a:ext cx="3385925" cy="58843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3200" b="1"/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787042" y="6270090"/>
            <a:ext cx="855186" cy="58843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200" b="1"/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4633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1232857" y="293034"/>
            <a:ext cx="7234219" cy="61235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3200" b="1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6" name="燕尾形 15"/>
          <p:cNvSpPr/>
          <p:nvPr userDrawn="1"/>
        </p:nvSpPr>
        <p:spPr>
          <a:xfrm>
            <a:off x="510217" y="293034"/>
            <a:ext cx="399833" cy="612353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7" name="燕尾形 16"/>
          <p:cNvSpPr/>
          <p:nvPr userDrawn="1"/>
        </p:nvSpPr>
        <p:spPr>
          <a:xfrm>
            <a:off x="744454" y="293034"/>
            <a:ext cx="399833" cy="612353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9" name="五边形 18"/>
          <p:cNvSpPr/>
          <p:nvPr userDrawn="1"/>
        </p:nvSpPr>
        <p:spPr>
          <a:xfrm>
            <a:off x="-18015" y="293034"/>
            <a:ext cx="646791" cy="612353"/>
          </a:xfrm>
          <a:prstGeom prst="homePlate">
            <a:avLst>
              <a:gd name="adj" fmla="val 30000"/>
            </a:avLst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4" name="燕尾形 23"/>
          <p:cNvSpPr/>
          <p:nvPr userDrawn="1"/>
        </p:nvSpPr>
        <p:spPr>
          <a:xfrm>
            <a:off x="9476441" y="6079018"/>
            <a:ext cx="399833" cy="482087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5" name="燕尾形 24"/>
          <p:cNvSpPr/>
          <p:nvPr userDrawn="1"/>
        </p:nvSpPr>
        <p:spPr>
          <a:xfrm>
            <a:off x="9710679" y="6079018"/>
            <a:ext cx="399833" cy="482087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6" name="五边形 25"/>
          <p:cNvSpPr/>
          <p:nvPr userDrawn="1"/>
        </p:nvSpPr>
        <p:spPr>
          <a:xfrm>
            <a:off x="1" y="6079018"/>
            <a:ext cx="9594998" cy="482087"/>
          </a:xfrm>
          <a:custGeom>
            <a:avLst/>
            <a:gdLst/>
            <a:ahLst/>
            <a:cxnLst/>
            <a:rect l="l" t="t" r="r" b="b"/>
            <a:pathLst>
              <a:path w="7196249" h="644457">
                <a:moveTo>
                  <a:pt x="0" y="0"/>
                </a:moveTo>
                <a:lnTo>
                  <a:pt x="6711156" y="0"/>
                </a:lnTo>
                <a:lnTo>
                  <a:pt x="6897138" y="0"/>
                </a:lnTo>
                <a:lnTo>
                  <a:pt x="7050721" y="0"/>
                </a:lnTo>
                <a:lnTo>
                  <a:pt x="7196249" y="322229"/>
                </a:lnTo>
                <a:lnTo>
                  <a:pt x="7050721" y="644457"/>
                </a:lnTo>
                <a:lnTo>
                  <a:pt x="6897138" y="644457"/>
                </a:lnTo>
                <a:lnTo>
                  <a:pt x="6711156" y="644457"/>
                </a:lnTo>
                <a:lnTo>
                  <a:pt x="0" y="64445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5" name="燕尾形 34"/>
          <p:cNvSpPr/>
          <p:nvPr userDrawn="1"/>
        </p:nvSpPr>
        <p:spPr>
          <a:xfrm flipH="1">
            <a:off x="11287472" y="6079631"/>
            <a:ext cx="399833" cy="482036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 userDrawn="1"/>
        </p:nvSpPr>
        <p:spPr>
          <a:xfrm flipH="1">
            <a:off x="11053235" y="6079631"/>
            <a:ext cx="399833" cy="482036"/>
          </a:xfrm>
          <a:prstGeom prst="chevron">
            <a:avLst/>
          </a:prstGeom>
          <a:solidFill>
            <a:schemeClr val="tx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37" name="五边形 36"/>
          <p:cNvSpPr/>
          <p:nvPr userDrawn="1"/>
        </p:nvSpPr>
        <p:spPr>
          <a:xfrm flipH="1">
            <a:off x="11568747" y="6079631"/>
            <a:ext cx="646791" cy="482036"/>
          </a:xfrm>
          <a:prstGeom prst="homePlate">
            <a:avLst>
              <a:gd name="adj" fmla="val 40539"/>
            </a:avLst>
          </a:prstGeom>
          <a:solidFill>
            <a:schemeClr val="tx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8263331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889760"/>
            <a:ext cx="12192000" cy="4968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3" name="图片 22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87135"/>
            <a:ext cx="1828800" cy="243840"/>
          </a:xfrm>
          <a:prstGeom prst="rect">
            <a:avLst/>
          </a:prstGeom>
        </p:spPr>
      </p:pic>
      <p:sp>
        <p:nvSpPr>
          <p:cNvPr id="24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2931717" y="271197"/>
            <a:ext cx="6314549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kumimoji="1" lang="en-US" altLang="zh-CN" sz="9600" b="1" dirty="0" smtClean="0">
                <a:solidFill>
                  <a:schemeClr val="accent2"/>
                </a:solidFill>
                <a:effectLst>
                  <a:innerShdw blurRad="63500" dist="63500" dir="16200000">
                    <a:prstClr val="black">
                      <a:alpha val="20000"/>
                    </a:prstClr>
                  </a:innerShdw>
                </a:effectLst>
                <a:cs typeface="+mn-ea"/>
              </a:defRPr>
            </a:lvl1pPr>
          </a:lstStyle>
          <a:p>
            <a:pPr marL="0" lvl="0" algn="ctr" defTabSz="914377"/>
            <a:r>
              <a:rPr lang="en-US" altLang="zh-CN" dirty="0"/>
              <a:t>CONTENTS</a:t>
            </a:r>
          </a:p>
        </p:txBody>
      </p:sp>
      <p:sp>
        <p:nvSpPr>
          <p:cNvPr id="25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3822227" y="2544518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26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3822227" y="3429000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27" name="文本占位符 9"/>
          <p:cNvSpPr>
            <a:spLocks noGrp="1"/>
          </p:cNvSpPr>
          <p:nvPr>
            <p:ph type="body" sz="quarter" idx="15" hasCustomPrompt="1"/>
          </p:nvPr>
        </p:nvSpPr>
        <p:spPr>
          <a:xfrm>
            <a:off x="3822227" y="4287692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</p:spTree>
    <p:extLst>
      <p:ext uri="{BB962C8B-B14F-4D97-AF65-F5344CB8AC3E}">
        <p14:creationId xmlns:p14="http://schemas.microsoft.com/office/powerpoint/2010/main" val="2318619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889760"/>
            <a:ext cx="12192000" cy="4968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3" name="图片 22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87135"/>
            <a:ext cx="1828800" cy="243840"/>
          </a:xfrm>
          <a:prstGeom prst="rect">
            <a:avLst/>
          </a:prstGeom>
        </p:spPr>
      </p:pic>
      <p:sp>
        <p:nvSpPr>
          <p:cNvPr id="24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2931717" y="271197"/>
            <a:ext cx="6314549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kumimoji="1" lang="en-US" altLang="zh-CN" sz="9600" b="1" dirty="0" smtClean="0">
                <a:solidFill>
                  <a:schemeClr val="accent2"/>
                </a:solidFill>
                <a:effectLst>
                  <a:innerShdw blurRad="63500" dist="63500" dir="16200000">
                    <a:prstClr val="black">
                      <a:alpha val="20000"/>
                    </a:prstClr>
                  </a:innerShdw>
                </a:effectLst>
                <a:cs typeface="+mn-ea"/>
              </a:defRPr>
            </a:lvl1pPr>
          </a:lstStyle>
          <a:p>
            <a:pPr marL="0" lvl="0" algn="ctr" defTabSz="914377"/>
            <a:r>
              <a:rPr lang="en-US" altLang="zh-CN" dirty="0"/>
              <a:t>CONTENTS</a:t>
            </a:r>
          </a:p>
        </p:txBody>
      </p:sp>
      <p:sp>
        <p:nvSpPr>
          <p:cNvPr id="25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3822227" y="2190575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26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3822227" y="3075057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27" name="文本占位符 9"/>
          <p:cNvSpPr>
            <a:spLocks noGrp="1"/>
          </p:cNvSpPr>
          <p:nvPr>
            <p:ph type="body" sz="quarter" idx="15" hasCustomPrompt="1"/>
          </p:nvPr>
        </p:nvSpPr>
        <p:spPr>
          <a:xfrm>
            <a:off x="3822227" y="3933749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28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3822227" y="4792441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</p:spTree>
    <p:extLst>
      <p:ext uri="{BB962C8B-B14F-4D97-AF65-F5344CB8AC3E}">
        <p14:creationId xmlns:p14="http://schemas.microsoft.com/office/powerpoint/2010/main" val="302061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889760"/>
            <a:ext cx="12192000" cy="4968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3" name="图片 22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87135"/>
            <a:ext cx="1828800" cy="243840"/>
          </a:xfrm>
          <a:prstGeom prst="rect">
            <a:avLst/>
          </a:prstGeom>
        </p:spPr>
      </p:pic>
      <p:sp>
        <p:nvSpPr>
          <p:cNvPr id="24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2931717" y="271197"/>
            <a:ext cx="6314549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kumimoji="1" lang="en-US" altLang="zh-CN" sz="9600" b="1" dirty="0" smtClean="0">
                <a:solidFill>
                  <a:schemeClr val="accent2"/>
                </a:solidFill>
                <a:effectLst>
                  <a:innerShdw blurRad="63500" dist="63500" dir="16200000">
                    <a:prstClr val="black">
                      <a:alpha val="20000"/>
                    </a:prstClr>
                  </a:innerShdw>
                </a:effectLst>
                <a:cs typeface="+mn-ea"/>
              </a:defRPr>
            </a:lvl1pPr>
          </a:lstStyle>
          <a:p>
            <a:pPr marL="0" lvl="0" algn="ctr" defTabSz="914377"/>
            <a:r>
              <a:rPr lang="en-US" altLang="zh-CN" dirty="0"/>
              <a:t>CONTENTS</a:t>
            </a:r>
          </a:p>
        </p:txBody>
      </p:sp>
      <p:sp>
        <p:nvSpPr>
          <p:cNvPr id="25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3822227" y="2190575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26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3822227" y="3075057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27" name="文本占位符 9"/>
          <p:cNvSpPr>
            <a:spLocks noGrp="1"/>
          </p:cNvSpPr>
          <p:nvPr>
            <p:ph type="body" sz="quarter" idx="15" hasCustomPrompt="1"/>
          </p:nvPr>
        </p:nvSpPr>
        <p:spPr>
          <a:xfrm>
            <a:off x="3822227" y="3933749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28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3822227" y="4792441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7" hasCustomPrompt="1"/>
          </p:nvPr>
        </p:nvSpPr>
        <p:spPr>
          <a:xfrm>
            <a:off x="3822227" y="5603715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</p:spTree>
    <p:extLst>
      <p:ext uri="{BB962C8B-B14F-4D97-AF65-F5344CB8AC3E}">
        <p14:creationId xmlns:p14="http://schemas.microsoft.com/office/powerpoint/2010/main" val="28498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889760"/>
            <a:ext cx="12192000" cy="4968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3" name="图片 22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87135"/>
            <a:ext cx="1828800" cy="243840"/>
          </a:xfrm>
          <a:prstGeom prst="rect">
            <a:avLst/>
          </a:prstGeom>
        </p:spPr>
      </p:pic>
      <p:sp>
        <p:nvSpPr>
          <p:cNvPr id="24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2931717" y="271197"/>
            <a:ext cx="6314549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kumimoji="1" lang="en-US" altLang="zh-CN" sz="9600" b="1" dirty="0" smtClean="0">
                <a:solidFill>
                  <a:schemeClr val="accent2"/>
                </a:solidFill>
                <a:effectLst>
                  <a:innerShdw blurRad="63500" dist="63500" dir="16200000">
                    <a:prstClr val="black">
                      <a:alpha val="20000"/>
                    </a:prstClr>
                  </a:innerShdw>
                </a:effectLst>
                <a:cs typeface="+mn-ea"/>
              </a:defRPr>
            </a:lvl1pPr>
          </a:lstStyle>
          <a:p>
            <a:pPr marL="0" lvl="0" algn="ctr" defTabSz="914377"/>
            <a:r>
              <a:rPr lang="en-US" altLang="zh-CN" dirty="0"/>
              <a:t>CONTENTS</a:t>
            </a:r>
          </a:p>
        </p:txBody>
      </p:sp>
      <p:sp>
        <p:nvSpPr>
          <p:cNvPr id="25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3822227" y="1933183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26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3822227" y="2669982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5" hasCustomPrompt="1"/>
          </p:nvPr>
        </p:nvSpPr>
        <p:spPr>
          <a:xfrm>
            <a:off x="3822227" y="3406328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11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3822227" y="4143127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12" name="文本占位符 9"/>
          <p:cNvSpPr>
            <a:spLocks noGrp="1"/>
          </p:cNvSpPr>
          <p:nvPr>
            <p:ph type="body" sz="quarter" idx="17" hasCustomPrompt="1"/>
          </p:nvPr>
        </p:nvSpPr>
        <p:spPr>
          <a:xfrm>
            <a:off x="3822227" y="4879418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  <p:sp>
        <p:nvSpPr>
          <p:cNvPr id="13" name="文本占位符 9"/>
          <p:cNvSpPr>
            <a:spLocks noGrp="1"/>
          </p:cNvSpPr>
          <p:nvPr>
            <p:ph type="body" sz="quarter" idx="18" hasCustomPrompt="1"/>
          </p:nvPr>
        </p:nvSpPr>
        <p:spPr>
          <a:xfrm>
            <a:off x="3822227" y="5616217"/>
            <a:ext cx="4547546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  </a:t>
            </a:r>
            <a:r>
              <a:rPr lang="zh-CN" altLang="en-US" dirty="0"/>
              <a:t>工作回顾</a:t>
            </a:r>
          </a:p>
        </p:txBody>
      </p:sp>
    </p:spTree>
    <p:extLst>
      <p:ext uri="{BB962C8B-B14F-4D97-AF65-F5344CB8AC3E}">
        <p14:creationId xmlns:p14="http://schemas.microsoft.com/office/powerpoint/2010/main" val="373755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3289738"/>
            <a:ext cx="629920" cy="21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537372" y="3289738"/>
            <a:ext cx="5654627" cy="21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986909" y="3149404"/>
            <a:ext cx="50930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defTabSz="914377">
              <a:buNone/>
              <a:defRPr kumimoji="1" lang="zh-CN" altLang="en-US" sz="8000" dirty="0" smtClean="0">
                <a:solidFill>
                  <a:schemeClr val="bg1"/>
                </a:solidFill>
                <a:effectLst>
                  <a:innerShdw blurRad="63500" dist="63500" dir="16200000">
                    <a:prstClr val="black">
                      <a:alpha val="20000"/>
                    </a:prstClr>
                  </a:innerShdw>
                </a:effectLst>
                <a:cs typeface="+mn-ea"/>
              </a:defRPr>
            </a:lvl1pPr>
          </a:lstStyle>
          <a:p>
            <a:pPr marL="0" lvl="0" defTabSz="914377"/>
            <a:r>
              <a:rPr lang="en-US" altLang="zh-CN" dirty="0"/>
              <a:t>PART ONE</a:t>
            </a:r>
          </a:p>
        </p:txBody>
      </p:sp>
      <p:sp>
        <p:nvSpPr>
          <p:cNvPr id="11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986909" y="4114800"/>
            <a:ext cx="5109091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zh-CN" altLang="en-US" sz="9600" b="1" dirty="0" smtClean="0">
                <a:solidFill>
                  <a:schemeClr val="bg1"/>
                </a:solidFill>
                <a:effectLst>
                  <a:innerShdw blurRad="63500" dist="63500" dir="16200000">
                    <a:prstClr val="black">
                      <a:alpha val="20000"/>
                    </a:prstClr>
                  </a:innerShdw>
                </a:effectLst>
                <a:cs typeface="+mn-ea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9600" b="1" dirty="0">
                <a:solidFill>
                  <a:schemeClr val="bg1"/>
                </a:solidFill>
                <a:effectLst>
                  <a:innerShdw blurRad="63500" dist="63500" dir="16200000">
                    <a:prstClr val="black">
                      <a:alpha val="20000"/>
                    </a:prstClr>
                  </a:innerShdw>
                </a:effectLst>
                <a:cs typeface="+mn-ea"/>
                <a:sym typeface="+mn-lt"/>
              </a:rPr>
              <a:t>工作回顾</a:t>
            </a:r>
          </a:p>
        </p:txBody>
      </p:sp>
    </p:spTree>
    <p:extLst>
      <p:ext uri="{BB962C8B-B14F-4D97-AF65-F5344CB8AC3E}">
        <p14:creationId xmlns:p14="http://schemas.microsoft.com/office/powerpoint/2010/main" val="30168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2000" cy="934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54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2000" cy="934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直角三角形 4"/>
          <p:cNvSpPr/>
          <p:nvPr userDrawn="1"/>
        </p:nvSpPr>
        <p:spPr>
          <a:xfrm>
            <a:off x="215462" y="1087749"/>
            <a:ext cx="11415604" cy="555478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560934" y="1072055"/>
            <a:ext cx="11415604" cy="5554789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923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99449"/>
            <a:ext cx="12192000" cy="52778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14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91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169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05" r:id="rId2"/>
    <p:sldLayoutId id="2147483690" r:id="rId3"/>
    <p:sldLayoutId id="2147483706" r:id="rId4"/>
    <p:sldLayoutId id="2147483707" r:id="rId5"/>
    <p:sldLayoutId id="214748370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688" r:id="rId16"/>
    <p:sldLayoutId id="2147483708" r:id="rId17"/>
    <p:sldLayoutId id="214748370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YOUR TITLE HERE</a:t>
            </a:r>
            <a:endParaRPr kumimoji="1" lang="zh-CN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576943" y="2862375"/>
            <a:ext cx="10813339" cy="1916602"/>
            <a:chOff x="1263743" y="2059067"/>
            <a:chExt cx="6550622" cy="1437639"/>
          </a:xfrm>
          <a:solidFill>
            <a:schemeClr val="bg1">
              <a:lumMod val="50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1640497" y="2724974"/>
              <a:ext cx="5874033" cy="10582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" name="等腰三角形 4"/>
            <p:cNvSpPr/>
            <p:nvPr/>
          </p:nvSpPr>
          <p:spPr>
            <a:xfrm rot="5400000">
              <a:off x="6795710" y="2478051"/>
              <a:ext cx="1437639" cy="599671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1166740" y="2478051"/>
              <a:ext cx="793678" cy="599671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565318342"/>
              </p:ext>
            </p:extLst>
          </p:nvPr>
        </p:nvGraphicFramePr>
        <p:xfrm>
          <a:off x="1415143" y="1152587"/>
          <a:ext cx="8795826" cy="2821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634211" y="4045764"/>
            <a:ext cx="1387478" cy="33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/>
              <a:t>2087-02-25</a:t>
            </a:r>
            <a:endParaRPr kumimoji="1"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3199685" y="4070370"/>
            <a:ext cx="1387478" cy="33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 smtClean="0"/>
              <a:t>2</a:t>
            </a:r>
            <a:r>
              <a:rPr kumimoji="1" lang="en-US" altLang="zh-TW" sz="1600" dirty="0" smtClean="0"/>
              <a:t>087-03-26</a:t>
            </a:r>
            <a:endParaRPr kumimoji="1"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385301" y="4063427"/>
            <a:ext cx="1387478" cy="33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 smtClean="0"/>
              <a:t>2</a:t>
            </a:r>
            <a:r>
              <a:rPr kumimoji="1" lang="en-US" altLang="zh-TW" sz="1600" dirty="0" smtClean="0"/>
              <a:t>088-01-26</a:t>
            </a:r>
            <a:endParaRPr kumimoji="1"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956592" y="4063427"/>
            <a:ext cx="1387478" cy="33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 smtClean="0"/>
              <a:t>2</a:t>
            </a:r>
            <a:r>
              <a:rPr kumimoji="1" lang="en-US" altLang="zh-TW" sz="1600" dirty="0" smtClean="0"/>
              <a:t>088-02-26</a:t>
            </a:r>
            <a:endParaRPr kumimoji="1" lang="zh-CN" altLang="en-US" sz="16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" y="6198432"/>
            <a:ext cx="1828562" cy="243808"/>
          </a:xfrm>
          <a:prstGeom prst="rect">
            <a:avLst/>
          </a:prstGeom>
        </p:spPr>
      </p:pic>
      <p:sp>
        <p:nvSpPr>
          <p:cNvPr id="20" name="文本框 9"/>
          <p:cNvSpPr txBox="1"/>
          <p:nvPr/>
        </p:nvSpPr>
        <p:spPr>
          <a:xfrm>
            <a:off x="4798813" y="4078893"/>
            <a:ext cx="1387478" cy="33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 smtClean="0"/>
              <a:t>………..</a:t>
            </a:r>
            <a:endParaRPr kumimoji="1"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1634211" y="1020095"/>
            <a:ext cx="8066483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</a:t>
            </a:r>
            <a:r>
              <a:rPr lang="zh-TW" altLang="en-US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個月客戶</a:t>
            </a:r>
            <a:r>
              <a:rPr lang="en-US" altLang="zh-TW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Profile</a:t>
            </a:r>
            <a:r>
              <a:rPr lang="zh-TW" altLang="en-US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，每月</a:t>
            </a:r>
            <a:r>
              <a:rPr lang="zh-TW" altLang="en-US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客戶行為變化不同，不重覆客戶共</a:t>
            </a:r>
            <a:r>
              <a:rPr lang="en-US" altLang="zh-TW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232,160</a:t>
            </a:r>
            <a:r>
              <a:rPr lang="zh-TW" altLang="en-US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筆</a:t>
            </a:r>
            <a:r>
              <a:rPr lang="en-US" altLang="zh-TW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!</a:t>
            </a:r>
            <a:endParaRPr lang="zh-TW" altLang="en-US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2642792" y="5027277"/>
            <a:ext cx="1628775" cy="129305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TW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客戶</a:t>
            </a:r>
            <a:r>
              <a:rPr lang="en-US" altLang="zh-TW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Profil</a:t>
            </a:r>
            <a:r>
              <a:rPr lang="en-US" altLang="zh-TW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TW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4923637" y="5027277"/>
            <a:ext cx="1628775" cy="129305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TW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電話客服</a:t>
            </a:r>
            <a:endParaRPr lang="zh-TW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7285349" y="5027277"/>
            <a:ext cx="1628775" cy="129305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TW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刷卡交</a:t>
            </a:r>
            <a:r>
              <a:rPr lang="zh-TW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</a:t>
            </a:r>
          </a:p>
        </p:txBody>
      </p:sp>
    </p:spTree>
    <p:extLst>
      <p:ext uri="{BB962C8B-B14F-4D97-AF65-F5344CB8AC3E}">
        <p14:creationId xmlns:p14="http://schemas.microsoft.com/office/powerpoint/2010/main" val="112481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077683" y="1297525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TW" altLang="en-US" sz="2000" b="1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期</a:t>
            </a:r>
            <a:r>
              <a:rPr lang="zh-TW" altLang="en-US" sz="20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初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信用卡流失情況</a:t>
            </a:r>
            <a:endParaRPr lang="zh-TW" altLang="en-US" dirty="0"/>
          </a:p>
        </p:txBody>
      </p:sp>
      <p:graphicFrame>
        <p:nvGraphicFramePr>
          <p:cNvPr id="19" name="圖表 18"/>
          <p:cNvGraphicFramePr/>
          <p:nvPr>
            <p:extLst/>
          </p:nvPr>
        </p:nvGraphicFramePr>
        <p:xfrm>
          <a:off x="828675" y="2045255"/>
          <a:ext cx="3606800" cy="3347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2052637" y="3940765"/>
            <a:ext cx="103130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1400" b="1" kern="0" dirty="0" smtClean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zh-TW" sz="1400" b="1" dirty="0" smtClean="0">
                <a:solidFill>
                  <a:schemeClr val="bg1"/>
                </a:solidFill>
                <a:sym typeface="+mn-lt"/>
              </a:rPr>
              <a:t>1992</a:t>
            </a:r>
            <a:r>
              <a:rPr lang="en-US" altLang="zh-TW" sz="1400" b="1" kern="0" dirty="0" smtClean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endParaRPr lang="zh-TW" altLang="en-US" sz="1400" b="1" kern="0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09288" y="2822346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</a:rPr>
              <a:t>12234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73021" y="4870548"/>
            <a:ext cx="14350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總人數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232160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61412" y="2863621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  <a:ea typeface="新細明體" panose="02020500000000000000" pitchFamily="18" charset="-120"/>
              </a:rPr>
              <a:t>5980</a:t>
            </a:r>
            <a:r>
              <a:rPr lang="zh-TW" altLang="en-US" dirty="0"/>
              <a:t> 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8791575" y="3978865"/>
            <a:ext cx="965200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1400" b="1" dirty="0">
                <a:solidFill>
                  <a:schemeClr val="bg1"/>
                </a:solidFill>
              </a:rPr>
              <a:t>226180</a:t>
            </a:r>
            <a:r>
              <a:rPr lang="zh-TW" altLang="en-US" sz="1200" dirty="0"/>
              <a:t> </a:t>
            </a:r>
            <a:endParaRPr lang="zh-TW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5133975" y="2170701"/>
            <a:ext cx="1362075" cy="30076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299360" y="2854278"/>
            <a:ext cx="1031304" cy="148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TW" altLang="en-US" sz="1400" b="1" kern="0" dirty="0" smtClean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期初</a:t>
            </a:r>
            <a:endParaRPr lang="en-US" altLang="zh-TW" sz="1400" b="1" kern="0" dirty="0" smtClean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TW" altLang="en-US" sz="1400" b="1" kern="0" dirty="0" smtClean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持卡人數</a:t>
            </a:r>
            <a:endParaRPr lang="en-US" altLang="zh-TW" sz="1400" b="1" kern="0" dirty="0" smtClean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endParaRPr lang="en-US" altLang="zh-TW" sz="1400" b="1" kern="0" dirty="0" smtClean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TW" sz="1600" b="1" kern="0" dirty="0" smtClean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zh-TW" sz="1600" b="1" dirty="0" smtClean="0">
                <a:solidFill>
                  <a:schemeClr val="bg1"/>
                </a:solidFill>
                <a:sym typeface="+mn-lt"/>
              </a:rPr>
              <a:t>1992</a:t>
            </a:r>
            <a:r>
              <a:rPr lang="en-US" altLang="zh-TW" sz="1600" b="1" kern="0" dirty="0" smtClean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endParaRPr lang="zh-TW" altLang="en-US" sz="1400" b="1" kern="0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8232260" y="3794751"/>
            <a:ext cx="2464315" cy="144335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TW" altLang="en-US" sz="1400" b="1" dirty="0" smtClean="0">
                <a:ea typeface="微软雅黑" panose="020B0503020204020204" pitchFamily="34" charset="-122"/>
              </a:rPr>
              <a:t>期末持卡人數</a:t>
            </a:r>
            <a:endParaRPr lang="en-US" altLang="zh-TW" sz="1400" b="1" dirty="0" smtClean="0"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TW" sz="1400" b="1" dirty="0">
                <a:ea typeface="微软雅黑" panose="020B0503020204020204" pitchFamily="34" charset="-122"/>
              </a:rPr>
              <a:t>216511</a:t>
            </a:r>
            <a:endParaRPr lang="zh-TW" altLang="en-US" sz="1400" b="1" dirty="0">
              <a:ea typeface="微软雅黑" panose="020B0503020204020204" pitchFamily="34" charset="-122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8166100" y="2170701"/>
            <a:ext cx="2530475" cy="14433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TW" altLang="en-US" sz="1400" b="1" dirty="0" smtClean="0">
                <a:ea typeface="微软雅黑" panose="020B0503020204020204" pitchFamily="34" charset="-122"/>
              </a:rPr>
              <a:t>期末剪卡人數</a:t>
            </a:r>
            <a:endParaRPr lang="en-US" altLang="zh-TW" sz="1400" b="1" dirty="0" smtClean="0"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TW" sz="1400" b="1" dirty="0" smtClean="0">
                <a:ea typeface="微软雅黑" panose="020B0503020204020204" pitchFamily="34" charset="-122"/>
              </a:rPr>
              <a:t>2712</a:t>
            </a:r>
            <a:endParaRPr lang="zh-TW" altLang="en-US" sz="1400" b="1" dirty="0">
              <a:ea typeface="微软雅黑" panose="020B0503020204020204" pitchFamily="34" charset="-122"/>
            </a:endParaRPr>
          </a:p>
        </p:txBody>
      </p:sp>
      <p:sp>
        <p:nvSpPr>
          <p:cNvPr id="32" name="向右箭號 31"/>
          <p:cNvSpPr/>
          <p:nvPr/>
        </p:nvSpPr>
        <p:spPr>
          <a:xfrm>
            <a:off x="6538912" y="4304331"/>
            <a:ext cx="1584325" cy="42419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向右箭號 33"/>
          <p:cNvSpPr/>
          <p:nvPr/>
        </p:nvSpPr>
        <p:spPr>
          <a:xfrm>
            <a:off x="6538912" y="2712872"/>
            <a:ext cx="1584325" cy="42419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爆炸 2 35"/>
          <p:cNvSpPr/>
          <p:nvPr/>
        </p:nvSpPr>
        <p:spPr>
          <a:xfrm rot="1174735">
            <a:off x="9969640" y="2219608"/>
            <a:ext cx="1878116" cy="1594488"/>
          </a:xfrm>
          <a:prstGeom prst="irregularSeal2">
            <a:avLst/>
          </a:prstGeom>
          <a:solidFill>
            <a:srgbClr val="F1D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0475118" y="2583889"/>
            <a:ext cx="908844" cy="80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TW" altLang="en-US" sz="1600" b="1" kern="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流失率</a:t>
            </a:r>
            <a:endParaRPr lang="en-US" altLang="zh-TW" sz="1600" b="1" kern="0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1600" b="1" kern="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1.23%</a:t>
            </a:r>
            <a:endParaRPr lang="zh-TW" altLang="en-US" sz="1600" b="1" kern="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3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/>
          <p:cNvSpPr>
            <a:spLocks noGrp="1"/>
          </p:cNvSpPr>
          <p:nvPr>
            <p:ph type="body" sz="quarter" idx="10"/>
          </p:nvPr>
        </p:nvSpPr>
        <p:spPr>
          <a:xfrm>
            <a:off x="659004" y="258234"/>
            <a:ext cx="5304916" cy="452398"/>
          </a:xfrm>
        </p:spPr>
        <p:txBody>
          <a:bodyPr/>
          <a:lstStyle/>
          <a:p>
            <a:r>
              <a:rPr lang="zh-TW" altLang="en-US" dirty="0"/>
              <a:t>剪卡及忠實客戶</a:t>
            </a:r>
            <a:r>
              <a:rPr lang="zh-TW" altLang="en-US" dirty="0" smtClean="0"/>
              <a:t>來電</a:t>
            </a:r>
            <a:r>
              <a:rPr lang="zh-TW" altLang="en-US" dirty="0"/>
              <a:t>次數</a:t>
            </a:r>
            <a:r>
              <a:rPr lang="zh-TW" altLang="en-US" dirty="0" smtClean="0"/>
              <a:t>比較</a:t>
            </a:r>
            <a:endParaRPr lang="zh-TW" altLang="en-US" dirty="0"/>
          </a:p>
        </p:txBody>
      </p:sp>
      <p:graphicFrame>
        <p:nvGraphicFramePr>
          <p:cNvPr id="27" name="圖表 26"/>
          <p:cNvGraphicFramePr/>
          <p:nvPr>
            <p:extLst/>
          </p:nvPr>
        </p:nvGraphicFramePr>
        <p:xfrm>
          <a:off x="548543" y="1181782"/>
          <a:ext cx="3455286" cy="5292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0" name="圖表 29"/>
          <p:cNvGraphicFramePr/>
          <p:nvPr>
            <p:extLst/>
          </p:nvPr>
        </p:nvGraphicFramePr>
        <p:xfrm>
          <a:off x="4369787" y="1181782"/>
          <a:ext cx="3584605" cy="529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圖表 4"/>
          <p:cNvGraphicFramePr/>
          <p:nvPr>
            <p:extLst/>
          </p:nvPr>
        </p:nvGraphicFramePr>
        <p:xfrm>
          <a:off x="8158155" y="1181781"/>
          <a:ext cx="3584605" cy="529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1807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來電問題所屬產品</a:t>
            </a:r>
            <a:endParaRPr lang="zh-TW" altLang="en-US" dirty="0"/>
          </a:p>
        </p:txBody>
      </p:sp>
      <p:graphicFrame>
        <p:nvGraphicFramePr>
          <p:cNvPr id="14" name="圖表 13"/>
          <p:cNvGraphicFramePr/>
          <p:nvPr>
            <p:extLst>
              <p:ext uri="{D42A27DB-BD31-4B8C-83A1-F6EECF244321}">
                <p14:modId xmlns:p14="http://schemas.microsoft.com/office/powerpoint/2010/main" val="3273261245"/>
              </p:ext>
            </p:extLst>
          </p:nvPr>
        </p:nvGraphicFramePr>
        <p:xfrm>
          <a:off x="1020932" y="1252326"/>
          <a:ext cx="913906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709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來電原</a:t>
            </a:r>
            <a:r>
              <a:rPr lang="zh-TW" altLang="en-US" dirty="0"/>
              <a:t>因</a:t>
            </a:r>
            <a:r>
              <a:rPr lang="en-US" altLang="zh-TW" dirty="0" smtClean="0"/>
              <a:t>(</a:t>
            </a:r>
            <a:r>
              <a:rPr lang="zh-TW" altLang="en-US" dirty="0"/>
              <a:t>死的</a:t>
            </a:r>
            <a:r>
              <a:rPr lang="en-US" altLang="zh-TW" dirty="0"/>
              <a:t>VS</a:t>
            </a:r>
            <a:r>
              <a:rPr lang="zh-TW" altLang="en-US" dirty="0"/>
              <a:t>活的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7" name="圖表 6"/>
          <p:cNvGraphicFramePr/>
          <p:nvPr>
            <p:extLst>
              <p:ext uri="{D42A27DB-BD31-4B8C-83A1-F6EECF244321}">
                <p14:modId xmlns:p14="http://schemas.microsoft.com/office/powerpoint/2010/main" val="3976192458"/>
              </p:ext>
            </p:extLst>
          </p:nvPr>
        </p:nvGraphicFramePr>
        <p:xfrm>
          <a:off x="1" y="919691"/>
          <a:ext cx="12192000" cy="583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053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問題類別</a:t>
            </a:r>
            <a:r>
              <a:rPr lang="en-US" altLang="zh-TW" dirty="0"/>
              <a:t>(</a:t>
            </a:r>
            <a:r>
              <a:rPr lang="zh-TW" altLang="en-US" dirty="0"/>
              <a:t>死的</a:t>
            </a:r>
            <a:r>
              <a:rPr lang="en-US" altLang="zh-TW" dirty="0"/>
              <a:t>VS</a:t>
            </a:r>
            <a:r>
              <a:rPr lang="zh-TW" altLang="en-US" dirty="0"/>
              <a:t>活的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6" name="圖表 5"/>
          <p:cNvGraphicFramePr/>
          <p:nvPr>
            <p:extLst>
              <p:ext uri="{D42A27DB-BD31-4B8C-83A1-F6EECF244321}">
                <p14:modId xmlns:p14="http://schemas.microsoft.com/office/powerpoint/2010/main" val="227541802"/>
              </p:ext>
            </p:extLst>
          </p:nvPr>
        </p:nvGraphicFramePr>
        <p:xfrm>
          <a:off x="1020953" y="979714"/>
          <a:ext cx="10399521" cy="5615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071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問題明細</a:t>
            </a:r>
            <a:r>
              <a:rPr lang="en-US" altLang="zh-TW" dirty="0"/>
              <a:t>(</a:t>
            </a:r>
            <a:r>
              <a:rPr lang="zh-TW" altLang="en-US" dirty="0"/>
              <a:t>死的</a:t>
            </a:r>
            <a:r>
              <a:rPr lang="en-US" altLang="zh-TW" dirty="0"/>
              <a:t>VS</a:t>
            </a:r>
            <a:r>
              <a:rPr lang="zh-TW" altLang="en-US" dirty="0"/>
              <a:t>活的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3" name="圖表 2"/>
          <p:cNvGraphicFramePr/>
          <p:nvPr>
            <p:extLst>
              <p:ext uri="{D42A27DB-BD31-4B8C-83A1-F6EECF244321}">
                <p14:modId xmlns:p14="http://schemas.microsoft.com/office/powerpoint/2010/main" val="398013317"/>
              </p:ext>
            </p:extLst>
          </p:nvPr>
        </p:nvGraphicFramePr>
        <p:xfrm>
          <a:off x="659004" y="979714"/>
          <a:ext cx="10138228" cy="5615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五角星形 3"/>
          <p:cNvSpPr/>
          <p:nvPr/>
        </p:nvSpPr>
        <p:spPr>
          <a:xfrm>
            <a:off x="2076450" y="1571625"/>
            <a:ext cx="247650" cy="257175"/>
          </a:xfrm>
          <a:prstGeom prst="star5">
            <a:avLst/>
          </a:prstGeom>
          <a:solidFill>
            <a:srgbClr val="F1D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252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3"/>
          </p:nvPr>
        </p:nvSpPr>
        <p:spPr>
          <a:xfrm>
            <a:off x="986909" y="3149404"/>
            <a:ext cx="3462807" cy="2436564"/>
          </a:xfrm>
        </p:spPr>
        <p:txBody>
          <a:bodyPr/>
          <a:lstStyle/>
          <a:p>
            <a:r>
              <a:rPr lang="en-US" altLang="zh-TW" dirty="0"/>
              <a:t>PART 3</a:t>
            </a:r>
          </a:p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4"/>
          </p:nvPr>
        </p:nvSpPr>
        <p:spPr>
          <a:xfrm>
            <a:off x="986909" y="4114800"/>
            <a:ext cx="2954655" cy="840230"/>
          </a:xfrm>
        </p:spPr>
        <p:txBody>
          <a:bodyPr/>
          <a:lstStyle/>
          <a:p>
            <a:r>
              <a:rPr lang="zh-TW" altLang="en-US" sz="5400" dirty="0" smtClean="0"/>
              <a:t>消費型</a:t>
            </a:r>
            <a:r>
              <a:rPr lang="zh-TW" altLang="en-US" sz="5400" dirty="0"/>
              <a:t>態</a:t>
            </a:r>
            <a:endParaRPr lang="en-US" altLang="zh-TW" sz="5400" dirty="0" smtClean="0"/>
          </a:p>
        </p:txBody>
      </p:sp>
    </p:spTree>
    <p:extLst>
      <p:ext uri="{BB962C8B-B14F-4D97-AF65-F5344CB8AC3E}">
        <p14:creationId xmlns:p14="http://schemas.microsoft.com/office/powerpoint/2010/main" val="28502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前</a:t>
            </a:r>
            <a:r>
              <a:rPr lang="en-US" altLang="zh-TW" dirty="0" smtClean="0"/>
              <a:t>10</a:t>
            </a:r>
            <a:r>
              <a:rPr lang="zh-TW" altLang="en-US" dirty="0"/>
              <a:t>大</a:t>
            </a:r>
            <a:r>
              <a:rPr lang="en-US" altLang="zh-TW" dirty="0" err="1" smtClean="0"/>
              <a:t>mcc_code</a:t>
            </a:r>
            <a:r>
              <a:rPr lang="zh-TW" altLang="en-US" dirty="0" smtClean="0"/>
              <a:t>比例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死的</a:t>
            </a:r>
            <a:r>
              <a:rPr lang="en-US" altLang="zh-TW" dirty="0" smtClean="0"/>
              <a:t>VS</a:t>
            </a:r>
            <a:r>
              <a:rPr lang="zh-TW" altLang="en-US" dirty="0" smtClean="0"/>
              <a:t>活的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6" name="圖表 5"/>
          <p:cNvGraphicFramePr/>
          <p:nvPr>
            <p:extLst>
              <p:ext uri="{D42A27DB-BD31-4B8C-83A1-F6EECF244321}">
                <p14:modId xmlns:p14="http://schemas.microsoft.com/office/powerpoint/2010/main" val="3046066618"/>
              </p:ext>
            </p:extLst>
          </p:nvPr>
        </p:nvGraphicFramePr>
        <p:xfrm>
          <a:off x="247524" y="1157816"/>
          <a:ext cx="8322945" cy="554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4744" y="1485900"/>
            <a:ext cx="3419475" cy="323850"/>
          </a:xfrm>
          <a:prstGeom prst="rect">
            <a:avLst/>
          </a:prstGeom>
        </p:spPr>
      </p:pic>
      <p:pic>
        <p:nvPicPr>
          <p:cNvPr id="7" name="char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4744" y="1836907"/>
            <a:ext cx="3342005" cy="342857"/>
          </a:xfrm>
          <a:prstGeom prst="rect">
            <a:avLst/>
          </a:prstGeom>
        </p:spPr>
      </p:pic>
      <p:pic>
        <p:nvPicPr>
          <p:cNvPr id="8" name="char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4744" y="2206921"/>
            <a:ext cx="3133333" cy="361905"/>
          </a:xfrm>
          <a:prstGeom prst="rect">
            <a:avLst/>
          </a:prstGeom>
        </p:spPr>
      </p:pic>
      <p:pic>
        <p:nvPicPr>
          <p:cNvPr id="9" name="char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4744" y="2595983"/>
            <a:ext cx="3219048" cy="352381"/>
          </a:xfrm>
          <a:prstGeom prst="rect">
            <a:avLst/>
          </a:prstGeom>
        </p:spPr>
      </p:pic>
      <p:pic>
        <p:nvPicPr>
          <p:cNvPr id="10" name="chart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4744" y="2975521"/>
            <a:ext cx="3352381" cy="342857"/>
          </a:xfrm>
          <a:prstGeom prst="rect">
            <a:avLst/>
          </a:prstGeom>
        </p:spPr>
      </p:pic>
      <p:pic>
        <p:nvPicPr>
          <p:cNvPr id="11" name="chart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9571" y="3361320"/>
            <a:ext cx="3647619" cy="314286"/>
          </a:xfrm>
          <a:prstGeom prst="rect">
            <a:avLst/>
          </a:prstGeom>
        </p:spPr>
      </p:pic>
      <p:pic>
        <p:nvPicPr>
          <p:cNvPr id="12" name="chart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86840" y="3744120"/>
            <a:ext cx="2561905" cy="34285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10970" y="4150769"/>
            <a:ext cx="2647950" cy="3619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10970" y="4558883"/>
            <a:ext cx="2686050" cy="323850"/>
          </a:xfrm>
          <a:prstGeom prst="rect">
            <a:avLst/>
          </a:prstGeom>
        </p:spPr>
      </p:pic>
      <p:sp>
        <p:nvSpPr>
          <p:cNvPr id="14" name="五角星形 13"/>
          <p:cNvSpPr/>
          <p:nvPr/>
        </p:nvSpPr>
        <p:spPr>
          <a:xfrm>
            <a:off x="2903157" y="2999326"/>
            <a:ext cx="342900" cy="295246"/>
          </a:xfrm>
          <a:prstGeom prst="star5">
            <a:avLst/>
          </a:prstGeom>
          <a:solidFill>
            <a:srgbClr val="F1D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/>
          </a:p>
        </p:txBody>
      </p:sp>
      <p:sp>
        <p:nvSpPr>
          <p:cNvPr id="15" name="五角星形 14"/>
          <p:cNvSpPr/>
          <p:nvPr/>
        </p:nvSpPr>
        <p:spPr>
          <a:xfrm>
            <a:off x="2171700" y="3023132"/>
            <a:ext cx="342900" cy="295246"/>
          </a:xfrm>
          <a:prstGeom prst="star5">
            <a:avLst/>
          </a:prstGeom>
          <a:solidFill>
            <a:srgbClr val="F1D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/>
          </a:p>
        </p:txBody>
      </p:sp>
      <p:sp>
        <p:nvSpPr>
          <p:cNvPr id="16" name="五角星形 15"/>
          <p:cNvSpPr/>
          <p:nvPr/>
        </p:nvSpPr>
        <p:spPr>
          <a:xfrm>
            <a:off x="1400175" y="2624550"/>
            <a:ext cx="342900" cy="295246"/>
          </a:xfrm>
          <a:prstGeom prst="star5">
            <a:avLst/>
          </a:prstGeom>
          <a:solidFill>
            <a:srgbClr val="F1D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/>
          </a:p>
        </p:txBody>
      </p:sp>
      <p:sp>
        <p:nvSpPr>
          <p:cNvPr id="17" name="五角星形 16"/>
          <p:cNvSpPr/>
          <p:nvPr/>
        </p:nvSpPr>
        <p:spPr>
          <a:xfrm>
            <a:off x="7924800" y="3797368"/>
            <a:ext cx="342900" cy="295246"/>
          </a:xfrm>
          <a:prstGeom prst="star5">
            <a:avLst/>
          </a:prstGeom>
          <a:solidFill>
            <a:srgbClr val="F1D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60393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err="1" smtClean="0"/>
              <a:t>Card_type</a:t>
            </a:r>
            <a:r>
              <a:rPr lang="zh-TW" altLang="en-US" dirty="0" smtClean="0"/>
              <a:t>比例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死的</a:t>
            </a:r>
            <a:r>
              <a:rPr lang="en-US" altLang="zh-TW" dirty="0" smtClean="0"/>
              <a:t>VS</a:t>
            </a:r>
            <a:r>
              <a:rPr lang="zh-TW" altLang="en-US" dirty="0" smtClean="0"/>
              <a:t>活的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6" name="圖表 5"/>
          <p:cNvGraphicFramePr/>
          <p:nvPr>
            <p:extLst>
              <p:ext uri="{D42A27DB-BD31-4B8C-83A1-F6EECF244321}">
                <p14:modId xmlns:p14="http://schemas.microsoft.com/office/powerpoint/2010/main" val="433515595"/>
              </p:ext>
            </p:extLst>
          </p:nvPr>
        </p:nvGraphicFramePr>
        <p:xfrm>
          <a:off x="295274" y="933450"/>
          <a:ext cx="11449049" cy="5772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2815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err="1" smtClean="0"/>
              <a:t>Card_level</a:t>
            </a:r>
            <a:r>
              <a:rPr lang="zh-TW" altLang="en-US" dirty="0" smtClean="0"/>
              <a:t>比例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死的</a:t>
            </a:r>
            <a:r>
              <a:rPr lang="en-US" altLang="zh-TW" dirty="0" smtClean="0"/>
              <a:t>VS</a:t>
            </a:r>
            <a:r>
              <a:rPr lang="zh-TW" altLang="en-US" dirty="0" smtClean="0"/>
              <a:t>活的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6" name="圖表 5"/>
          <p:cNvGraphicFramePr/>
          <p:nvPr>
            <p:extLst>
              <p:ext uri="{D42A27DB-BD31-4B8C-83A1-F6EECF244321}">
                <p14:modId xmlns:p14="http://schemas.microsoft.com/office/powerpoint/2010/main" val="978536574"/>
              </p:ext>
            </p:extLst>
          </p:nvPr>
        </p:nvGraphicFramePr>
        <p:xfrm>
          <a:off x="1038225" y="1019175"/>
          <a:ext cx="10001249" cy="5686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五角星形 2"/>
          <p:cNvSpPr/>
          <p:nvPr/>
        </p:nvSpPr>
        <p:spPr>
          <a:xfrm>
            <a:off x="3648075" y="2447925"/>
            <a:ext cx="352425" cy="304800"/>
          </a:xfrm>
          <a:prstGeom prst="star5">
            <a:avLst/>
          </a:prstGeom>
          <a:solidFill>
            <a:srgbClr val="F1D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2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3"/>
          </p:nvPr>
        </p:nvSpPr>
        <p:spPr>
          <a:xfrm>
            <a:off x="986909" y="3149404"/>
            <a:ext cx="3462807" cy="2436564"/>
          </a:xfrm>
        </p:spPr>
        <p:txBody>
          <a:bodyPr/>
          <a:lstStyle/>
          <a:p>
            <a:r>
              <a:rPr lang="en-US" altLang="zh-TW" dirty="0" smtClean="0"/>
              <a:t>PART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4"/>
          </p:nvPr>
        </p:nvSpPr>
        <p:spPr>
          <a:xfrm>
            <a:off x="986909" y="4114800"/>
            <a:ext cx="2646878" cy="757130"/>
          </a:xfrm>
        </p:spPr>
        <p:txBody>
          <a:bodyPr/>
          <a:lstStyle/>
          <a:p>
            <a:r>
              <a:rPr lang="zh-TW" altLang="en-US" sz="4800" dirty="0" smtClean="0"/>
              <a:t>客戶樣貌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0110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3"/>
          </p:nvPr>
        </p:nvSpPr>
        <p:spPr>
          <a:xfrm>
            <a:off x="986909" y="3149404"/>
            <a:ext cx="3462807" cy="2436564"/>
          </a:xfrm>
        </p:spPr>
        <p:txBody>
          <a:bodyPr/>
          <a:lstStyle/>
          <a:p>
            <a:r>
              <a:rPr lang="en-US" altLang="zh-TW" dirty="0"/>
              <a:t>PART </a:t>
            </a:r>
            <a:r>
              <a:rPr lang="en-US" altLang="zh-TW" dirty="0" smtClean="0"/>
              <a:t>4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4"/>
          </p:nvPr>
        </p:nvSpPr>
        <p:spPr>
          <a:xfrm>
            <a:off x="986909" y="4114800"/>
            <a:ext cx="2954655" cy="840230"/>
          </a:xfrm>
        </p:spPr>
        <p:txBody>
          <a:bodyPr/>
          <a:lstStyle/>
          <a:p>
            <a:r>
              <a:rPr lang="zh-TW" altLang="en-US" sz="5400" dirty="0" smtClean="0"/>
              <a:t>時間序列</a:t>
            </a:r>
            <a:endParaRPr lang="en-US" altLang="zh-TW" sz="5400" dirty="0" smtClean="0"/>
          </a:p>
        </p:txBody>
      </p:sp>
    </p:spTree>
    <p:extLst>
      <p:ext uri="{BB962C8B-B14F-4D97-AF65-F5344CB8AC3E}">
        <p14:creationId xmlns:p14="http://schemas.microsoft.com/office/powerpoint/2010/main" val="38029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391034" y="258233"/>
            <a:ext cx="7476616" cy="529569"/>
          </a:xfrm>
        </p:spPr>
        <p:txBody>
          <a:bodyPr/>
          <a:lstStyle/>
          <a:p>
            <a:r>
              <a:rPr lang="zh-TW" altLang="en-US" dirty="0" smtClean="0"/>
              <a:t>初始往來日期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以月份區分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死的</a:t>
            </a:r>
            <a:r>
              <a:rPr lang="en-US" altLang="zh-TW" dirty="0" smtClean="0"/>
              <a:t>VS</a:t>
            </a:r>
            <a:r>
              <a:rPr lang="zh-TW" altLang="en-US" dirty="0" smtClean="0"/>
              <a:t>活的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6" name="圖表 5"/>
          <p:cNvGraphicFramePr/>
          <p:nvPr/>
        </p:nvGraphicFramePr>
        <p:xfrm>
          <a:off x="1927225" y="948266"/>
          <a:ext cx="846455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55672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659004" y="258233"/>
            <a:ext cx="7532496" cy="529569"/>
          </a:xfrm>
        </p:spPr>
        <p:txBody>
          <a:bodyPr/>
          <a:lstStyle/>
          <a:p>
            <a:r>
              <a:rPr lang="zh-TW" altLang="en-US" dirty="0"/>
              <a:t>初始往來日期</a:t>
            </a:r>
            <a:r>
              <a:rPr lang="en-US" altLang="zh-TW" dirty="0"/>
              <a:t>-</a:t>
            </a:r>
            <a:r>
              <a:rPr lang="zh-TW" altLang="en-US" dirty="0" smtClean="0"/>
              <a:t>以早晚區分</a:t>
            </a:r>
            <a:r>
              <a:rPr lang="en-US" altLang="zh-TW" dirty="0"/>
              <a:t>(</a:t>
            </a:r>
            <a:r>
              <a:rPr lang="zh-TW" altLang="en-US" dirty="0"/>
              <a:t>死的</a:t>
            </a:r>
            <a:r>
              <a:rPr lang="en-US" altLang="zh-TW" dirty="0"/>
              <a:t>VS</a:t>
            </a:r>
            <a:r>
              <a:rPr lang="zh-TW" altLang="en-US" dirty="0"/>
              <a:t>活的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027111"/>
            <a:ext cx="7688454" cy="573593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868698" y="3559949"/>
            <a:ext cx="29693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11</a:t>
            </a:r>
            <a:r>
              <a:rPr lang="zh-TW" altLang="en-US" sz="1600" dirty="0" smtClean="0"/>
              <a:t>→活的老年；</a:t>
            </a:r>
            <a:r>
              <a:rPr lang="en-US" altLang="zh-TW" sz="1600" dirty="0" smtClean="0"/>
              <a:t>12</a:t>
            </a:r>
            <a:r>
              <a:rPr lang="zh-TW" altLang="en-US" sz="1600" dirty="0" smtClean="0"/>
              <a:t>→死的老年</a:t>
            </a:r>
            <a:endParaRPr lang="zh-TW" altLang="en-US" sz="1600" dirty="0"/>
          </a:p>
          <a:p>
            <a:r>
              <a:rPr lang="en-US" altLang="zh-TW" sz="1600" dirty="0" smtClean="0"/>
              <a:t>21</a:t>
            </a:r>
            <a:r>
              <a:rPr lang="zh-TW" altLang="en-US" sz="1600" dirty="0" smtClean="0"/>
              <a:t>→活的中年；</a:t>
            </a:r>
            <a:r>
              <a:rPr lang="en-US" altLang="zh-TW" sz="1600" dirty="0" smtClean="0"/>
              <a:t>22</a:t>
            </a:r>
            <a:r>
              <a:rPr lang="zh-TW" altLang="en-US" sz="1600" dirty="0" smtClean="0"/>
              <a:t>→死的中年</a:t>
            </a:r>
            <a:endParaRPr lang="zh-TW" altLang="en-US" sz="1600" dirty="0"/>
          </a:p>
          <a:p>
            <a:r>
              <a:rPr lang="en-US" altLang="zh-TW" sz="1600" dirty="0" smtClean="0"/>
              <a:t>31</a:t>
            </a:r>
            <a:r>
              <a:rPr lang="zh-TW" altLang="en-US" sz="1600" dirty="0" smtClean="0"/>
              <a:t>→活的青年；</a:t>
            </a:r>
            <a:r>
              <a:rPr lang="en-US" altLang="zh-TW" sz="1600" dirty="0" smtClean="0"/>
              <a:t>32</a:t>
            </a:r>
            <a:r>
              <a:rPr lang="zh-TW" altLang="en-US" sz="1600" dirty="0" smtClean="0"/>
              <a:t>→死的青年</a:t>
            </a:r>
            <a:endParaRPr lang="zh-TW" altLang="en-US" sz="1600" dirty="0"/>
          </a:p>
          <a:p>
            <a:r>
              <a:rPr lang="en-US" altLang="zh-TW" sz="1600" dirty="0" smtClean="0"/>
              <a:t>41</a:t>
            </a:r>
            <a:r>
              <a:rPr lang="zh-TW" altLang="en-US" sz="1600" dirty="0" smtClean="0"/>
              <a:t>→活</a:t>
            </a:r>
            <a:r>
              <a:rPr lang="zh-TW" altLang="en-US" sz="1600" dirty="0"/>
              <a:t>的</a:t>
            </a:r>
            <a:r>
              <a:rPr lang="zh-TW" altLang="en-US" sz="1600" dirty="0" smtClean="0"/>
              <a:t>少年；</a:t>
            </a:r>
            <a:r>
              <a:rPr lang="en-US" altLang="zh-TW" sz="1600" dirty="0" smtClean="0"/>
              <a:t>42</a:t>
            </a:r>
            <a:r>
              <a:rPr lang="zh-TW" altLang="en-US" sz="1600" dirty="0" smtClean="0"/>
              <a:t>→死的少年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12410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兩週消費比較</a:t>
            </a:r>
            <a:endParaRPr lang="zh-TW" altLang="en-US" dirty="0"/>
          </a:p>
        </p:txBody>
      </p:sp>
      <p:graphicFrame>
        <p:nvGraphicFramePr>
          <p:cNvPr id="9" name="圖表 8"/>
          <p:cNvGraphicFramePr/>
          <p:nvPr>
            <p:extLst>
              <p:ext uri="{D42A27DB-BD31-4B8C-83A1-F6EECF244321}">
                <p14:modId xmlns:p14="http://schemas.microsoft.com/office/powerpoint/2010/main" val="4037414313"/>
              </p:ext>
            </p:extLst>
          </p:nvPr>
        </p:nvGraphicFramePr>
        <p:xfrm>
          <a:off x="1670050" y="108161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五角星形 9"/>
          <p:cNvSpPr/>
          <p:nvPr/>
        </p:nvSpPr>
        <p:spPr>
          <a:xfrm>
            <a:off x="6477000" y="1409700"/>
            <a:ext cx="285750" cy="323850"/>
          </a:xfrm>
          <a:prstGeom prst="star5">
            <a:avLst/>
          </a:prstGeom>
          <a:solidFill>
            <a:srgbClr val="F1D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7760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18</a:t>
            </a:r>
            <a:r>
              <a:rPr lang="zh-TW" altLang="en-US" dirty="0"/>
              <a:t>天</a:t>
            </a:r>
            <a:r>
              <a:rPr lang="zh-TW" altLang="en-US" dirty="0" smtClean="0"/>
              <a:t>每日消費趨勢圖</a:t>
            </a:r>
            <a:endParaRPr lang="zh-TW" altLang="en-US" dirty="0"/>
          </a:p>
        </p:txBody>
      </p:sp>
      <p:graphicFrame>
        <p:nvGraphicFramePr>
          <p:cNvPr id="10" name="圖表 9"/>
          <p:cNvGraphicFramePr/>
          <p:nvPr>
            <p:extLst>
              <p:ext uri="{D42A27DB-BD31-4B8C-83A1-F6EECF244321}">
                <p14:modId xmlns:p14="http://schemas.microsoft.com/office/powerpoint/2010/main" val="2934917856"/>
              </p:ext>
            </p:extLst>
          </p:nvPr>
        </p:nvGraphicFramePr>
        <p:xfrm>
          <a:off x="1241424" y="1019175"/>
          <a:ext cx="9578975" cy="5838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8493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圖表 4"/>
          <p:cNvGraphicFramePr/>
          <p:nvPr>
            <p:extLst>
              <p:ext uri="{D42A27DB-BD31-4B8C-83A1-F6EECF244321}">
                <p14:modId xmlns:p14="http://schemas.microsoft.com/office/powerpoint/2010/main" val="3104458387"/>
              </p:ext>
            </p:extLst>
          </p:nvPr>
        </p:nvGraphicFramePr>
        <p:xfrm>
          <a:off x="1211036" y="940102"/>
          <a:ext cx="9082314" cy="5779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剪卡人數分佈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9725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3"/>
          </p:nvPr>
        </p:nvSpPr>
        <p:spPr>
          <a:xfrm>
            <a:off x="986909" y="3149404"/>
            <a:ext cx="3462807" cy="1200329"/>
          </a:xfrm>
        </p:spPr>
        <p:txBody>
          <a:bodyPr/>
          <a:lstStyle/>
          <a:p>
            <a:r>
              <a:rPr lang="en-US" altLang="zh-TW" dirty="0"/>
              <a:t>PART 4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4"/>
          </p:nvPr>
        </p:nvSpPr>
        <p:spPr>
          <a:xfrm>
            <a:off x="986909" y="4114800"/>
            <a:ext cx="1569660" cy="840230"/>
          </a:xfrm>
        </p:spPr>
        <p:txBody>
          <a:bodyPr/>
          <a:lstStyle/>
          <a:p>
            <a:r>
              <a:rPr lang="zh-TW" altLang="en-US" sz="5400" dirty="0" smtClean="0"/>
              <a:t>總</a:t>
            </a:r>
            <a:r>
              <a:rPr lang="zh-TW" altLang="en-US" sz="5400" dirty="0"/>
              <a:t>結</a:t>
            </a:r>
            <a:endParaRPr lang="en-US" altLang="zh-TW" sz="5400" dirty="0" smtClean="0"/>
          </a:p>
        </p:txBody>
      </p:sp>
    </p:spTree>
    <p:extLst>
      <p:ext uri="{BB962C8B-B14F-4D97-AF65-F5344CB8AC3E}">
        <p14:creationId xmlns:p14="http://schemas.microsoft.com/office/powerpoint/2010/main" val="165716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信用卡流失與否</a:t>
            </a:r>
            <a:endParaRPr lang="zh-TW" altLang="en-US" dirty="0"/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782261773"/>
              </p:ext>
            </p:extLst>
          </p:nvPr>
        </p:nvGraphicFramePr>
        <p:xfrm>
          <a:off x="247650" y="1152525"/>
          <a:ext cx="11769725" cy="5497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0747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3"/>
          </p:nvPr>
        </p:nvSpPr>
        <p:spPr>
          <a:xfrm>
            <a:off x="986909" y="3149404"/>
            <a:ext cx="3462807" cy="1200329"/>
          </a:xfrm>
        </p:spPr>
        <p:txBody>
          <a:bodyPr/>
          <a:lstStyle/>
          <a:p>
            <a:r>
              <a:rPr lang="en-US" altLang="zh-TW" dirty="0"/>
              <a:t>PART </a:t>
            </a:r>
            <a:r>
              <a:rPr lang="en-US" altLang="zh-TW" dirty="0" smtClean="0"/>
              <a:t>5</a:t>
            </a:r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4"/>
          </p:nvPr>
        </p:nvSpPr>
        <p:spPr>
          <a:xfrm>
            <a:off x="986909" y="4114800"/>
            <a:ext cx="4629794" cy="840230"/>
          </a:xfrm>
        </p:spPr>
        <p:txBody>
          <a:bodyPr/>
          <a:lstStyle/>
          <a:p>
            <a:r>
              <a:rPr lang="zh-TW" altLang="en-US" sz="5400" dirty="0" smtClean="0"/>
              <a:t>分類</a:t>
            </a:r>
            <a:r>
              <a:rPr lang="en-US" altLang="zh-TW" sz="5400" dirty="0" smtClean="0"/>
              <a:t>-</a:t>
            </a:r>
            <a:r>
              <a:rPr lang="zh-TW" altLang="en-US" sz="5400" dirty="0" smtClean="0"/>
              <a:t>關聯</a:t>
            </a:r>
            <a:r>
              <a:rPr lang="zh-TW" altLang="en-US" sz="5400" dirty="0"/>
              <a:t>規則</a:t>
            </a:r>
            <a:endParaRPr lang="en-US" altLang="zh-TW" sz="5400" dirty="0" smtClean="0"/>
          </a:p>
        </p:txBody>
      </p:sp>
    </p:spTree>
    <p:extLst>
      <p:ext uri="{BB962C8B-B14F-4D97-AF65-F5344CB8AC3E}">
        <p14:creationId xmlns:p14="http://schemas.microsoft.com/office/powerpoint/2010/main" val="18733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3"/>
          </p:nvPr>
        </p:nvSpPr>
        <p:spPr>
          <a:xfrm>
            <a:off x="986909" y="3149404"/>
            <a:ext cx="3462807" cy="1200329"/>
          </a:xfrm>
        </p:spPr>
        <p:txBody>
          <a:bodyPr/>
          <a:lstStyle/>
          <a:p>
            <a:r>
              <a:rPr lang="en-US" altLang="zh-TW" dirty="0"/>
              <a:t>PART </a:t>
            </a:r>
            <a:r>
              <a:rPr lang="en-US" altLang="zh-TW" dirty="0" smtClean="0"/>
              <a:t>6</a:t>
            </a:r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4"/>
          </p:nvPr>
        </p:nvSpPr>
        <p:spPr>
          <a:xfrm>
            <a:off x="986909" y="4114800"/>
            <a:ext cx="1569660" cy="840230"/>
          </a:xfrm>
        </p:spPr>
        <p:txBody>
          <a:bodyPr/>
          <a:lstStyle/>
          <a:p>
            <a:r>
              <a:rPr lang="zh-TW" altLang="en-US" sz="5400" dirty="0" smtClean="0"/>
              <a:t>分</a:t>
            </a:r>
            <a:r>
              <a:rPr lang="zh-TW" altLang="en-US" sz="5400" dirty="0"/>
              <a:t>群</a:t>
            </a:r>
            <a:endParaRPr lang="en-US" altLang="zh-TW" sz="5400" dirty="0" smtClean="0"/>
          </a:p>
        </p:txBody>
      </p:sp>
    </p:spTree>
    <p:extLst>
      <p:ext uri="{BB962C8B-B14F-4D97-AF65-F5344CB8AC3E}">
        <p14:creationId xmlns:p14="http://schemas.microsoft.com/office/powerpoint/2010/main" val="37742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486284" y="258233"/>
            <a:ext cx="5304916" cy="529569"/>
          </a:xfrm>
        </p:spPr>
        <p:txBody>
          <a:bodyPr/>
          <a:lstStyle/>
          <a:p>
            <a:r>
              <a:rPr lang="zh-TW" altLang="en-US" b="0" dirty="0" smtClean="0"/>
              <a:t>業務服務比例</a:t>
            </a:r>
            <a:endParaRPr lang="zh-TW" altLang="en-US" b="0" dirty="0"/>
          </a:p>
        </p:txBody>
      </p:sp>
      <p:graphicFrame>
        <p:nvGraphicFramePr>
          <p:cNvPr id="33" name="圖表 32"/>
          <p:cNvGraphicFramePr/>
          <p:nvPr>
            <p:extLst>
              <p:ext uri="{D42A27DB-BD31-4B8C-83A1-F6EECF244321}">
                <p14:modId xmlns:p14="http://schemas.microsoft.com/office/powerpoint/2010/main" val="3805475462"/>
              </p:ext>
            </p:extLst>
          </p:nvPr>
        </p:nvGraphicFramePr>
        <p:xfrm>
          <a:off x="9818914" y="1131244"/>
          <a:ext cx="2182355" cy="5536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4" name="圖表 33"/>
          <p:cNvGraphicFramePr/>
          <p:nvPr>
            <p:extLst>
              <p:ext uri="{D42A27DB-BD31-4B8C-83A1-F6EECF244321}">
                <p14:modId xmlns:p14="http://schemas.microsoft.com/office/powerpoint/2010/main" val="2294549636"/>
              </p:ext>
            </p:extLst>
          </p:nvPr>
        </p:nvGraphicFramePr>
        <p:xfrm>
          <a:off x="7493807" y="1126843"/>
          <a:ext cx="2150936" cy="55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圖表 34"/>
          <p:cNvGraphicFramePr/>
          <p:nvPr>
            <p:extLst>
              <p:ext uri="{D42A27DB-BD31-4B8C-83A1-F6EECF244321}">
                <p14:modId xmlns:p14="http://schemas.microsoft.com/office/powerpoint/2010/main" val="1539253238"/>
              </p:ext>
            </p:extLst>
          </p:nvPr>
        </p:nvGraphicFramePr>
        <p:xfrm>
          <a:off x="2677798" y="1124417"/>
          <a:ext cx="2235353" cy="5536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6" name="圖表 35"/>
          <p:cNvGraphicFramePr/>
          <p:nvPr>
            <p:extLst>
              <p:ext uri="{D42A27DB-BD31-4B8C-83A1-F6EECF244321}">
                <p14:modId xmlns:p14="http://schemas.microsoft.com/office/powerpoint/2010/main" val="2841222835"/>
              </p:ext>
            </p:extLst>
          </p:nvPr>
        </p:nvGraphicFramePr>
        <p:xfrm>
          <a:off x="5125716" y="1132458"/>
          <a:ext cx="2145940" cy="5535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7" name="圖表 36"/>
          <p:cNvGraphicFramePr/>
          <p:nvPr>
            <p:extLst>
              <p:ext uri="{D42A27DB-BD31-4B8C-83A1-F6EECF244321}">
                <p14:modId xmlns:p14="http://schemas.microsoft.com/office/powerpoint/2010/main" val="815976107"/>
              </p:ext>
            </p:extLst>
          </p:nvPr>
        </p:nvGraphicFramePr>
        <p:xfrm>
          <a:off x="240185" y="1131245"/>
          <a:ext cx="2071280" cy="5536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68811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業</a:t>
            </a:r>
            <a:r>
              <a:rPr lang="zh-TW" altLang="en-US" dirty="0"/>
              <a:t>務</a:t>
            </a:r>
            <a:r>
              <a:rPr lang="zh-TW" altLang="en-US" dirty="0" smtClean="0"/>
              <a:t>比例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死的</a:t>
            </a:r>
            <a:r>
              <a:rPr lang="en-US" altLang="zh-TW" dirty="0" smtClean="0"/>
              <a:t>VS</a:t>
            </a:r>
            <a:r>
              <a:rPr lang="zh-TW" altLang="en-US" dirty="0" smtClean="0"/>
              <a:t>活的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6" name="圖表 5"/>
          <p:cNvGraphicFramePr/>
          <p:nvPr>
            <p:extLst>
              <p:ext uri="{D42A27DB-BD31-4B8C-83A1-F6EECF244321}">
                <p14:modId xmlns:p14="http://schemas.microsoft.com/office/powerpoint/2010/main" val="1521129085"/>
              </p:ext>
            </p:extLst>
          </p:nvPr>
        </p:nvGraphicFramePr>
        <p:xfrm>
          <a:off x="1899920" y="115781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248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性</a:t>
            </a:r>
            <a:r>
              <a:rPr lang="zh-TW" altLang="en-US" dirty="0"/>
              <a:t>別</a:t>
            </a:r>
            <a:r>
              <a:rPr lang="zh-TW" altLang="en-US" dirty="0" smtClean="0"/>
              <a:t>比例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死的</a:t>
            </a:r>
            <a:r>
              <a:rPr lang="en-US" altLang="zh-TW" dirty="0" smtClean="0"/>
              <a:t>VS</a:t>
            </a:r>
            <a:r>
              <a:rPr lang="zh-TW" altLang="en-US" dirty="0" smtClean="0"/>
              <a:t>活的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5" name="圖表 4"/>
          <p:cNvGraphicFramePr/>
          <p:nvPr>
            <p:extLst>
              <p:ext uri="{D42A27DB-BD31-4B8C-83A1-F6EECF244321}">
                <p14:modId xmlns:p14="http://schemas.microsoft.com/office/powerpoint/2010/main" val="2889091989"/>
              </p:ext>
            </p:extLst>
          </p:nvPr>
        </p:nvGraphicFramePr>
        <p:xfrm>
          <a:off x="2132208" y="123323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五角星形 2"/>
          <p:cNvSpPr/>
          <p:nvPr/>
        </p:nvSpPr>
        <p:spPr>
          <a:xfrm>
            <a:off x="5572125" y="4867275"/>
            <a:ext cx="285750" cy="266700"/>
          </a:xfrm>
          <a:prstGeom prst="star5">
            <a:avLst/>
          </a:prstGeom>
          <a:solidFill>
            <a:srgbClr val="F1D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427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年</a:t>
            </a:r>
            <a:r>
              <a:rPr lang="zh-TW" altLang="en-US" dirty="0"/>
              <a:t>齡</a:t>
            </a:r>
            <a:r>
              <a:rPr lang="zh-TW" altLang="en-US" dirty="0" smtClean="0"/>
              <a:t>比例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死的</a:t>
            </a:r>
            <a:r>
              <a:rPr lang="en-US" altLang="zh-TW" dirty="0" smtClean="0"/>
              <a:t>VS</a:t>
            </a:r>
            <a:r>
              <a:rPr lang="zh-TW" altLang="en-US" dirty="0" smtClean="0"/>
              <a:t>活的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85" y="1052231"/>
            <a:ext cx="8277225" cy="580576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868698" y="3559949"/>
            <a:ext cx="29693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11</a:t>
            </a:r>
            <a:r>
              <a:rPr lang="zh-TW" altLang="en-US" sz="1600" dirty="0" smtClean="0"/>
              <a:t>→活的老年；</a:t>
            </a:r>
            <a:r>
              <a:rPr lang="en-US" altLang="zh-TW" sz="1600" dirty="0" smtClean="0"/>
              <a:t>12</a:t>
            </a:r>
            <a:r>
              <a:rPr lang="zh-TW" altLang="en-US" sz="1600" dirty="0" smtClean="0"/>
              <a:t>→死的老年</a:t>
            </a:r>
            <a:endParaRPr lang="zh-TW" altLang="en-US" sz="1600" dirty="0"/>
          </a:p>
          <a:p>
            <a:r>
              <a:rPr lang="en-US" altLang="zh-TW" sz="1600" dirty="0" smtClean="0"/>
              <a:t>21</a:t>
            </a:r>
            <a:r>
              <a:rPr lang="zh-TW" altLang="en-US" sz="1600" dirty="0" smtClean="0"/>
              <a:t>→活的中年；</a:t>
            </a:r>
            <a:r>
              <a:rPr lang="en-US" altLang="zh-TW" sz="1600" dirty="0" smtClean="0"/>
              <a:t>22</a:t>
            </a:r>
            <a:r>
              <a:rPr lang="zh-TW" altLang="en-US" sz="1600" dirty="0" smtClean="0"/>
              <a:t>→死的中年</a:t>
            </a:r>
            <a:endParaRPr lang="zh-TW" altLang="en-US" sz="1600" dirty="0"/>
          </a:p>
          <a:p>
            <a:r>
              <a:rPr lang="en-US" altLang="zh-TW" sz="1600" dirty="0" smtClean="0"/>
              <a:t>31</a:t>
            </a:r>
            <a:r>
              <a:rPr lang="zh-TW" altLang="en-US" sz="1600" dirty="0" smtClean="0"/>
              <a:t>→活的青年；</a:t>
            </a:r>
            <a:r>
              <a:rPr lang="en-US" altLang="zh-TW" sz="1600" dirty="0" smtClean="0"/>
              <a:t>32</a:t>
            </a:r>
            <a:r>
              <a:rPr lang="zh-TW" altLang="en-US" sz="1600" dirty="0" smtClean="0"/>
              <a:t>→死的青年</a:t>
            </a:r>
            <a:endParaRPr lang="zh-TW" altLang="en-US" sz="1600" dirty="0"/>
          </a:p>
          <a:p>
            <a:r>
              <a:rPr lang="en-US" altLang="zh-TW" sz="1600" dirty="0" smtClean="0"/>
              <a:t>41</a:t>
            </a:r>
            <a:r>
              <a:rPr lang="zh-TW" altLang="en-US" sz="1600" dirty="0" smtClean="0"/>
              <a:t>→活</a:t>
            </a:r>
            <a:r>
              <a:rPr lang="zh-TW" altLang="en-US" sz="1600" dirty="0"/>
              <a:t>的</a:t>
            </a:r>
            <a:r>
              <a:rPr lang="zh-TW" altLang="en-US" sz="1600" dirty="0" smtClean="0"/>
              <a:t>少年；</a:t>
            </a:r>
            <a:r>
              <a:rPr lang="en-US" altLang="zh-TW" sz="1600" dirty="0" smtClean="0"/>
              <a:t>42</a:t>
            </a:r>
            <a:r>
              <a:rPr lang="zh-TW" altLang="en-US" sz="1600" dirty="0" smtClean="0"/>
              <a:t>→死的少年</a:t>
            </a:r>
            <a:endParaRPr lang="zh-TW" altLang="en-US" sz="1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170951" y="4762337"/>
            <a:ext cx="441146" cy="451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TW" altLang="en-US" sz="20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老</a:t>
            </a:r>
          </a:p>
        </p:txBody>
      </p:sp>
      <p:sp>
        <p:nvSpPr>
          <p:cNvPr id="6" name="矩形 5"/>
          <p:cNvSpPr/>
          <p:nvPr/>
        </p:nvSpPr>
        <p:spPr>
          <a:xfrm>
            <a:off x="5824997" y="4762337"/>
            <a:ext cx="415498" cy="4153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TW" altLang="en-US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青</a:t>
            </a:r>
          </a:p>
        </p:txBody>
      </p:sp>
      <p:sp>
        <p:nvSpPr>
          <p:cNvPr id="7" name="矩形 6"/>
          <p:cNvSpPr/>
          <p:nvPr/>
        </p:nvSpPr>
        <p:spPr>
          <a:xfrm>
            <a:off x="5091838" y="4756281"/>
            <a:ext cx="415498" cy="4153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TW" altLang="en-US" b="1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中</a:t>
            </a:r>
            <a:endParaRPr lang="zh-TW" altLang="en-US" b="1" kern="0" dirty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66676" y="4756281"/>
            <a:ext cx="415498" cy="4153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TW" altLang="en-US" b="1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少</a:t>
            </a:r>
            <a:endParaRPr lang="zh-TW" altLang="en-US" b="1" kern="0" dirty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391524" y="2970625"/>
            <a:ext cx="338554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TW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活</a:t>
            </a:r>
            <a:endParaRPr lang="zh-TW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261115" y="1934711"/>
            <a:ext cx="338554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TW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活</a:t>
            </a:r>
            <a:endParaRPr lang="zh-TW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963920" y="886031"/>
            <a:ext cx="313055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TW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活</a:t>
            </a:r>
            <a:endParaRPr lang="zh-TW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566676" y="1625716"/>
            <a:ext cx="338554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TW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活</a:t>
            </a:r>
            <a:endParaRPr lang="zh-TW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H="1" flipV="1">
            <a:off x="4612097" y="3279620"/>
            <a:ext cx="84639" cy="28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5507336" y="2194945"/>
            <a:ext cx="150514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6133197" y="1128976"/>
            <a:ext cx="0" cy="23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6482037" y="1934711"/>
            <a:ext cx="169277" cy="26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35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72" y="1019174"/>
            <a:ext cx="7704228" cy="5739129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年</a:t>
            </a:r>
            <a:r>
              <a:rPr lang="zh-TW" altLang="en-US" dirty="0"/>
              <a:t>齡</a:t>
            </a:r>
            <a:r>
              <a:rPr lang="zh-TW" altLang="en-US" dirty="0" smtClean="0"/>
              <a:t>比例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死的</a:t>
            </a:r>
            <a:r>
              <a:rPr lang="en-US" altLang="zh-TW" dirty="0" smtClean="0"/>
              <a:t>VS</a:t>
            </a:r>
            <a:r>
              <a:rPr lang="zh-TW" altLang="en-US" dirty="0" smtClean="0"/>
              <a:t>活的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868698" y="3559949"/>
            <a:ext cx="29693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11</a:t>
            </a:r>
            <a:r>
              <a:rPr lang="zh-TW" altLang="en-US" sz="1600" dirty="0" smtClean="0"/>
              <a:t>→活的老年；</a:t>
            </a:r>
            <a:r>
              <a:rPr lang="en-US" altLang="zh-TW" sz="1600" dirty="0" smtClean="0"/>
              <a:t>12</a:t>
            </a:r>
            <a:r>
              <a:rPr lang="zh-TW" altLang="en-US" sz="1600" dirty="0" smtClean="0"/>
              <a:t>→死的老年</a:t>
            </a:r>
            <a:endParaRPr lang="zh-TW" altLang="en-US" sz="1600" dirty="0"/>
          </a:p>
          <a:p>
            <a:r>
              <a:rPr lang="en-US" altLang="zh-TW" sz="1600" dirty="0" smtClean="0"/>
              <a:t>21</a:t>
            </a:r>
            <a:r>
              <a:rPr lang="zh-TW" altLang="en-US" sz="1600" dirty="0" smtClean="0"/>
              <a:t>→活的中年；</a:t>
            </a:r>
            <a:r>
              <a:rPr lang="en-US" altLang="zh-TW" sz="1600" dirty="0" smtClean="0"/>
              <a:t>22</a:t>
            </a:r>
            <a:r>
              <a:rPr lang="zh-TW" altLang="en-US" sz="1600" dirty="0" smtClean="0"/>
              <a:t>→死的中年</a:t>
            </a:r>
            <a:endParaRPr lang="zh-TW" altLang="en-US" sz="1600" dirty="0"/>
          </a:p>
          <a:p>
            <a:r>
              <a:rPr lang="en-US" altLang="zh-TW" sz="1600" dirty="0" smtClean="0"/>
              <a:t>31</a:t>
            </a:r>
            <a:r>
              <a:rPr lang="zh-TW" altLang="en-US" sz="1600" dirty="0" smtClean="0"/>
              <a:t>→活的青年；</a:t>
            </a:r>
            <a:r>
              <a:rPr lang="en-US" altLang="zh-TW" sz="1600" dirty="0" smtClean="0"/>
              <a:t>32</a:t>
            </a:r>
            <a:r>
              <a:rPr lang="zh-TW" altLang="en-US" sz="1600" dirty="0" smtClean="0"/>
              <a:t>→死的青年</a:t>
            </a:r>
            <a:endParaRPr lang="zh-TW" altLang="en-US" sz="1600" dirty="0"/>
          </a:p>
          <a:p>
            <a:r>
              <a:rPr lang="en-US" altLang="zh-TW" sz="1600" dirty="0" smtClean="0"/>
              <a:t>41</a:t>
            </a:r>
            <a:r>
              <a:rPr lang="zh-TW" altLang="en-US" sz="1600" dirty="0" smtClean="0"/>
              <a:t>→活</a:t>
            </a:r>
            <a:r>
              <a:rPr lang="zh-TW" altLang="en-US" sz="1600" dirty="0"/>
              <a:t>的</a:t>
            </a:r>
            <a:r>
              <a:rPr lang="zh-TW" altLang="en-US" sz="1600" dirty="0" smtClean="0"/>
              <a:t>少年；</a:t>
            </a:r>
            <a:r>
              <a:rPr lang="en-US" altLang="zh-TW" sz="1600" dirty="0" smtClean="0"/>
              <a:t>42</a:t>
            </a:r>
            <a:r>
              <a:rPr lang="zh-TW" altLang="en-US" sz="1600" dirty="0" smtClean="0"/>
              <a:t>→死的少年</a:t>
            </a:r>
            <a:endParaRPr lang="zh-TW" altLang="en-US" sz="1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170951" y="4762337"/>
            <a:ext cx="441146" cy="451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TW" altLang="en-US" sz="20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老</a:t>
            </a:r>
          </a:p>
        </p:txBody>
      </p:sp>
      <p:sp>
        <p:nvSpPr>
          <p:cNvPr id="6" name="矩形 5"/>
          <p:cNvSpPr/>
          <p:nvPr/>
        </p:nvSpPr>
        <p:spPr>
          <a:xfrm>
            <a:off x="5824997" y="4762337"/>
            <a:ext cx="415498" cy="4153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TW" altLang="en-US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青</a:t>
            </a:r>
          </a:p>
        </p:txBody>
      </p:sp>
      <p:sp>
        <p:nvSpPr>
          <p:cNvPr id="7" name="矩形 6"/>
          <p:cNvSpPr/>
          <p:nvPr/>
        </p:nvSpPr>
        <p:spPr>
          <a:xfrm>
            <a:off x="5091838" y="4756281"/>
            <a:ext cx="415498" cy="4153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TW" altLang="en-US" b="1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中</a:t>
            </a:r>
            <a:endParaRPr lang="zh-TW" altLang="en-US" b="1" kern="0" dirty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66676" y="4756281"/>
            <a:ext cx="415498" cy="4153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TW" altLang="en-US" b="1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少</a:t>
            </a:r>
            <a:endParaRPr lang="zh-TW" altLang="en-US" b="1" kern="0" dirty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7120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年</a:t>
            </a:r>
            <a:r>
              <a:rPr lang="zh-TW" altLang="en-US" dirty="0"/>
              <a:t>齡</a:t>
            </a:r>
            <a:r>
              <a:rPr lang="zh-TW" altLang="en-US" dirty="0" smtClean="0"/>
              <a:t>比例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死的</a:t>
            </a:r>
            <a:r>
              <a:rPr lang="en-US" altLang="zh-TW" dirty="0" smtClean="0"/>
              <a:t>VS</a:t>
            </a:r>
            <a:r>
              <a:rPr lang="zh-TW" altLang="en-US" dirty="0" smtClean="0"/>
              <a:t>活的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334" y="1296457"/>
            <a:ext cx="5547092" cy="525674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73" y="1277407"/>
            <a:ext cx="5491797" cy="5256743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657600" y="1618594"/>
            <a:ext cx="914400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TW" altLang="en-US" sz="1400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活</a:t>
            </a:r>
            <a:r>
              <a:rPr lang="zh-TW" altLang="en-US" sz="14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的老年</a:t>
            </a:r>
            <a:endParaRPr lang="zh-TW" altLang="en-US" sz="1400" kern="0" dirty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501837" y="4206083"/>
            <a:ext cx="914400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TW" altLang="en-US" sz="14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死的老年</a:t>
            </a:r>
            <a:endParaRPr lang="zh-TW" altLang="en-US" sz="1400" kern="0" dirty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 flipV="1">
            <a:off x="4381500" y="1962150"/>
            <a:ext cx="457200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3181350" y="4578493"/>
            <a:ext cx="304800" cy="441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515225" y="1284563"/>
            <a:ext cx="914400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TW" altLang="en-US" sz="1400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活</a:t>
            </a:r>
            <a:r>
              <a:rPr lang="zh-TW" altLang="en-US" sz="14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的少年</a:t>
            </a:r>
            <a:endParaRPr lang="zh-TW" altLang="en-US" sz="1400" kern="0" dirty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429625" y="2063893"/>
            <a:ext cx="914400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TW" altLang="en-US" sz="14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死的少年</a:t>
            </a:r>
            <a:endParaRPr lang="zh-TW" altLang="en-US" sz="1400" kern="0" dirty="0"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cxnSp>
        <p:nvCxnSpPr>
          <p:cNvPr id="21" name="直線單箭頭接點 20"/>
          <p:cNvCxnSpPr>
            <a:endCxn id="18" idx="1"/>
          </p:cNvCxnSpPr>
          <p:nvPr/>
        </p:nvCxnSpPr>
        <p:spPr>
          <a:xfrm flipV="1">
            <a:off x="7219950" y="1470768"/>
            <a:ext cx="295275" cy="14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19" idx="1"/>
          </p:cNvCxnSpPr>
          <p:nvPr/>
        </p:nvCxnSpPr>
        <p:spPr>
          <a:xfrm flipV="1">
            <a:off x="8124825" y="2250098"/>
            <a:ext cx="304800" cy="15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792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3"/>
          </p:nvPr>
        </p:nvSpPr>
        <p:spPr>
          <a:xfrm>
            <a:off x="931300" y="3149404"/>
            <a:ext cx="3462807" cy="2436564"/>
          </a:xfrm>
        </p:spPr>
        <p:txBody>
          <a:bodyPr/>
          <a:lstStyle/>
          <a:p>
            <a:r>
              <a:rPr lang="en-US" altLang="zh-TW" dirty="0"/>
              <a:t>PART 2</a:t>
            </a:r>
          </a:p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4"/>
          </p:nvPr>
        </p:nvSpPr>
        <p:spPr>
          <a:xfrm>
            <a:off x="986909" y="4114800"/>
            <a:ext cx="2954655" cy="1716367"/>
          </a:xfrm>
        </p:spPr>
        <p:txBody>
          <a:bodyPr/>
          <a:lstStyle/>
          <a:p>
            <a:r>
              <a:rPr lang="zh-TW" altLang="en-US" sz="5400" dirty="0" smtClean="0"/>
              <a:t>客戶關係</a:t>
            </a:r>
            <a:endParaRPr lang="en-US" altLang="zh-TW" sz="5400" dirty="0" smtClean="0"/>
          </a:p>
          <a:p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21899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973BF"/>
      </a:accent1>
      <a:accent2>
        <a:srgbClr val="2EA2CF"/>
      </a:accent2>
      <a:accent3>
        <a:srgbClr val="30CED4"/>
      </a:accent3>
      <a:accent4>
        <a:srgbClr val="41CAA0"/>
      </a:accent4>
      <a:accent5>
        <a:srgbClr val="9BCD72"/>
      </a:accent5>
      <a:accent6>
        <a:srgbClr val="515151"/>
      </a:accent6>
      <a:hlink>
        <a:srgbClr val="0563C1"/>
      </a:hlink>
      <a:folHlink>
        <a:srgbClr val="954F72"/>
      </a:folHlink>
    </a:clrScheme>
    <a:fontScheme name="Temp">
      <a:majorFont>
        <a:latin typeface="Century Gothic" panose="020F0302020204030204"/>
        <a:ea typeface="微软雅黑"/>
        <a:cs typeface=""/>
      </a:majorFont>
      <a:minorFont>
        <a:latin typeface="Century Gothic" panose="020F0302020204030204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22291</TotalTime>
  <Words>540</Words>
  <Application>Microsoft Office PowerPoint</Application>
  <PresentationFormat>寬螢幕</PresentationFormat>
  <Paragraphs>144</Paragraphs>
  <Slides>29</Slides>
  <Notes>2</Notes>
  <HiddenSlides>1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29</vt:i4>
      </vt:variant>
    </vt:vector>
  </HeadingPairs>
  <TitlesOfParts>
    <vt:vector size="41" baseType="lpstr">
      <vt:lpstr>Microsoft YaHei</vt:lpstr>
      <vt:lpstr>Microsoft YaHei</vt:lpstr>
      <vt:lpstr>SimSun</vt:lpstr>
      <vt:lpstr>微軟正黑體</vt:lpstr>
      <vt:lpstr>新細明體</vt:lpstr>
      <vt:lpstr>Arial</vt:lpstr>
      <vt:lpstr>Calibri</vt:lpstr>
      <vt:lpstr>Century Gothic</vt:lpstr>
      <vt:lpstr>Segoe UI Light</vt:lpstr>
      <vt:lpstr>Wingdings</vt:lpstr>
      <vt:lpstr>Office 主题</vt:lpstr>
      <vt:lpstr>OfficePLUS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BIG DATA</cp:lastModifiedBy>
  <cp:revision>477</cp:revision>
  <dcterms:created xsi:type="dcterms:W3CDTF">2015-08-18T02:51:41Z</dcterms:created>
  <dcterms:modified xsi:type="dcterms:W3CDTF">2017-05-21T15:31:26Z</dcterms:modified>
  <cp:category/>
</cp:coreProperties>
</file>