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2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28"/>
  </p:notesMasterIdLst>
  <p:sldIdLst>
    <p:sldId id="412" r:id="rId3"/>
    <p:sldId id="416" r:id="rId4"/>
    <p:sldId id="440" r:id="rId5"/>
    <p:sldId id="444" r:id="rId6"/>
    <p:sldId id="445" r:id="rId7"/>
    <p:sldId id="319" r:id="rId8"/>
    <p:sldId id="422" r:id="rId9"/>
    <p:sldId id="423" r:id="rId10"/>
    <p:sldId id="424" r:id="rId11"/>
    <p:sldId id="447" r:id="rId12"/>
    <p:sldId id="426" r:id="rId13"/>
    <p:sldId id="427" r:id="rId14"/>
    <p:sldId id="421" r:id="rId15"/>
    <p:sldId id="441" r:id="rId16"/>
    <p:sldId id="442" r:id="rId17"/>
    <p:sldId id="443" r:id="rId18"/>
    <p:sldId id="446" r:id="rId19"/>
    <p:sldId id="464" r:id="rId20"/>
    <p:sldId id="465" r:id="rId21"/>
    <p:sldId id="454" r:id="rId22"/>
    <p:sldId id="463" r:id="rId23"/>
    <p:sldId id="456" r:id="rId24"/>
    <p:sldId id="457" r:id="rId25"/>
    <p:sldId id="458" r:id="rId26"/>
    <p:sldId id="459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717"/>
    <a:srgbClr val="F23C00"/>
    <a:srgbClr val="F8FBB3"/>
    <a:srgbClr val="E9F31D"/>
    <a:srgbClr val="FFDDDD"/>
    <a:srgbClr val="FFCCCC"/>
    <a:srgbClr val="E73A1C"/>
    <a:srgbClr val="97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4239" autoAdjust="0"/>
  </p:normalViewPr>
  <p:slideViewPr>
    <p:cSldViewPr snapToGrid="0" snapToObjects="1">
      <p:cViewPr>
        <p:scale>
          <a:sx n="70" d="100"/>
          <a:sy n="70" d="100"/>
        </p:scale>
        <p:origin x="122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理財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0.1074</c:v>
                </c:pt>
                <c:pt idx="1">
                  <c:v>0.1234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0.89259999999999995</c:v>
                </c:pt>
                <c:pt idx="1">
                  <c:v>0.87660000000000005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79336128"/>
        <c:axId val="275100064"/>
      </c:barChart>
      <c:catAx>
        <c:axId val="27933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5100064"/>
        <c:crosses val="autoZero"/>
        <c:auto val="1"/>
        <c:lblAlgn val="ctr"/>
        <c:lblOffset val="100"/>
        <c:noMultiLvlLbl val="0"/>
      </c:catAx>
      <c:valAx>
        <c:axId val="2751000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7933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2/25-3/3總刷卡金額比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二</c:v>
                </c:pt>
                <c:pt idx="1">
                  <c:v>三</c:v>
                </c:pt>
                <c:pt idx="2">
                  <c:v>四</c:v>
                </c:pt>
                <c:pt idx="3">
                  <c:v>五</c:v>
                </c:pt>
                <c:pt idx="4">
                  <c:v>六</c:v>
                </c:pt>
                <c:pt idx="5">
                  <c:v>日</c:v>
                </c:pt>
                <c:pt idx="6">
                  <c:v>一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13.5</c:v>
                </c:pt>
                <c:pt idx="1">
                  <c:v>14.71</c:v>
                </c:pt>
                <c:pt idx="2">
                  <c:v>14.31</c:v>
                </c:pt>
                <c:pt idx="3">
                  <c:v>14.29</c:v>
                </c:pt>
                <c:pt idx="4">
                  <c:v>17.59</c:v>
                </c:pt>
                <c:pt idx="5">
                  <c:v>15.38</c:v>
                </c:pt>
                <c:pt idx="6">
                  <c:v>10.220000000000001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3/4-3/10總刷卡金額比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二</c:v>
                </c:pt>
                <c:pt idx="1">
                  <c:v>三</c:v>
                </c:pt>
                <c:pt idx="2">
                  <c:v>四</c:v>
                </c:pt>
                <c:pt idx="3">
                  <c:v>五</c:v>
                </c:pt>
                <c:pt idx="4">
                  <c:v>六</c:v>
                </c:pt>
                <c:pt idx="5">
                  <c:v>日</c:v>
                </c:pt>
                <c:pt idx="6">
                  <c:v>一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12.91</c:v>
                </c:pt>
                <c:pt idx="1">
                  <c:v>12.87</c:v>
                </c:pt>
                <c:pt idx="2">
                  <c:v>14.22</c:v>
                </c:pt>
                <c:pt idx="3">
                  <c:v>14.69</c:v>
                </c:pt>
                <c:pt idx="4">
                  <c:v>15.48</c:v>
                </c:pt>
                <c:pt idx="5">
                  <c:v>15.2</c:v>
                </c:pt>
                <c:pt idx="6">
                  <c:v>14.64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495920"/>
        <c:axId val="285496480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2/25-3/3總刷卡次數比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工作表1!$A$2:$A$8</c:f>
              <c:strCache>
                <c:ptCount val="7"/>
                <c:pt idx="0">
                  <c:v>二</c:v>
                </c:pt>
                <c:pt idx="1">
                  <c:v>三</c:v>
                </c:pt>
                <c:pt idx="2">
                  <c:v>四</c:v>
                </c:pt>
                <c:pt idx="3">
                  <c:v>五</c:v>
                </c:pt>
                <c:pt idx="4">
                  <c:v>六</c:v>
                </c:pt>
                <c:pt idx="5">
                  <c:v>日</c:v>
                </c:pt>
                <c:pt idx="6">
                  <c:v>一</c:v>
                </c:pt>
              </c:strCache>
            </c:strRef>
          </c:cat>
          <c:val>
            <c:numRef>
              <c:f>工作表1!$D$2:$D$8</c:f>
              <c:numCache>
                <c:formatCode>0.00%</c:formatCode>
                <c:ptCount val="7"/>
                <c:pt idx="0">
                  <c:v>0.13463166807790009</c:v>
                </c:pt>
                <c:pt idx="1">
                  <c:v>0.14729682232837538</c:v>
                </c:pt>
                <c:pt idx="2">
                  <c:v>0.14277954403847076</c:v>
                </c:pt>
                <c:pt idx="3">
                  <c:v>0.14261978176473408</c:v>
                </c:pt>
                <c:pt idx="4">
                  <c:v>0.17610196028309874</c:v>
                </c:pt>
                <c:pt idx="5">
                  <c:v>0.152896490022846</c:v>
                </c:pt>
                <c:pt idx="6">
                  <c:v>0.10367373348457495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3/4-3/10總刷卡次數比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工作表1!$A$2:$A$8</c:f>
              <c:strCache>
                <c:ptCount val="7"/>
                <c:pt idx="0">
                  <c:v>二</c:v>
                </c:pt>
                <c:pt idx="1">
                  <c:v>三</c:v>
                </c:pt>
                <c:pt idx="2">
                  <c:v>四</c:v>
                </c:pt>
                <c:pt idx="3">
                  <c:v>五</c:v>
                </c:pt>
                <c:pt idx="4">
                  <c:v>六</c:v>
                </c:pt>
                <c:pt idx="5">
                  <c:v>日</c:v>
                </c:pt>
                <c:pt idx="6">
                  <c:v>一</c:v>
                </c:pt>
              </c:strCache>
            </c:strRef>
          </c:cat>
          <c:val>
            <c:numRef>
              <c:f>工作表1!$E$2:$E$8</c:f>
              <c:numCache>
                <c:formatCode>0.00%</c:formatCode>
                <c:ptCount val="7"/>
                <c:pt idx="0">
                  <c:v>0.12827556030920317</c:v>
                </c:pt>
                <c:pt idx="1">
                  <c:v>0.12864991005882639</c:v>
                </c:pt>
                <c:pt idx="2">
                  <c:v>0.14217511789586271</c:v>
                </c:pt>
                <c:pt idx="3">
                  <c:v>0.14684233555350285</c:v>
                </c:pt>
                <c:pt idx="4">
                  <c:v>0.15501482813943313</c:v>
                </c:pt>
                <c:pt idx="5">
                  <c:v>0.15246730516797122</c:v>
                </c:pt>
                <c:pt idx="6">
                  <c:v>0.14657494287520054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497600"/>
        <c:axId val="285497040"/>
      </c:lineChart>
      <c:catAx>
        <c:axId val="28549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496480"/>
        <c:crosses val="autoZero"/>
        <c:auto val="1"/>
        <c:lblAlgn val="ctr"/>
        <c:lblOffset val="100"/>
        <c:noMultiLvlLbl val="0"/>
      </c:catAx>
      <c:valAx>
        <c:axId val="28549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495920"/>
        <c:crosses val="autoZero"/>
        <c:crossBetween val="between"/>
      </c:valAx>
      <c:valAx>
        <c:axId val="28549704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497600"/>
        <c:crosses val="max"/>
        <c:crossBetween val="between"/>
      </c:valAx>
      <c:catAx>
        <c:axId val="285497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54970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 dirty="0"/>
              <a:t>死的剪卡人數折線圖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累積剪卡人數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工作表1!$B$2:$B$14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172</c:v>
                </c:pt>
                <c:pt idx="3">
                  <c:v>330</c:v>
                </c:pt>
                <c:pt idx="4">
                  <c:v>511</c:v>
                </c:pt>
                <c:pt idx="5">
                  <c:v>685</c:v>
                </c:pt>
                <c:pt idx="6">
                  <c:v>913</c:v>
                </c:pt>
                <c:pt idx="7">
                  <c:v>1183</c:v>
                </c:pt>
                <c:pt idx="8">
                  <c:v>1400</c:v>
                </c:pt>
                <c:pt idx="9">
                  <c:v>1687</c:v>
                </c:pt>
                <c:pt idx="10">
                  <c:v>2081</c:v>
                </c:pt>
                <c:pt idx="11">
                  <c:v>2405</c:v>
                </c:pt>
                <c:pt idx="12">
                  <c:v>2712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285506000"/>
        <c:axId val="285506560"/>
      </c:barChart>
      <c:lineChart>
        <c:grouping val="standar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剪卡人數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-2.1163659393410094E-2"/>
                  <c:y val="-1.97781490386488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802565293382256E-2"/>
                  <c:y val="-1.0987860577027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工作表1!$C$2:$C$14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122</c:v>
                </c:pt>
                <c:pt idx="3">
                  <c:v>158</c:v>
                </c:pt>
                <c:pt idx="4">
                  <c:v>181</c:v>
                </c:pt>
                <c:pt idx="5">
                  <c:v>174</c:v>
                </c:pt>
                <c:pt idx="6">
                  <c:v>228</c:v>
                </c:pt>
                <c:pt idx="7">
                  <c:v>270</c:v>
                </c:pt>
                <c:pt idx="8">
                  <c:v>217</c:v>
                </c:pt>
                <c:pt idx="9">
                  <c:v>287</c:v>
                </c:pt>
                <c:pt idx="10">
                  <c:v>394</c:v>
                </c:pt>
                <c:pt idx="11">
                  <c:v>324</c:v>
                </c:pt>
                <c:pt idx="12">
                  <c:v>307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506000"/>
        <c:axId val="285506560"/>
      </c:line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剪卡比例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工作表1!$D$2:$D$14</c:f>
              <c:numCache>
                <c:formatCode>0.00%</c:formatCode>
                <c:ptCount val="13"/>
                <c:pt idx="1">
                  <c:v>1.8436578171091445E-2</c:v>
                </c:pt>
                <c:pt idx="2">
                  <c:v>4.498525073746313E-2</c:v>
                </c:pt>
                <c:pt idx="3">
                  <c:v>5.825958702064897E-2</c:v>
                </c:pt>
                <c:pt idx="4">
                  <c:v>6.674041297935103E-2</c:v>
                </c:pt>
                <c:pt idx="5">
                  <c:v>6.4159292035398233E-2</c:v>
                </c:pt>
                <c:pt idx="6">
                  <c:v>8.4070796460176997E-2</c:v>
                </c:pt>
                <c:pt idx="7">
                  <c:v>9.9557522123893807E-2</c:v>
                </c:pt>
                <c:pt idx="8">
                  <c:v>8.0014749262536877E-2</c:v>
                </c:pt>
                <c:pt idx="9">
                  <c:v>0.10582595870206489</c:v>
                </c:pt>
                <c:pt idx="10">
                  <c:v>0.14528023598820058</c:v>
                </c:pt>
                <c:pt idx="11">
                  <c:v>0.11946902654867257</c:v>
                </c:pt>
                <c:pt idx="12">
                  <c:v>0.11320058997050148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507680"/>
        <c:axId val="285507120"/>
      </c:lineChart>
      <c:catAx>
        <c:axId val="28550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506560"/>
        <c:crosses val="autoZero"/>
        <c:auto val="1"/>
        <c:lblAlgn val="ctr"/>
        <c:lblOffset val="100"/>
        <c:noMultiLvlLbl val="0"/>
      </c:catAx>
      <c:valAx>
        <c:axId val="28550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506000"/>
        <c:crosses val="autoZero"/>
        <c:crossBetween val="between"/>
      </c:valAx>
      <c:valAx>
        <c:axId val="28550712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507680"/>
        <c:crosses val="max"/>
        <c:crossBetween val="between"/>
      </c:valAx>
      <c:catAx>
        <c:axId val="285507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5507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貸款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9.9299999999999999E-2</c:v>
                </c:pt>
                <c:pt idx="1">
                  <c:v>0.1172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0.90069999999999995</c:v>
                </c:pt>
                <c:pt idx="1">
                  <c:v>0.88280000000000003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2065280"/>
        <c:axId val="276770832"/>
      </c:barChart>
      <c:catAx>
        <c:axId val="14206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6770832"/>
        <c:crosses val="autoZero"/>
        <c:auto val="1"/>
        <c:lblAlgn val="ctr"/>
        <c:lblOffset val="100"/>
        <c:noMultiLvlLbl val="0"/>
      </c:catAx>
      <c:valAx>
        <c:axId val="2767708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206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信用卡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0.94730000000000003</c:v>
                </c:pt>
                <c:pt idx="1">
                  <c:v>0.97719999999999996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5.2699999999999997E-2</c:v>
                </c:pt>
                <c:pt idx="1">
                  <c:v>2.2800000000000001E-2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80471264"/>
        <c:axId val="280471824"/>
      </c:barChart>
      <c:catAx>
        <c:axId val="28047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0471824"/>
        <c:crosses val="autoZero"/>
        <c:auto val="1"/>
        <c:lblAlgn val="ctr"/>
        <c:lblOffset val="100"/>
        <c:noMultiLvlLbl val="0"/>
      </c:catAx>
      <c:valAx>
        <c:axId val="2804718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8047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8575" cap="flat" cmpd="sng" algn="ctr">
      <a:solidFill>
        <a:srgbClr val="F23C00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存款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0.88490000000000002</c:v>
                </c:pt>
                <c:pt idx="1">
                  <c:v>0.91039999999999999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0.11509999999999999</c:v>
                </c:pt>
                <c:pt idx="1">
                  <c:v>8.9599999999999999E-2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80474624"/>
        <c:axId val="280475184"/>
      </c:barChart>
      <c:catAx>
        <c:axId val="28047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0475184"/>
        <c:crosses val="autoZero"/>
        <c:auto val="1"/>
        <c:lblAlgn val="ctr"/>
        <c:lblOffset val="100"/>
        <c:noMultiLvlLbl val="0"/>
      </c:catAx>
      <c:valAx>
        <c:axId val="2804751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8047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8575" cap="flat" cmpd="sng" algn="ctr">
      <a:solidFill>
        <a:srgbClr val="F23C00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性別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0.38829999999999998</c:v>
                </c:pt>
                <c:pt idx="1">
                  <c:v>0.38819999999999999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0.61170000000000002</c:v>
                </c:pt>
                <c:pt idx="1">
                  <c:v>0.61180000000000001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80477984"/>
        <c:axId val="280478544"/>
      </c:barChart>
      <c:catAx>
        <c:axId val="28047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0478544"/>
        <c:crosses val="autoZero"/>
        <c:auto val="1"/>
        <c:lblAlgn val="ctr"/>
        <c:lblOffset val="100"/>
        <c:noMultiLvlLbl val="0"/>
      </c:catAx>
      <c:valAx>
        <c:axId val="28047854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8047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3416149068322981"/>
          <c:y val="3.0350926614386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183537927324302"/>
          <c:y val="0.21150801984400938"/>
          <c:w val="0.61052761450593329"/>
          <c:h val="0.6578177982493848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持卡比例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工作表1!$A$2:$A$3</c:f>
              <c:strCache>
                <c:ptCount val="2"/>
                <c:pt idx="0">
                  <c:v>Y</c:v>
                </c:pt>
                <c:pt idx="1">
                  <c:v>N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219926</c:v>
                </c:pt>
                <c:pt idx="1">
                  <c:v>12234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29815903293774"/>
          <c:y val="0.42889384315322227"/>
          <c:w val="9.7496672951092378E-2"/>
          <c:h val="0.1526454447172509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b="1" dirty="0" smtClean="0"/>
              <a:t>來電比</a:t>
            </a:r>
            <a:endParaRPr lang="zh-TW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353296369678226"/>
          <c:y val="0.13422863685088782"/>
          <c:w val="0.77399563751820288"/>
          <c:h val="0.73285385501637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來電比</c:v>
                </c:pt>
              </c:strCache>
            </c:strRef>
          </c:cat>
          <c:val>
            <c:numRef>
              <c:f>工作表1!$B$2</c:f>
              <c:numCache>
                <c:formatCode>0.00%</c:formatCode>
                <c:ptCount val="1"/>
                <c:pt idx="0">
                  <c:v>0.83503840451524403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來電比</c:v>
                </c:pt>
              </c:strCache>
            </c:strRef>
          </c:cat>
          <c:val>
            <c:numRef>
              <c:f>工作表1!$C$2</c:f>
              <c:numCache>
                <c:formatCode>0.00%</c:formatCode>
                <c:ptCount val="1"/>
                <c:pt idx="0">
                  <c:v>0.97123893805309736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1566144"/>
        <c:axId val="275098384"/>
      </c:barChart>
      <c:catAx>
        <c:axId val="14156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5098384"/>
        <c:crosses val="autoZero"/>
        <c:auto val="1"/>
        <c:lblAlgn val="ctr"/>
        <c:lblOffset val="100"/>
        <c:noMultiLvlLbl val="0"/>
      </c:catAx>
      <c:valAx>
        <c:axId val="2750983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4156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平均來電次數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3395799537187523E-2"/>
          <c:y val="0.13808730190222987"/>
          <c:w val="0.82803098249318974"/>
          <c:h val="0.72189691671401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平均來電次數</c:v>
                </c:pt>
              </c:strCache>
            </c:strRef>
          </c:cat>
          <c:val>
            <c:numRef>
              <c:f>工作表1!$B$2</c:f>
              <c:numCache>
                <c:formatCode>0.00</c:formatCode>
                <c:ptCount val="1"/>
                <c:pt idx="0">
                  <c:v>6.6834800000000003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平均來電次數</c:v>
                </c:pt>
              </c:strCache>
            </c:strRef>
          </c:cat>
          <c:val>
            <c:numRef>
              <c:f>工作表1!$C$2</c:f>
              <c:numCache>
                <c:formatCode>0.00</c:formatCode>
                <c:ptCount val="1"/>
                <c:pt idx="0">
                  <c:v>8.6238939999999999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83952800"/>
        <c:axId val="283953360"/>
      </c:barChart>
      <c:catAx>
        <c:axId val="28395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3953360"/>
        <c:crosses val="autoZero"/>
        <c:auto val="1"/>
        <c:lblAlgn val="ctr"/>
        <c:lblOffset val="100"/>
        <c:noMultiLvlLbl val="0"/>
      </c:catAx>
      <c:valAx>
        <c:axId val="2839533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28395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dirty="0" smtClean="0"/>
              <a:t>平均</a:t>
            </a:r>
            <a:r>
              <a:rPr lang="zh-TW" altLang="en-US" dirty="0" smtClean="0"/>
              <a:t>通時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3395799537187523E-2"/>
          <c:y val="0.13808730190222987"/>
          <c:w val="0.82803098249318974"/>
          <c:h val="0.72189691671401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平均通時(秒)</c:v>
                </c:pt>
              </c:strCache>
            </c:strRef>
          </c:cat>
          <c:val>
            <c:numRef>
              <c:f>工作表1!$B$2</c:f>
              <c:numCache>
                <c:formatCode>0.00</c:formatCode>
                <c:ptCount val="1"/>
                <c:pt idx="0">
                  <c:v>248.6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平均通時(秒)</c:v>
                </c:pt>
              </c:strCache>
            </c:strRef>
          </c:cat>
          <c:val>
            <c:numRef>
              <c:f>工作表1!$C$2</c:f>
              <c:numCache>
                <c:formatCode>0.00</c:formatCode>
                <c:ptCount val="1"/>
                <c:pt idx="0">
                  <c:v>257.5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83956160"/>
        <c:axId val="283956720"/>
      </c:barChart>
      <c:catAx>
        <c:axId val="28395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3956720"/>
        <c:crosses val="autoZero"/>
        <c:auto val="1"/>
        <c:lblAlgn val="ctr"/>
        <c:lblOffset val="100"/>
        <c:noMultiLvlLbl val="0"/>
      </c:catAx>
      <c:valAx>
        <c:axId val="2839567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28395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77029-55B3-488F-BD5E-EB1EDA9C6BD3}" type="doc">
      <dgm:prSet loTypeId="urn:microsoft.com/office/officeart/2005/8/layout/hierarchy3" loCatId="hierarchy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78A7E10F-58D2-4661-B9AE-2843FB0CA8BE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客戶型態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266A05-94F2-43B0-A4EB-1DC3DDB51746}" type="parTrans" cxnId="{5CD2B42D-EAF1-4EA9-969F-B0A6B3BA997E}">
      <dgm:prSet/>
      <dgm:spPr/>
      <dgm:t>
        <a:bodyPr/>
        <a:lstStyle/>
        <a:p>
          <a:endParaRPr lang="zh-TW" altLang="en-US"/>
        </a:p>
      </dgm:t>
    </dgm:pt>
    <dgm:pt modelId="{BC8C3C0A-A8BB-4023-A855-9983F0A56CDE}" type="sibTrans" cxnId="{5CD2B42D-EAF1-4EA9-969F-B0A6B3BA997E}">
      <dgm:prSet/>
      <dgm:spPr/>
      <dgm:t>
        <a:bodyPr/>
        <a:lstStyle/>
        <a:p>
          <a:endParaRPr lang="zh-TW" altLang="en-US"/>
        </a:p>
      </dgm:t>
    </dgm:pt>
    <dgm:pt modelId="{29D3E07D-4DA7-4299-8C09-D783BCECD2B0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性別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04B83D-1093-49C5-969A-EB1BBC12DFD7}" type="parTrans" cxnId="{5B37DF02-1E1C-4C30-B3AB-F26D20CA470B}">
      <dgm:prSet/>
      <dgm:spPr/>
      <dgm:t>
        <a:bodyPr/>
        <a:lstStyle/>
        <a:p>
          <a:endParaRPr lang="zh-TW" altLang="en-US"/>
        </a:p>
      </dgm:t>
    </dgm:pt>
    <dgm:pt modelId="{D0ABA970-6157-429C-957D-84DBE359C8F5}" type="sibTrans" cxnId="{5B37DF02-1E1C-4C30-B3AB-F26D20CA470B}">
      <dgm:prSet/>
      <dgm:spPr/>
      <dgm:t>
        <a:bodyPr/>
        <a:lstStyle/>
        <a:p>
          <a:endParaRPr lang="zh-TW" altLang="en-US"/>
        </a:p>
      </dgm:t>
    </dgm:pt>
    <dgm:pt modelId="{7205D9A3-AA17-459B-9914-C01862DA4622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年齡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A756B4-EEC0-451B-9A20-3D0B100E6018}" type="parTrans" cxnId="{9F98F25C-5DCD-4248-AC44-EE56AF8B55B3}">
      <dgm:prSet/>
      <dgm:spPr/>
      <dgm:t>
        <a:bodyPr/>
        <a:lstStyle/>
        <a:p>
          <a:endParaRPr lang="zh-TW" altLang="en-US"/>
        </a:p>
      </dgm:t>
    </dgm:pt>
    <dgm:pt modelId="{EB820D1F-1485-4867-BEDC-C10AE47A3DEB}" type="sibTrans" cxnId="{9F98F25C-5DCD-4248-AC44-EE56AF8B55B3}">
      <dgm:prSet/>
      <dgm:spPr/>
      <dgm:t>
        <a:bodyPr/>
        <a:lstStyle/>
        <a:p>
          <a:endParaRPr lang="zh-TW" altLang="en-US"/>
        </a:p>
      </dgm:t>
    </dgm:pt>
    <dgm:pt modelId="{FB49DAB3-90EE-498A-A164-9A4EEC69AB89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是否貸款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AE75D1-BC5C-4865-A9A1-484594798486}" type="parTrans" cxnId="{DACF4F5C-222E-4F60-8E11-39DE05FC9EAF}">
      <dgm:prSet/>
      <dgm:spPr/>
      <dgm:t>
        <a:bodyPr/>
        <a:lstStyle/>
        <a:p>
          <a:endParaRPr lang="zh-TW" altLang="en-US"/>
        </a:p>
      </dgm:t>
    </dgm:pt>
    <dgm:pt modelId="{02C490A4-CC72-4CC5-824B-7689C3E2D6BD}" type="sibTrans" cxnId="{DACF4F5C-222E-4F60-8E11-39DE05FC9EAF}">
      <dgm:prSet/>
      <dgm:spPr/>
      <dgm:t>
        <a:bodyPr/>
        <a:lstStyle/>
        <a:p>
          <a:endParaRPr lang="zh-TW" altLang="en-US"/>
        </a:p>
      </dgm:t>
    </dgm:pt>
    <dgm:pt modelId="{6E9D2960-3DE2-4F8E-A920-91828DB9C498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是否存款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54FF31-BAF7-456F-A1CF-709DE357E504}" type="parTrans" cxnId="{E5015655-A4C5-47BA-BE47-0E840FDE5196}">
      <dgm:prSet/>
      <dgm:spPr/>
      <dgm:t>
        <a:bodyPr/>
        <a:lstStyle/>
        <a:p>
          <a:endParaRPr lang="zh-TW" altLang="en-US"/>
        </a:p>
      </dgm:t>
    </dgm:pt>
    <dgm:pt modelId="{A2BD9576-0666-4CFC-B6E0-6E913043939A}" type="sibTrans" cxnId="{E5015655-A4C5-47BA-BE47-0E840FDE5196}">
      <dgm:prSet/>
      <dgm:spPr/>
      <dgm:t>
        <a:bodyPr/>
        <a:lstStyle/>
        <a:p>
          <a:endParaRPr lang="zh-TW" altLang="en-US"/>
        </a:p>
      </dgm:t>
    </dgm:pt>
    <dgm:pt modelId="{152EDB7B-7D2C-4F95-8022-74A96E7F6EE0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是否理財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43F3E1-34D8-423C-9B3F-03340A3EB839}" type="parTrans" cxnId="{EF67E49E-A438-42F3-B61C-648149E23E88}">
      <dgm:prSet/>
      <dgm:spPr/>
      <dgm:t>
        <a:bodyPr/>
        <a:lstStyle/>
        <a:p>
          <a:endParaRPr lang="zh-TW" altLang="en-US"/>
        </a:p>
      </dgm:t>
    </dgm:pt>
    <dgm:pt modelId="{02DDA441-7C5F-4A65-9B5E-F2907089E13C}" type="sibTrans" cxnId="{EF67E49E-A438-42F3-B61C-648149E23E88}">
      <dgm:prSet/>
      <dgm:spPr/>
      <dgm:t>
        <a:bodyPr/>
        <a:lstStyle/>
        <a:p>
          <a:endParaRPr lang="zh-TW" altLang="en-US"/>
        </a:p>
      </dgm:t>
    </dgm:pt>
    <dgm:pt modelId="{FB9D853D-FDA8-44A2-8E77-14C0DA14996E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往來關係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DA93F9-9283-47A7-9116-49774AA7215E}" type="parTrans" cxnId="{E142AF6B-68F5-435A-AE08-5320CAEC5800}">
      <dgm:prSet/>
      <dgm:spPr/>
      <dgm:t>
        <a:bodyPr/>
        <a:lstStyle/>
        <a:p>
          <a:endParaRPr lang="zh-TW" altLang="en-US"/>
        </a:p>
      </dgm:t>
    </dgm:pt>
    <dgm:pt modelId="{80F004CF-5D5E-4CF0-B0DF-D18BDF6BD169}" type="sibTrans" cxnId="{E142AF6B-68F5-435A-AE08-5320CAEC5800}">
      <dgm:prSet/>
      <dgm:spPr/>
      <dgm:t>
        <a:bodyPr/>
        <a:lstStyle/>
        <a:p>
          <a:endParaRPr lang="zh-TW" altLang="en-US"/>
        </a:p>
      </dgm:t>
    </dgm:pt>
    <dgm:pt modelId="{846B9FAB-7C50-4971-B180-6F383ADE627E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來電比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ED1A62-7FF9-4D8E-AB64-D937690F71E9}" type="parTrans" cxnId="{DD4B28F6-2D0F-47B4-A108-755CDD740200}">
      <dgm:prSet/>
      <dgm:spPr/>
      <dgm:t>
        <a:bodyPr/>
        <a:lstStyle/>
        <a:p>
          <a:endParaRPr lang="zh-TW" altLang="en-US"/>
        </a:p>
      </dgm:t>
    </dgm:pt>
    <dgm:pt modelId="{A3FB72F7-3BCE-4FFA-AAF6-27F19E9D59CA}" type="sibTrans" cxnId="{DD4B28F6-2D0F-47B4-A108-755CDD740200}">
      <dgm:prSet/>
      <dgm:spPr/>
      <dgm:t>
        <a:bodyPr/>
        <a:lstStyle/>
        <a:p>
          <a:endParaRPr lang="zh-TW" altLang="en-US"/>
        </a:p>
      </dgm:t>
    </dgm:pt>
    <dgm:pt modelId="{554B6112-8ADD-4F2E-9DB6-487F3DFF03F2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來電次數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96A911-FE23-4E61-ADDA-463E78BDEBF1}" type="parTrans" cxnId="{87F984FF-5F49-41EB-B2F8-D4AEDD165F00}">
      <dgm:prSet/>
      <dgm:spPr/>
      <dgm:t>
        <a:bodyPr/>
        <a:lstStyle/>
        <a:p>
          <a:endParaRPr lang="zh-TW" altLang="en-US"/>
        </a:p>
      </dgm:t>
    </dgm:pt>
    <dgm:pt modelId="{710016AB-5603-4D6C-A242-A6EFF8DA6755}" type="sibTrans" cxnId="{87F984FF-5F49-41EB-B2F8-D4AEDD165F00}">
      <dgm:prSet/>
      <dgm:spPr/>
      <dgm:t>
        <a:bodyPr/>
        <a:lstStyle/>
        <a:p>
          <a:endParaRPr lang="zh-TW" altLang="en-US"/>
        </a:p>
      </dgm:t>
    </dgm:pt>
    <dgm:pt modelId="{1FE73B18-3FC0-4AB3-8442-21D12DB043AC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來電通時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FB634B-B0A8-4B96-A9E0-041EAECB0E40}" type="parTrans" cxnId="{B5A1559C-2B26-4723-BDC1-8E16830BCF66}">
      <dgm:prSet/>
      <dgm:spPr/>
      <dgm:t>
        <a:bodyPr/>
        <a:lstStyle/>
        <a:p>
          <a:endParaRPr lang="zh-TW" altLang="en-US"/>
        </a:p>
      </dgm:t>
    </dgm:pt>
    <dgm:pt modelId="{93E522C0-2788-44EF-ACEA-4DBB6AB75945}" type="sibTrans" cxnId="{B5A1559C-2B26-4723-BDC1-8E16830BCF66}">
      <dgm:prSet/>
      <dgm:spPr/>
      <dgm:t>
        <a:bodyPr/>
        <a:lstStyle/>
        <a:p>
          <a:endParaRPr lang="zh-TW" altLang="en-US"/>
        </a:p>
      </dgm:t>
    </dgm:pt>
    <dgm:pt modelId="{F7F0436D-0B3C-4944-87DC-4F02131554F7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來電原因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34026-E9FC-4BA8-98F8-9EDE5E09CED4}" type="parTrans" cxnId="{6495D2F6-056A-494F-9104-DF9E7B742713}">
      <dgm:prSet/>
      <dgm:spPr/>
      <dgm:t>
        <a:bodyPr/>
        <a:lstStyle/>
        <a:p>
          <a:endParaRPr lang="zh-TW" altLang="en-US"/>
        </a:p>
      </dgm:t>
    </dgm:pt>
    <dgm:pt modelId="{D54FBE24-6E49-4D71-9515-4FC6FD39F86D}" type="sibTrans" cxnId="{6495D2F6-056A-494F-9104-DF9E7B742713}">
      <dgm:prSet/>
      <dgm:spPr/>
      <dgm:t>
        <a:bodyPr/>
        <a:lstStyle/>
        <a:p>
          <a:endParaRPr lang="zh-TW" altLang="en-US"/>
        </a:p>
      </dgm:t>
    </dgm:pt>
    <dgm:pt modelId="{89C8A852-710F-462E-9884-207A95E05E41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問題產品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0EA8CD-633F-444A-8828-A552D0BBBEF5}" type="parTrans" cxnId="{324495D3-8465-4437-A3AE-4B07F3CC3893}">
      <dgm:prSet/>
      <dgm:spPr/>
      <dgm:t>
        <a:bodyPr/>
        <a:lstStyle/>
        <a:p>
          <a:endParaRPr lang="zh-TW" altLang="en-US"/>
        </a:p>
      </dgm:t>
    </dgm:pt>
    <dgm:pt modelId="{945A213C-FE11-4B37-9ABF-6A4724AD132E}" type="sibTrans" cxnId="{324495D3-8465-4437-A3AE-4B07F3CC3893}">
      <dgm:prSet/>
      <dgm:spPr/>
      <dgm:t>
        <a:bodyPr/>
        <a:lstStyle/>
        <a:p>
          <a:endParaRPr lang="zh-TW" altLang="en-US"/>
        </a:p>
      </dgm:t>
    </dgm:pt>
    <dgm:pt modelId="{E5F49ACB-BB0A-4F98-B9B5-F3496CE4B719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問題類別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197B82-3405-4AE3-9BB3-C7D6D40C11E9}" type="parTrans" cxnId="{3E50C5AE-A412-4A00-B5AA-9C0129D8FEDF}">
      <dgm:prSet/>
      <dgm:spPr/>
      <dgm:t>
        <a:bodyPr/>
        <a:lstStyle/>
        <a:p>
          <a:endParaRPr lang="zh-TW" altLang="en-US"/>
        </a:p>
      </dgm:t>
    </dgm:pt>
    <dgm:pt modelId="{75545F03-DB32-437C-978A-2574AF039C0B}" type="sibTrans" cxnId="{3E50C5AE-A412-4A00-B5AA-9C0129D8FEDF}">
      <dgm:prSet/>
      <dgm:spPr/>
      <dgm:t>
        <a:bodyPr/>
        <a:lstStyle/>
        <a:p>
          <a:endParaRPr lang="zh-TW" altLang="en-US"/>
        </a:p>
      </dgm:t>
    </dgm:pt>
    <dgm:pt modelId="{BD7E3455-C99B-43B3-BDD0-936BC3D51DA4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問題明細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4799D9-D4ED-47E4-A1B4-8DB9A054ABDE}" type="parTrans" cxnId="{852A3D79-9BA5-4500-BCAD-A9515D35B029}">
      <dgm:prSet/>
      <dgm:spPr/>
      <dgm:t>
        <a:bodyPr/>
        <a:lstStyle/>
        <a:p>
          <a:endParaRPr lang="zh-TW" altLang="en-US"/>
        </a:p>
      </dgm:t>
    </dgm:pt>
    <dgm:pt modelId="{4605F482-5500-4CDD-A960-4BAC26A09EBA}" type="sibTrans" cxnId="{852A3D79-9BA5-4500-BCAD-A9515D35B029}">
      <dgm:prSet/>
      <dgm:spPr/>
      <dgm:t>
        <a:bodyPr/>
        <a:lstStyle/>
        <a:p>
          <a:endParaRPr lang="zh-TW" altLang="en-US"/>
        </a:p>
      </dgm:t>
    </dgm:pt>
    <dgm:pt modelId="{CA8E2C40-9319-47BF-ABC8-DA7547719531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消費型態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31B079-C242-4F44-9503-81F0BD5FC670}" type="parTrans" cxnId="{AB82A142-F991-4BF1-9F73-0966F56D13C7}">
      <dgm:prSet/>
      <dgm:spPr/>
      <dgm:t>
        <a:bodyPr/>
        <a:lstStyle/>
        <a:p>
          <a:endParaRPr lang="zh-TW" altLang="en-US"/>
        </a:p>
      </dgm:t>
    </dgm:pt>
    <dgm:pt modelId="{7DEBC2CA-8C6B-454E-B338-FD3CC59ABB7D}" type="sibTrans" cxnId="{AB82A142-F991-4BF1-9F73-0966F56D13C7}">
      <dgm:prSet/>
      <dgm:spPr/>
      <dgm:t>
        <a:bodyPr/>
        <a:lstStyle/>
        <a:p>
          <a:endParaRPr lang="zh-TW" altLang="en-US"/>
        </a:p>
      </dgm:t>
    </dgm:pt>
    <dgm:pt modelId="{F9D1D00C-99EC-4B8A-8885-A014F42ADBED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消費種類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B30771-042A-4588-958E-4AE3D2B710D0}" type="parTrans" cxnId="{FE7E65AD-0ABF-4CD2-8521-A3C26429E6B2}">
      <dgm:prSet/>
      <dgm:spPr/>
      <dgm:t>
        <a:bodyPr/>
        <a:lstStyle/>
        <a:p>
          <a:endParaRPr lang="zh-TW" altLang="en-US"/>
        </a:p>
      </dgm:t>
    </dgm:pt>
    <dgm:pt modelId="{57FFDF59-91CD-4DEB-97EF-7ADF4A96B8C9}" type="sibTrans" cxnId="{FE7E65AD-0ABF-4CD2-8521-A3C26429E6B2}">
      <dgm:prSet/>
      <dgm:spPr/>
      <dgm:t>
        <a:bodyPr/>
        <a:lstStyle/>
        <a:p>
          <a:endParaRPr lang="zh-TW" altLang="en-US"/>
        </a:p>
      </dgm:t>
    </dgm:pt>
    <dgm:pt modelId="{519F9E7D-E233-4409-BD04-8F28DA7CE26E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信用卡種類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EC6063-625D-4E55-B3C4-78429FF6FD7B}" type="parTrans" cxnId="{4D01B515-6432-47B5-AA55-0E3F01BC8044}">
      <dgm:prSet/>
      <dgm:spPr/>
      <dgm:t>
        <a:bodyPr/>
        <a:lstStyle/>
        <a:p>
          <a:endParaRPr lang="zh-TW" altLang="en-US"/>
        </a:p>
      </dgm:t>
    </dgm:pt>
    <dgm:pt modelId="{FDA404FF-2458-485A-B786-112F7FD002D8}" type="sibTrans" cxnId="{4D01B515-6432-47B5-AA55-0E3F01BC8044}">
      <dgm:prSet/>
      <dgm:spPr/>
      <dgm:t>
        <a:bodyPr/>
        <a:lstStyle/>
        <a:p>
          <a:endParaRPr lang="zh-TW" altLang="en-US"/>
        </a:p>
      </dgm:t>
    </dgm:pt>
    <dgm:pt modelId="{9BF56AAF-04ED-47D0-8EC6-BE3F06813D6A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信用卡等級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2568BB-1B81-4507-AFEA-5BCABF503DD3}" type="parTrans" cxnId="{E0001BE0-8B01-4681-A274-EA87D15A0317}">
      <dgm:prSet/>
      <dgm:spPr/>
      <dgm:t>
        <a:bodyPr/>
        <a:lstStyle/>
        <a:p>
          <a:endParaRPr lang="zh-TW" altLang="en-US"/>
        </a:p>
      </dgm:t>
    </dgm:pt>
    <dgm:pt modelId="{0395E777-5D7C-4BFA-986D-6606845FDFF2}" type="sibTrans" cxnId="{E0001BE0-8B01-4681-A274-EA87D15A0317}">
      <dgm:prSet/>
      <dgm:spPr/>
      <dgm:t>
        <a:bodyPr/>
        <a:lstStyle/>
        <a:p>
          <a:endParaRPr lang="zh-TW" altLang="en-US"/>
        </a:p>
      </dgm:t>
    </dgm:pt>
    <dgm:pt modelId="{7E56FAB4-0C5A-4DFA-A514-29A03B0EA20D}" type="asst">
      <dgm:prSet phldrT="[文字]" custT="1"/>
      <dgm:spPr/>
      <dgm:t>
        <a:bodyPr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C11198-1981-410A-B8C6-12685B65B2FF}" type="parTrans" cxnId="{91DD0F0A-34D5-4DE7-B7C9-C41F32629282}">
      <dgm:prSet/>
      <dgm:spPr/>
      <dgm:t>
        <a:bodyPr/>
        <a:lstStyle/>
        <a:p>
          <a:endParaRPr lang="zh-TW" altLang="en-US"/>
        </a:p>
      </dgm:t>
    </dgm:pt>
    <dgm:pt modelId="{0443E040-EAE3-4DDA-B0CE-3011E15B4599}" type="sibTrans" cxnId="{91DD0F0A-34D5-4DE7-B7C9-C41F32629282}">
      <dgm:prSet/>
      <dgm:spPr/>
      <dgm:t>
        <a:bodyPr/>
        <a:lstStyle/>
        <a:p>
          <a:endParaRPr lang="zh-TW" altLang="en-US"/>
        </a:p>
      </dgm:t>
    </dgm:pt>
    <dgm:pt modelId="{1E8D3491-3E8A-4EBA-9F4C-17A14E2EAF68}" type="asst">
      <dgm:prSet phldrT="[文字]" custT="1"/>
      <dgm:spPr/>
      <dgm:t>
        <a:bodyPr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328EF6-F5F8-4064-BBA4-AB81612D7B80}" type="parTrans" cxnId="{D1F3CE92-45ED-483F-B871-76387BBCF205}">
      <dgm:prSet/>
      <dgm:spPr/>
      <dgm:t>
        <a:bodyPr/>
        <a:lstStyle/>
        <a:p>
          <a:endParaRPr lang="zh-TW" altLang="en-US"/>
        </a:p>
      </dgm:t>
    </dgm:pt>
    <dgm:pt modelId="{4AC565B7-3AC2-4034-8E5B-8EBEEE89BD9A}" type="sibTrans" cxnId="{D1F3CE92-45ED-483F-B871-76387BBCF205}">
      <dgm:prSet/>
      <dgm:spPr/>
      <dgm:t>
        <a:bodyPr/>
        <a:lstStyle/>
        <a:p>
          <a:endParaRPr lang="zh-TW" altLang="en-US"/>
        </a:p>
      </dgm:t>
    </dgm:pt>
    <dgm:pt modelId="{81712031-1FCE-4274-B570-11EA2FE39CDC}" type="asst">
      <dgm:prSet phldrT="[文字]" custT="1"/>
      <dgm:spPr/>
      <dgm:t>
        <a:bodyPr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E8C0F9-F208-4D42-A11D-3EE482851442}" type="parTrans" cxnId="{5EBD275A-DE0E-4AE3-8DAE-42D674120943}">
      <dgm:prSet/>
      <dgm:spPr/>
      <dgm:t>
        <a:bodyPr/>
        <a:lstStyle/>
        <a:p>
          <a:endParaRPr lang="zh-TW" altLang="en-US"/>
        </a:p>
      </dgm:t>
    </dgm:pt>
    <dgm:pt modelId="{BFDF1AF8-3B3C-4E29-BBD2-7B8730E4A395}" type="sibTrans" cxnId="{5EBD275A-DE0E-4AE3-8DAE-42D674120943}">
      <dgm:prSet/>
      <dgm:spPr/>
      <dgm:t>
        <a:bodyPr/>
        <a:lstStyle/>
        <a:p>
          <a:endParaRPr lang="zh-TW" altLang="en-US"/>
        </a:p>
      </dgm:t>
    </dgm:pt>
    <dgm:pt modelId="{085E135B-C0DA-4167-B888-9305489BC3B6}" type="pres">
      <dgm:prSet presAssocID="{A0777029-55B3-488F-BD5E-EB1EDA9C6B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581CE3E-E262-4A0B-82A9-32274FE58614}" type="pres">
      <dgm:prSet presAssocID="{78A7E10F-58D2-4661-B9AE-2843FB0CA8BE}" presName="root" presStyleCnt="0"/>
      <dgm:spPr/>
    </dgm:pt>
    <dgm:pt modelId="{D3D0F5F5-CCD4-4670-B542-78C8B3AADDA4}" type="pres">
      <dgm:prSet presAssocID="{78A7E10F-58D2-4661-B9AE-2843FB0CA8BE}" presName="rootComposite" presStyleCnt="0"/>
      <dgm:spPr/>
    </dgm:pt>
    <dgm:pt modelId="{3D88DBFC-350F-4B12-8774-2F3247CD7326}" type="pres">
      <dgm:prSet presAssocID="{78A7E10F-58D2-4661-B9AE-2843FB0CA8BE}" presName="rootText" presStyleLbl="node1" presStyleIdx="0" presStyleCnt="6" custScaleX="163709" custScaleY="100907"/>
      <dgm:spPr/>
      <dgm:t>
        <a:bodyPr/>
        <a:lstStyle/>
        <a:p>
          <a:endParaRPr lang="zh-TW" altLang="en-US"/>
        </a:p>
      </dgm:t>
    </dgm:pt>
    <dgm:pt modelId="{E561A1B3-DA83-4FCA-9DAD-9A93BE7A04A4}" type="pres">
      <dgm:prSet presAssocID="{78A7E10F-58D2-4661-B9AE-2843FB0CA8BE}" presName="rootConnector" presStyleLbl="node1" presStyleIdx="0" presStyleCnt="6"/>
      <dgm:spPr/>
      <dgm:t>
        <a:bodyPr/>
        <a:lstStyle/>
        <a:p>
          <a:endParaRPr lang="zh-TW" altLang="en-US"/>
        </a:p>
      </dgm:t>
    </dgm:pt>
    <dgm:pt modelId="{3309E71B-20BC-4412-B0AA-7A30DE0B7BE1}" type="pres">
      <dgm:prSet presAssocID="{78A7E10F-58D2-4661-B9AE-2843FB0CA8BE}" presName="childShape" presStyleCnt="0"/>
      <dgm:spPr/>
    </dgm:pt>
    <dgm:pt modelId="{9AA4CDD8-2BFA-4C3A-AB95-2B508CB6083B}" type="pres">
      <dgm:prSet presAssocID="{9904B83D-1093-49C5-969A-EB1BBC12DFD7}" presName="Name13" presStyleLbl="parChTrans1D2" presStyleIdx="0" presStyleCnt="15"/>
      <dgm:spPr/>
      <dgm:t>
        <a:bodyPr/>
        <a:lstStyle/>
        <a:p>
          <a:endParaRPr lang="zh-TW" altLang="en-US"/>
        </a:p>
      </dgm:t>
    </dgm:pt>
    <dgm:pt modelId="{B94DC6FC-DF15-4421-BB41-CBD5F5B421F1}" type="pres">
      <dgm:prSet presAssocID="{29D3E07D-4DA7-4299-8C09-D783BCECD2B0}" presName="childText" presStyleLbl="bgAcc1" presStyleIdx="0" presStyleCnt="15" custScaleY="744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CFBFDE-6FB0-4C23-9C21-2B8B1BB12316}" type="pres">
      <dgm:prSet presAssocID="{07A756B4-EEC0-451B-9A20-3D0B100E6018}" presName="Name13" presStyleLbl="parChTrans1D2" presStyleIdx="1" presStyleCnt="15"/>
      <dgm:spPr/>
      <dgm:t>
        <a:bodyPr/>
        <a:lstStyle/>
        <a:p>
          <a:endParaRPr lang="zh-TW" altLang="en-US"/>
        </a:p>
      </dgm:t>
    </dgm:pt>
    <dgm:pt modelId="{4DA08818-2DFF-45E2-838C-349DE145594A}" type="pres">
      <dgm:prSet presAssocID="{7205D9A3-AA17-459B-9914-C01862DA4622}" presName="childText" presStyleLbl="bgAcc1" presStyleIdx="1" presStyleCnt="15" custScaleY="7486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232E04-7270-4E18-B4FD-80EA8DBF2537}" type="pres">
      <dgm:prSet presAssocID="{8FAE75D1-BC5C-4865-A9A1-484594798486}" presName="Name13" presStyleLbl="parChTrans1D2" presStyleIdx="2" presStyleCnt="15"/>
      <dgm:spPr/>
      <dgm:t>
        <a:bodyPr/>
        <a:lstStyle/>
        <a:p>
          <a:endParaRPr lang="zh-TW" altLang="en-US"/>
        </a:p>
      </dgm:t>
    </dgm:pt>
    <dgm:pt modelId="{E8A6C5C8-81DB-4A7C-BD4F-A4C43FFE7658}" type="pres">
      <dgm:prSet presAssocID="{FB49DAB3-90EE-498A-A164-9A4EEC69AB89}" presName="childText" presStyleLbl="bgAcc1" presStyleIdx="2" presStyleCnt="15" custScaleY="688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51CE9-3EBF-4F90-B9DE-92DD1E3F7825}" type="pres">
      <dgm:prSet presAssocID="{FF54FF31-BAF7-456F-A1CF-709DE357E504}" presName="Name13" presStyleLbl="parChTrans1D2" presStyleIdx="3" presStyleCnt="15"/>
      <dgm:spPr/>
      <dgm:t>
        <a:bodyPr/>
        <a:lstStyle/>
        <a:p>
          <a:endParaRPr lang="zh-TW" altLang="en-US"/>
        </a:p>
      </dgm:t>
    </dgm:pt>
    <dgm:pt modelId="{71E3B34E-096B-4FCC-9115-A637B1F2D1E2}" type="pres">
      <dgm:prSet presAssocID="{6E9D2960-3DE2-4F8E-A920-91828DB9C498}" presName="childText" presStyleLbl="bgAcc1" presStyleIdx="3" presStyleCnt="15" custScaleY="716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E04E5B-E65D-4DB6-ACF7-8BCFFDBAB2BB}" type="pres">
      <dgm:prSet presAssocID="{2143F3E1-34D8-423C-9B3F-03340A3EB839}" presName="Name13" presStyleLbl="parChTrans1D2" presStyleIdx="4" presStyleCnt="15"/>
      <dgm:spPr/>
      <dgm:t>
        <a:bodyPr/>
        <a:lstStyle/>
        <a:p>
          <a:endParaRPr lang="zh-TW" altLang="en-US"/>
        </a:p>
      </dgm:t>
    </dgm:pt>
    <dgm:pt modelId="{844DDEA9-2C68-4A2D-A8CF-8138F76A182D}" type="pres">
      <dgm:prSet presAssocID="{152EDB7B-7D2C-4F95-8022-74A96E7F6EE0}" presName="childText" presStyleLbl="bgAcc1" presStyleIdx="4" presStyleCnt="15" custScaleY="6530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D3ED24-B923-46C0-B00C-2A22D3DEB6FE}" type="pres">
      <dgm:prSet presAssocID="{7E56FAB4-0C5A-4DFA-A514-29A03B0EA20D}" presName="root" presStyleCnt="0"/>
      <dgm:spPr/>
    </dgm:pt>
    <dgm:pt modelId="{1CBE7D4F-4445-4DDE-9146-F6BD5ED06726}" type="pres">
      <dgm:prSet presAssocID="{7E56FAB4-0C5A-4DFA-A514-29A03B0EA20D}" presName="rootComposite" presStyleCnt="0"/>
      <dgm:spPr/>
    </dgm:pt>
    <dgm:pt modelId="{02385085-3016-45C5-8B15-E6EF29CE40EA}" type="pres">
      <dgm:prSet presAssocID="{7E56FAB4-0C5A-4DFA-A514-29A03B0EA20D}" presName="rootText" presStyleLbl="node1" presStyleIdx="1" presStyleCnt="6" custScaleX="61907"/>
      <dgm:spPr/>
      <dgm:t>
        <a:bodyPr/>
        <a:lstStyle/>
        <a:p>
          <a:endParaRPr lang="zh-TW" altLang="en-US"/>
        </a:p>
      </dgm:t>
    </dgm:pt>
    <dgm:pt modelId="{4ED00501-5442-4FBC-93D8-B3D489EFF2C5}" type="pres">
      <dgm:prSet presAssocID="{7E56FAB4-0C5A-4DFA-A514-29A03B0EA20D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F4FE9CDA-EA42-4D6F-9F20-9B798320DC25}" type="pres">
      <dgm:prSet presAssocID="{7E56FAB4-0C5A-4DFA-A514-29A03B0EA20D}" presName="childShape" presStyleCnt="0"/>
      <dgm:spPr/>
    </dgm:pt>
    <dgm:pt modelId="{81ABD357-126F-4375-B6BA-6DD67427A6AF}" type="pres">
      <dgm:prSet presAssocID="{FB9D853D-FDA8-44A2-8E77-14C0DA14996E}" presName="root" presStyleCnt="0"/>
      <dgm:spPr/>
    </dgm:pt>
    <dgm:pt modelId="{B781446C-D741-4912-807F-76C641CF783A}" type="pres">
      <dgm:prSet presAssocID="{FB9D853D-FDA8-44A2-8E77-14C0DA14996E}" presName="rootComposite" presStyleCnt="0"/>
      <dgm:spPr/>
    </dgm:pt>
    <dgm:pt modelId="{DB992EEA-3ADC-43BC-9DB1-F1D0E2302CF3}" type="pres">
      <dgm:prSet presAssocID="{FB9D853D-FDA8-44A2-8E77-14C0DA14996E}" presName="rootText" presStyleLbl="node1" presStyleIdx="2" presStyleCnt="6" custScaleX="159731"/>
      <dgm:spPr/>
      <dgm:t>
        <a:bodyPr/>
        <a:lstStyle/>
        <a:p>
          <a:endParaRPr lang="zh-TW" altLang="en-US"/>
        </a:p>
      </dgm:t>
    </dgm:pt>
    <dgm:pt modelId="{0F5F8B9D-F791-457E-B15D-03236C8C1BB4}" type="pres">
      <dgm:prSet presAssocID="{FB9D853D-FDA8-44A2-8E77-14C0DA14996E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B1849346-B457-4448-8CB0-A9EFF119293D}" type="pres">
      <dgm:prSet presAssocID="{FB9D853D-FDA8-44A2-8E77-14C0DA14996E}" presName="childShape" presStyleCnt="0"/>
      <dgm:spPr/>
    </dgm:pt>
    <dgm:pt modelId="{87D70DD3-C653-410D-A529-FBDA6A96206C}" type="pres">
      <dgm:prSet presAssocID="{D5ED1A62-7FF9-4D8E-AB64-D937690F71E9}" presName="Name13" presStyleLbl="parChTrans1D2" presStyleIdx="5" presStyleCnt="15"/>
      <dgm:spPr/>
      <dgm:t>
        <a:bodyPr/>
        <a:lstStyle/>
        <a:p>
          <a:endParaRPr lang="zh-TW" altLang="en-US"/>
        </a:p>
      </dgm:t>
    </dgm:pt>
    <dgm:pt modelId="{6BE1B750-0471-4084-9A2B-857F8CC2EE31}" type="pres">
      <dgm:prSet presAssocID="{846B9FAB-7C50-4971-B180-6F383ADE627E}" presName="childText" presStyleLbl="bgAcc1" presStyleIdx="5" presStyleCnt="15" custScaleY="7535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898F22-5C2E-4D4A-83DE-3AB13EA33FF4}" type="pres">
      <dgm:prSet presAssocID="{6E96A911-FE23-4E61-ADDA-463E78BDEBF1}" presName="Name13" presStyleLbl="parChTrans1D2" presStyleIdx="6" presStyleCnt="15"/>
      <dgm:spPr/>
      <dgm:t>
        <a:bodyPr/>
        <a:lstStyle/>
        <a:p>
          <a:endParaRPr lang="zh-TW" altLang="en-US"/>
        </a:p>
      </dgm:t>
    </dgm:pt>
    <dgm:pt modelId="{CCCE7C42-C6D0-4CBD-8614-D5BD6B16E6CE}" type="pres">
      <dgm:prSet presAssocID="{554B6112-8ADD-4F2E-9DB6-487F3DFF03F2}" presName="childText" presStyleLbl="bgAcc1" presStyleIdx="6" presStyleCnt="15" custScaleY="7877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54BBF2-3993-4FB2-9652-BEE33965F8C5}" type="pres">
      <dgm:prSet presAssocID="{B6FB634B-B0A8-4B96-A9E0-041EAECB0E40}" presName="Name13" presStyleLbl="parChTrans1D2" presStyleIdx="7" presStyleCnt="15"/>
      <dgm:spPr/>
      <dgm:t>
        <a:bodyPr/>
        <a:lstStyle/>
        <a:p>
          <a:endParaRPr lang="zh-TW" altLang="en-US"/>
        </a:p>
      </dgm:t>
    </dgm:pt>
    <dgm:pt modelId="{3EA5C9E5-61B5-4F11-9157-05F51B239FBF}" type="pres">
      <dgm:prSet presAssocID="{1FE73B18-3FC0-4AB3-8442-21D12DB043AC}" presName="childText" presStyleLbl="bgAcc1" presStyleIdx="7" presStyleCnt="15" custScaleY="7081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6FB638-18FB-47C2-A203-2A8644B642AC}" type="pres">
      <dgm:prSet presAssocID="{46834026-E9FC-4BA8-98F8-9EDE5E09CED4}" presName="Name13" presStyleLbl="parChTrans1D2" presStyleIdx="8" presStyleCnt="15"/>
      <dgm:spPr/>
      <dgm:t>
        <a:bodyPr/>
        <a:lstStyle/>
        <a:p>
          <a:endParaRPr lang="zh-TW" altLang="en-US"/>
        </a:p>
      </dgm:t>
    </dgm:pt>
    <dgm:pt modelId="{F2A4B626-E22A-4792-BD8B-A4AD7B11D35C}" type="pres">
      <dgm:prSet presAssocID="{F7F0436D-0B3C-4944-87DC-4F02131554F7}" presName="childText" presStyleLbl="bgAcc1" presStyleIdx="8" presStyleCnt="15" custScaleY="70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A39927-24BF-45E3-901F-A2DADAEDA3F8}" type="pres">
      <dgm:prSet presAssocID="{F40EA8CD-633F-444A-8828-A552D0BBBEF5}" presName="Name13" presStyleLbl="parChTrans1D2" presStyleIdx="9" presStyleCnt="15"/>
      <dgm:spPr/>
      <dgm:t>
        <a:bodyPr/>
        <a:lstStyle/>
        <a:p>
          <a:endParaRPr lang="zh-TW" altLang="en-US"/>
        </a:p>
      </dgm:t>
    </dgm:pt>
    <dgm:pt modelId="{2C36185A-93C1-462E-A493-B2C5E3005477}" type="pres">
      <dgm:prSet presAssocID="{89C8A852-710F-462E-9884-207A95E05E41}" presName="childText" presStyleLbl="bgAcc1" presStyleIdx="9" presStyleCnt="15" custScaleY="6766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1736CC-5810-4DEA-89D9-1A91B49E2F1B}" type="pres">
      <dgm:prSet presAssocID="{9A197B82-3405-4AE3-9BB3-C7D6D40C11E9}" presName="Name13" presStyleLbl="parChTrans1D2" presStyleIdx="10" presStyleCnt="15"/>
      <dgm:spPr/>
      <dgm:t>
        <a:bodyPr/>
        <a:lstStyle/>
        <a:p>
          <a:endParaRPr lang="zh-TW" altLang="en-US"/>
        </a:p>
      </dgm:t>
    </dgm:pt>
    <dgm:pt modelId="{73B3EE36-712C-48AB-9D7D-8F04875D1F40}" type="pres">
      <dgm:prSet presAssocID="{E5F49ACB-BB0A-4F98-B9B5-F3496CE4B719}" presName="childText" presStyleLbl="bgAcc1" presStyleIdx="10" presStyleCnt="15" custScaleY="628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7B0624-77BD-4919-88A7-452DBFE4BFDA}" type="pres">
      <dgm:prSet presAssocID="{894799D9-D4ED-47E4-A1B4-8DB9A054ABDE}" presName="Name13" presStyleLbl="parChTrans1D2" presStyleIdx="11" presStyleCnt="15"/>
      <dgm:spPr/>
      <dgm:t>
        <a:bodyPr/>
        <a:lstStyle/>
        <a:p>
          <a:endParaRPr lang="zh-TW" altLang="en-US"/>
        </a:p>
      </dgm:t>
    </dgm:pt>
    <dgm:pt modelId="{B798495A-56BB-4329-92F2-DE39A954B282}" type="pres">
      <dgm:prSet presAssocID="{BD7E3455-C99B-43B3-BDD0-936BC3D51DA4}" presName="childText" presStyleLbl="bgAcc1" presStyleIdx="11" presStyleCnt="15" custScaleY="638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65DF40-A1D9-4E83-BF65-C03206BB3C31}" type="pres">
      <dgm:prSet presAssocID="{1E8D3491-3E8A-4EBA-9F4C-17A14E2EAF68}" presName="root" presStyleCnt="0"/>
      <dgm:spPr/>
    </dgm:pt>
    <dgm:pt modelId="{28D66482-4AE2-4504-A08E-C8688490B588}" type="pres">
      <dgm:prSet presAssocID="{1E8D3491-3E8A-4EBA-9F4C-17A14E2EAF68}" presName="rootComposite" presStyleCnt="0"/>
      <dgm:spPr/>
    </dgm:pt>
    <dgm:pt modelId="{22D83064-F7C8-4187-8EF1-293D5F6550A0}" type="pres">
      <dgm:prSet presAssocID="{1E8D3491-3E8A-4EBA-9F4C-17A14E2EAF68}" presName="rootText" presStyleLbl="node1" presStyleIdx="3" presStyleCnt="6" custScaleX="52294"/>
      <dgm:spPr/>
      <dgm:t>
        <a:bodyPr/>
        <a:lstStyle/>
        <a:p>
          <a:endParaRPr lang="zh-TW" altLang="en-US"/>
        </a:p>
      </dgm:t>
    </dgm:pt>
    <dgm:pt modelId="{9575A1FE-B10D-4011-9BF1-42CBD0BE8AFA}" type="pres">
      <dgm:prSet presAssocID="{1E8D3491-3E8A-4EBA-9F4C-17A14E2EAF68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9D7F5A3F-46BF-400F-A327-4FB2DD34A4A0}" type="pres">
      <dgm:prSet presAssocID="{1E8D3491-3E8A-4EBA-9F4C-17A14E2EAF68}" presName="childShape" presStyleCnt="0"/>
      <dgm:spPr/>
    </dgm:pt>
    <dgm:pt modelId="{40FD73AE-7518-487D-A76A-1C14B0B9A8E2}" type="pres">
      <dgm:prSet presAssocID="{CA8E2C40-9319-47BF-ABC8-DA7547719531}" presName="root" presStyleCnt="0"/>
      <dgm:spPr/>
    </dgm:pt>
    <dgm:pt modelId="{7EB5556D-1708-484B-A501-4BD52BB6623F}" type="pres">
      <dgm:prSet presAssocID="{CA8E2C40-9319-47BF-ABC8-DA7547719531}" presName="rootComposite" presStyleCnt="0"/>
      <dgm:spPr/>
    </dgm:pt>
    <dgm:pt modelId="{904798D4-1594-4EA3-97D3-6993D5B88F39}" type="pres">
      <dgm:prSet presAssocID="{CA8E2C40-9319-47BF-ABC8-DA7547719531}" presName="rootText" presStyleLbl="node1" presStyleIdx="4" presStyleCnt="6" custScaleX="189540"/>
      <dgm:spPr/>
      <dgm:t>
        <a:bodyPr/>
        <a:lstStyle/>
        <a:p>
          <a:endParaRPr lang="zh-TW" altLang="en-US"/>
        </a:p>
      </dgm:t>
    </dgm:pt>
    <dgm:pt modelId="{92CBC823-C4EC-4293-ACEF-0468CEF4C0F2}" type="pres">
      <dgm:prSet presAssocID="{CA8E2C40-9319-47BF-ABC8-DA7547719531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D9DE58D5-66C8-4AB6-8B22-8471001E6DB2}" type="pres">
      <dgm:prSet presAssocID="{CA8E2C40-9319-47BF-ABC8-DA7547719531}" presName="childShape" presStyleCnt="0"/>
      <dgm:spPr/>
    </dgm:pt>
    <dgm:pt modelId="{32C48906-6C53-4463-BABA-6A3B51F8C5D8}" type="pres">
      <dgm:prSet presAssocID="{7AB30771-042A-4588-958E-4AE3D2B710D0}" presName="Name13" presStyleLbl="parChTrans1D2" presStyleIdx="12" presStyleCnt="15"/>
      <dgm:spPr/>
      <dgm:t>
        <a:bodyPr/>
        <a:lstStyle/>
        <a:p>
          <a:endParaRPr lang="zh-TW" altLang="en-US"/>
        </a:p>
      </dgm:t>
    </dgm:pt>
    <dgm:pt modelId="{5257C449-9D27-4A2E-86C1-8287C4953393}" type="pres">
      <dgm:prSet presAssocID="{F9D1D00C-99EC-4B8A-8885-A014F42ADBED}" presName="childText" presStyleLbl="bgAcc1" presStyleIdx="12" presStyleCnt="15" custScaleX="132754" custScaleY="7464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70BCFD-DA34-4A49-9AF3-7A59AFFACCDC}" type="pres">
      <dgm:prSet presAssocID="{89EC6063-625D-4E55-B3C4-78429FF6FD7B}" presName="Name13" presStyleLbl="parChTrans1D2" presStyleIdx="13" presStyleCnt="15"/>
      <dgm:spPr/>
      <dgm:t>
        <a:bodyPr/>
        <a:lstStyle/>
        <a:p>
          <a:endParaRPr lang="zh-TW" altLang="en-US"/>
        </a:p>
      </dgm:t>
    </dgm:pt>
    <dgm:pt modelId="{5FABF6D6-CDD4-4489-9AB7-3AEEF6993143}" type="pres">
      <dgm:prSet presAssocID="{519F9E7D-E233-4409-BD04-8F28DA7CE26E}" presName="childText" presStyleLbl="bgAcc1" presStyleIdx="13" presStyleCnt="15" custScaleX="135276" custScaleY="7634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D70C24-2A04-4966-A9A6-42AC4934E6CB}" type="pres">
      <dgm:prSet presAssocID="{522568BB-1B81-4507-AFEA-5BCABF503DD3}" presName="Name13" presStyleLbl="parChTrans1D2" presStyleIdx="14" presStyleCnt="15"/>
      <dgm:spPr/>
      <dgm:t>
        <a:bodyPr/>
        <a:lstStyle/>
        <a:p>
          <a:endParaRPr lang="zh-TW" altLang="en-US"/>
        </a:p>
      </dgm:t>
    </dgm:pt>
    <dgm:pt modelId="{E4C7F5FB-554D-474F-96EF-D7863820827C}" type="pres">
      <dgm:prSet presAssocID="{9BF56AAF-04ED-47D0-8EC6-BE3F06813D6A}" presName="childText" presStyleLbl="bgAcc1" presStyleIdx="14" presStyleCnt="15" custScaleX="138750" custScaleY="697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1C3F3D-30C3-44A8-BEB0-A3334B313AE8}" type="pres">
      <dgm:prSet presAssocID="{81712031-1FCE-4274-B570-11EA2FE39CDC}" presName="root" presStyleCnt="0"/>
      <dgm:spPr/>
    </dgm:pt>
    <dgm:pt modelId="{EF54DD3F-FC93-48DE-A95D-44A2CFF3A2B4}" type="pres">
      <dgm:prSet presAssocID="{81712031-1FCE-4274-B570-11EA2FE39CDC}" presName="rootComposite" presStyleCnt="0"/>
      <dgm:spPr/>
    </dgm:pt>
    <dgm:pt modelId="{4C1C54C6-3D1A-4482-857E-7FC0C29D9F8D}" type="pres">
      <dgm:prSet presAssocID="{81712031-1FCE-4274-B570-11EA2FE39CDC}" presName="rootText" presStyleLbl="node1" presStyleIdx="5" presStyleCnt="6" custScaleX="51046"/>
      <dgm:spPr/>
      <dgm:t>
        <a:bodyPr/>
        <a:lstStyle/>
        <a:p>
          <a:endParaRPr lang="zh-TW" altLang="en-US"/>
        </a:p>
      </dgm:t>
    </dgm:pt>
    <dgm:pt modelId="{E5A7A7D7-409C-45F5-BCF0-778EDFCDBF0E}" type="pres">
      <dgm:prSet presAssocID="{81712031-1FCE-4274-B570-11EA2FE39CDC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9EF791B1-880A-4D39-B851-B3C7E4D2791B}" type="pres">
      <dgm:prSet presAssocID="{81712031-1FCE-4274-B570-11EA2FE39CDC}" presName="childShape" presStyleCnt="0"/>
      <dgm:spPr/>
    </dgm:pt>
  </dgm:ptLst>
  <dgm:cxnLst>
    <dgm:cxn modelId="{017F5CA6-C12D-4496-B222-36206707FC79}" type="presOf" srcId="{1E8D3491-3E8A-4EBA-9F4C-17A14E2EAF68}" destId="{9575A1FE-B10D-4011-9BF1-42CBD0BE8AFA}" srcOrd="1" destOrd="0" presId="urn:microsoft.com/office/officeart/2005/8/layout/hierarchy3"/>
    <dgm:cxn modelId="{6495D2F6-056A-494F-9104-DF9E7B742713}" srcId="{FB9D853D-FDA8-44A2-8E77-14C0DA14996E}" destId="{F7F0436D-0B3C-4944-87DC-4F02131554F7}" srcOrd="3" destOrd="0" parTransId="{46834026-E9FC-4BA8-98F8-9EDE5E09CED4}" sibTransId="{D54FBE24-6E49-4D71-9515-4FC6FD39F86D}"/>
    <dgm:cxn modelId="{E5EB1650-19BB-4907-9FCD-BE69054DD421}" type="presOf" srcId="{9BF56AAF-04ED-47D0-8EC6-BE3F06813D6A}" destId="{E4C7F5FB-554D-474F-96EF-D7863820827C}" srcOrd="0" destOrd="0" presId="urn:microsoft.com/office/officeart/2005/8/layout/hierarchy3"/>
    <dgm:cxn modelId="{B5A1559C-2B26-4723-BDC1-8E16830BCF66}" srcId="{FB9D853D-FDA8-44A2-8E77-14C0DA14996E}" destId="{1FE73B18-3FC0-4AB3-8442-21D12DB043AC}" srcOrd="2" destOrd="0" parTransId="{B6FB634B-B0A8-4B96-A9E0-041EAECB0E40}" sibTransId="{93E522C0-2788-44EF-ACEA-4DBB6AB75945}"/>
    <dgm:cxn modelId="{F1DC973C-8D90-4606-8A71-E45453B17829}" type="presOf" srcId="{D5ED1A62-7FF9-4D8E-AB64-D937690F71E9}" destId="{87D70DD3-C653-410D-A529-FBDA6A96206C}" srcOrd="0" destOrd="0" presId="urn:microsoft.com/office/officeart/2005/8/layout/hierarchy3"/>
    <dgm:cxn modelId="{039F406C-22B5-40A0-9FC8-13FC719F9C07}" type="presOf" srcId="{9A197B82-3405-4AE3-9BB3-C7D6D40C11E9}" destId="{0A1736CC-5810-4DEA-89D9-1A91B49E2F1B}" srcOrd="0" destOrd="0" presId="urn:microsoft.com/office/officeart/2005/8/layout/hierarchy3"/>
    <dgm:cxn modelId="{184E0F83-0DEE-4250-B6CD-10AC229162E5}" type="presOf" srcId="{554B6112-8ADD-4F2E-9DB6-487F3DFF03F2}" destId="{CCCE7C42-C6D0-4CBD-8614-D5BD6B16E6CE}" srcOrd="0" destOrd="0" presId="urn:microsoft.com/office/officeart/2005/8/layout/hierarchy3"/>
    <dgm:cxn modelId="{9E3EA0FA-DE34-49BB-80FC-CEA984C011E0}" type="presOf" srcId="{519F9E7D-E233-4409-BD04-8F28DA7CE26E}" destId="{5FABF6D6-CDD4-4489-9AB7-3AEEF6993143}" srcOrd="0" destOrd="0" presId="urn:microsoft.com/office/officeart/2005/8/layout/hierarchy3"/>
    <dgm:cxn modelId="{3E50C5AE-A412-4A00-B5AA-9C0129D8FEDF}" srcId="{FB9D853D-FDA8-44A2-8E77-14C0DA14996E}" destId="{E5F49ACB-BB0A-4F98-B9B5-F3496CE4B719}" srcOrd="5" destOrd="0" parTransId="{9A197B82-3405-4AE3-9BB3-C7D6D40C11E9}" sibTransId="{75545F03-DB32-437C-978A-2574AF039C0B}"/>
    <dgm:cxn modelId="{DACF4F5C-222E-4F60-8E11-39DE05FC9EAF}" srcId="{78A7E10F-58D2-4661-B9AE-2843FB0CA8BE}" destId="{FB49DAB3-90EE-498A-A164-9A4EEC69AB89}" srcOrd="2" destOrd="0" parTransId="{8FAE75D1-BC5C-4865-A9A1-484594798486}" sibTransId="{02C490A4-CC72-4CC5-824B-7689C3E2D6BD}"/>
    <dgm:cxn modelId="{9F98F25C-5DCD-4248-AC44-EE56AF8B55B3}" srcId="{78A7E10F-58D2-4661-B9AE-2843FB0CA8BE}" destId="{7205D9A3-AA17-459B-9914-C01862DA4622}" srcOrd="1" destOrd="0" parTransId="{07A756B4-EEC0-451B-9A20-3D0B100E6018}" sibTransId="{EB820D1F-1485-4867-BEDC-C10AE47A3DEB}"/>
    <dgm:cxn modelId="{6B3F8DDA-89FE-4C81-A950-7ECAB58320D0}" type="presOf" srcId="{F40EA8CD-633F-444A-8828-A552D0BBBEF5}" destId="{F7A39927-24BF-45E3-901F-A2DADAEDA3F8}" srcOrd="0" destOrd="0" presId="urn:microsoft.com/office/officeart/2005/8/layout/hierarchy3"/>
    <dgm:cxn modelId="{B6818081-C18E-43EA-99EC-9B33E3C2D7EC}" type="presOf" srcId="{7AB30771-042A-4588-958E-4AE3D2B710D0}" destId="{32C48906-6C53-4463-BABA-6A3B51F8C5D8}" srcOrd="0" destOrd="0" presId="urn:microsoft.com/office/officeart/2005/8/layout/hierarchy3"/>
    <dgm:cxn modelId="{44C12C27-EA12-4501-A0A2-5174C94FEC40}" type="presOf" srcId="{FF54FF31-BAF7-456F-A1CF-709DE357E504}" destId="{16251CE9-3EBF-4F90-B9DE-92DD1E3F7825}" srcOrd="0" destOrd="0" presId="urn:microsoft.com/office/officeart/2005/8/layout/hierarchy3"/>
    <dgm:cxn modelId="{293A49AC-3D00-4358-81AC-D56F08EEC088}" type="presOf" srcId="{F9D1D00C-99EC-4B8A-8885-A014F42ADBED}" destId="{5257C449-9D27-4A2E-86C1-8287C4953393}" srcOrd="0" destOrd="0" presId="urn:microsoft.com/office/officeart/2005/8/layout/hierarchy3"/>
    <dgm:cxn modelId="{E5015655-A4C5-47BA-BE47-0E840FDE5196}" srcId="{78A7E10F-58D2-4661-B9AE-2843FB0CA8BE}" destId="{6E9D2960-3DE2-4F8E-A920-91828DB9C498}" srcOrd="3" destOrd="0" parTransId="{FF54FF31-BAF7-456F-A1CF-709DE357E504}" sibTransId="{A2BD9576-0666-4CFC-B6E0-6E913043939A}"/>
    <dgm:cxn modelId="{95041B4D-24E2-4781-BF1F-8297D2590DAA}" type="presOf" srcId="{2143F3E1-34D8-423C-9B3F-03340A3EB839}" destId="{27E04E5B-E65D-4DB6-ACF7-8BCFFDBAB2BB}" srcOrd="0" destOrd="0" presId="urn:microsoft.com/office/officeart/2005/8/layout/hierarchy3"/>
    <dgm:cxn modelId="{E142AF6B-68F5-435A-AE08-5320CAEC5800}" srcId="{A0777029-55B3-488F-BD5E-EB1EDA9C6BD3}" destId="{FB9D853D-FDA8-44A2-8E77-14C0DA14996E}" srcOrd="2" destOrd="0" parTransId="{39DA93F9-9283-47A7-9116-49774AA7215E}" sibTransId="{80F004CF-5D5E-4CF0-B0DF-D18BDF6BD169}"/>
    <dgm:cxn modelId="{0A35DF7D-6D7B-4D19-88B1-910378DD1292}" type="presOf" srcId="{78A7E10F-58D2-4661-B9AE-2843FB0CA8BE}" destId="{3D88DBFC-350F-4B12-8774-2F3247CD7326}" srcOrd="0" destOrd="0" presId="urn:microsoft.com/office/officeart/2005/8/layout/hierarchy3"/>
    <dgm:cxn modelId="{A267F1C4-6BA4-4F70-89F8-BBFC45B9923D}" type="presOf" srcId="{78A7E10F-58D2-4661-B9AE-2843FB0CA8BE}" destId="{E561A1B3-DA83-4FCA-9DAD-9A93BE7A04A4}" srcOrd="1" destOrd="0" presId="urn:microsoft.com/office/officeart/2005/8/layout/hierarchy3"/>
    <dgm:cxn modelId="{B1BCC7E0-FC80-4759-863E-AC94D3AF4D75}" type="presOf" srcId="{CA8E2C40-9319-47BF-ABC8-DA7547719531}" destId="{92CBC823-C4EC-4293-ACEF-0468CEF4C0F2}" srcOrd="1" destOrd="0" presId="urn:microsoft.com/office/officeart/2005/8/layout/hierarchy3"/>
    <dgm:cxn modelId="{2FA634D9-92EE-4FBF-AAD9-0F68DD27CB29}" type="presOf" srcId="{29D3E07D-4DA7-4299-8C09-D783BCECD2B0}" destId="{B94DC6FC-DF15-4421-BB41-CBD5F5B421F1}" srcOrd="0" destOrd="0" presId="urn:microsoft.com/office/officeart/2005/8/layout/hierarchy3"/>
    <dgm:cxn modelId="{5D250196-E66C-47DD-9EF2-D7BBDBAD9AEC}" type="presOf" srcId="{6E9D2960-3DE2-4F8E-A920-91828DB9C498}" destId="{71E3B34E-096B-4FCC-9115-A637B1F2D1E2}" srcOrd="0" destOrd="0" presId="urn:microsoft.com/office/officeart/2005/8/layout/hierarchy3"/>
    <dgm:cxn modelId="{860DAF21-01A1-4B28-A742-48987B3F5F52}" type="presOf" srcId="{CA8E2C40-9319-47BF-ABC8-DA7547719531}" destId="{904798D4-1594-4EA3-97D3-6993D5B88F39}" srcOrd="0" destOrd="0" presId="urn:microsoft.com/office/officeart/2005/8/layout/hierarchy3"/>
    <dgm:cxn modelId="{87F984FF-5F49-41EB-B2F8-D4AEDD165F00}" srcId="{FB9D853D-FDA8-44A2-8E77-14C0DA14996E}" destId="{554B6112-8ADD-4F2E-9DB6-487F3DFF03F2}" srcOrd="1" destOrd="0" parTransId="{6E96A911-FE23-4E61-ADDA-463E78BDEBF1}" sibTransId="{710016AB-5603-4D6C-A242-A6EFF8DA6755}"/>
    <dgm:cxn modelId="{13987639-6166-4B84-84D4-FC1FFED8BEDB}" type="presOf" srcId="{7205D9A3-AA17-459B-9914-C01862DA4622}" destId="{4DA08818-2DFF-45E2-838C-349DE145594A}" srcOrd="0" destOrd="0" presId="urn:microsoft.com/office/officeart/2005/8/layout/hierarchy3"/>
    <dgm:cxn modelId="{D280C1D1-F0B5-4F6A-BBBE-D1CCA915C9D2}" type="presOf" srcId="{81712031-1FCE-4274-B570-11EA2FE39CDC}" destId="{E5A7A7D7-409C-45F5-BCF0-778EDFCDBF0E}" srcOrd="1" destOrd="0" presId="urn:microsoft.com/office/officeart/2005/8/layout/hierarchy3"/>
    <dgm:cxn modelId="{0F18D815-6394-493C-A97D-36F994EF5DC9}" type="presOf" srcId="{FB9D853D-FDA8-44A2-8E77-14C0DA14996E}" destId="{DB992EEA-3ADC-43BC-9DB1-F1D0E2302CF3}" srcOrd="0" destOrd="0" presId="urn:microsoft.com/office/officeart/2005/8/layout/hierarchy3"/>
    <dgm:cxn modelId="{F166FF6A-D12F-4508-8038-B66C67EDBB66}" type="presOf" srcId="{9904B83D-1093-49C5-969A-EB1BBC12DFD7}" destId="{9AA4CDD8-2BFA-4C3A-AB95-2B508CB6083B}" srcOrd="0" destOrd="0" presId="urn:microsoft.com/office/officeart/2005/8/layout/hierarchy3"/>
    <dgm:cxn modelId="{D9D3F37B-AF22-423F-A758-0C5751CA5B8C}" type="presOf" srcId="{BD7E3455-C99B-43B3-BDD0-936BC3D51DA4}" destId="{B798495A-56BB-4329-92F2-DE39A954B282}" srcOrd="0" destOrd="0" presId="urn:microsoft.com/office/officeart/2005/8/layout/hierarchy3"/>
    <dgm:cxn modelId="{329D4F4D-6C89-4DA2-83DE-B37F04C5CCA4}" type="presOf" srcId="{FB49DAB3-90EE-498A-A164-9A4EEC69AB89}" destId="{E8A6C5C8-81DB-4A7C-BD4F-A4C43FFE7658}" srcOrd="0" destOrd="0" presId="urn:microsoft.com/office/officeart/2005/8/layout/hierarchy3"/>
    <dgm:cxn modelId="{91DD0F0A-34D5-4DE7-B7C9-C41F32629282}" srcId="{A0777029-55B3-488F-BD5E-EB1EDA9C6BD3}" destId="{7E56FAB4-0C5A-4DFA-A514-29A03B0EA20D}" srcOrd="1" destOrd="0" parTransId="{B6C11198-1981-410A-B8C6-12685B65B2FF}" sibTransId="{0443E040-EAE3-4DDA-B0CE-3011E15B4599}"/>
    <dgm:cxn modelId="{00ECE498-3BB3-4BF5-9607-C4146AFBC89D}" type="presOf" srcId="{152EDB7B-7D2C-4F95-8022-74A96E7F6EE0}" destId="{844DDEA9-2C68-4A2D-A8CF-8138F76A182D}" srcOrd="0" destOrd="0" presId="urn:microsoft.com/office/officeart/2005/8/layout/hierarchy3"/>
    <dgm:cxn modelId="{14A88CC5-C13B-48AD-B4F4-F0E6A310602B}" type="presOf" srcId="{6E96A911-FE23-4E61-ADDA-463E78BDEBF1}" destId="{82898F22-5C2E-4D4A-83DE-3AB13EA33FF4}" srcOrd="0" destOrd="0" presId="urn:microsoft.com/office/officeart/2005/8/layout/hierarchy3"/>
    <dgm:cxn modelId="{95B766A3-BA60-4E2B-B3CB-737C11B98AB4}" type="presOf" srcId="{B6FB634B-B0A8-4B96-A9E0-041EAECB0E40}" destId="{5C54BBF2-3993-4FB2-9652-BEE33965F8C5}" srcOrd="0" destOrd="0" presId="urn:microsoft.com/office/officeart/2005/8/layout/hierarchy3"/>
    <dgm:cxn modelId="{3BB771C9-AE8B-4B41-842B-3955B08FABC0}" type="presOf" srcId="{A0777029-55B3-488F-BD5E-EB1EDA9C6BD3}" destId="{085E135B-C0DA-4167-B888-9305489BC3B6}" srcOrd="0" destOrd="0" presId="urn:microsoft.com/office/officeart/2005/8/layout/hierarchy3"/>
    <dgm:cxn modelId="{88021BB3-8AB3-4D5E-A393-01F66012082F}" type="presOf" srcId="{89EC6063-625D-4E55-B3C4-78429FF6FD7B}" destId="{8170BCFD-DA34-4A49-9AF3-7A59AFFACCDC}" srcOrd="0" destOrd="0" presId="urn:microsoft.com/office/officeart/2005/8/layout/hierarchy3"/>
    <dgm:cxn modelId="{4B516652-8013-4761-A89D-5FE8BD7CFC46}" type="presOf" srcId="{1E8D3491-3E8A-4EBA-9F4C-17A14E2EAF68}" destId="{22D83064-F7C8-4187-8EF1-293D5F6550A0}" srcOrd="0" destOrd="0" presId="urn:microsoft.com/office/officeart/2005/8/layout/hierarchy3"/>
    <dgm:cxn modelId="{A98BA89E-9D4B-464A-B569-A80F8B206723}" type="presOf" srcId="{46834026-E9FC-4BA8-98F8-9EDE5E09CED4}" destId="{A36FB638-18FB-47C2-A203-2A8644B642AC}" srcOrd="0" destOrd="0" presId="urn:microsoft.com/office/officeart/2005/8/layout/hierarchy3"/>
    <dgm:cxn modelId="{8075E9BE-6A91-4702-A966-25CC624CCF52}" type="presOf" srcId="{89C8A852-710F-462E-9884-207A95E05E41}" destId="{2C36185A-93C1-462E-A493-B2C5E3005477}" srcOrd="0" destOrd="0" presId="urn:microsoft.com/office/officeart/2005/8/layout/hierarchy3"/>
    <dgm:cxn modelId="{FE7E65AD-0ABF-4CD2-8521-A3C26429E6B2}" srcId="{CA8E2C40-9319-47BF-ABC8-DA7547719531}" destId="{F9D1D00C-99EC-4B8A-8885-A014F42ADBED}" srcOrd="0" destOrd="0" parTransId="{7AB30771-042A-4588-958E-4AE3D2B710D0}" sibTransId="{57FFDF59-91CD-4DEB-97EF-7ADF4A96B8C9}"/>
    <dgm:cxn modelId="{EBE91E45-5F0A-4874-8CC6-162E0ECF5B50}" type="presOf" srcId="{F7F0436D-0B3C-4944-87DC-4F02131554F7}" destId="{F2A4B626-E22A-4792-BD8B-A4AD7B11D35C}" srcOrd="0" destOrd="0" presId="urn:microsoft.com/office/officeart/2005/8/layout/hierarchy3"/>
    <dgm:cxn modelId="{5EBD275A-DE0E-4AE3-8DAE-42D674120943}" srcId="{A0777029-55B3-488F-BD5E-EB1EDA9C6BD3}" destId="{81712031-1FCE-4274-B570-11EA2FE39CDC}" srcOrd="5" destOrd="0" parTransId="{7BE8C0F9-F208-4D42-A11D-3EE482851442}" sibTransId="{BFDF1AF8-3B3C-4E29-BBD2-7B8730E4A395}"/>
    <dgm:cxn modelId="{B6C58E24-0D33-4F8D-80A6-2E18F06B8C84}" type="presOf" srcId="{FB9D853D-FDA8-44A2-8E77-14C0DA14996E}" destId="{0F5F8B9D-F791-457E-B15D-03236C8C1BB4}" srcOrd="1" destOrd="0" presId="urn:microsoft.com/office/officeart/2005/8/layout/hierarchy3"/>
    <dgm:cxn modelId="{A47A992B-267E-4631-97ED-CC9C2158E766}" type="presOf" srcId="{846B9FAB-7C50-4971-B180-6F383ADE627E}" destId="{6BE1B750-0471-4084-9A2B-857F8CC2EE31}" srcOrd="0" destOrd="0" presId="urn:microsoft.com/office/officeart/2005/8/layout/hierarchy3"/>
    <dgm:cxn modelId="{324495D3-8465-4437-A3AE-4B07F3CC3893}" srcId="{FB9D853D-FDA8-44A2-8E77-14C0DA14996E}" destId="{89C8A852-710F-462E-9884-207A95E05E41}" srcOrd="4" destOrd="0" parTransId="{F40EA8CD-633F-444A-8828-A552D0BBBEF5}" sibTransId="{945A213C-FE11-4B37-9ABF-6A4724AD132E}"/>
    <dgm:cxn modelId="{5CD2B42D-EAF1-4EA9-969F-B0A6B3BA997E}" srcId="{A0777029-55B3-488F-BD5E-EB1EDA9C6BD3}" destId="{78A7E10F-58D2-4661-B9AE-2843FB0CA8BE}" srcOrd="0" destOrd="0" parTransId="{24266A05-94F2-43B0-A4EB-1DC3DDB51746}" sibTransId="{BC8C3C0A-A8BB-4023-A855-9983F0A56CDE}"/>
    <dgm:cxn modelId="{E2F59674-D6D1-452D-A210-5445CE3777D7}" type="presOf" srcId="{07A756B4-EEC0-451B-9A20-3D0B100E6018}" destId="{DBCFBFDE-6FB0-4C23-9C21-2B8B1BB12316}" srcOrd="0" destOrd="0" presId="urn:microsoft.com/office/officeart/2005/8/layout/hierarchy3"/>
    <dgm:cxn modelId="{4D01B515-6432-47B5-AA55-0E3F01BC8044}" srcId="{CA8E2C40-9319-47BF-ABC8-DA7547719531}" destId="{519F9E7D-E233-4409-BD04-8F28DA7CE26E}" srcOrd="1" destOrd="0" parTransId="{89EC6063-625D-4E55-B3C4-78429FF6FD7B}" sibTransId="{FDA404FF-2458-485A-B786-112F7FD002D8}"/>
    <dgm:cxn modelId="{D1F3CE92-45ED-483F-B871-76387BBCF205}" srcId="{A0777029-55B3-488F-BD5E-EB1EDA9C6BD3}" destId="{1E8D3491-3E8A-4EBA-9F4C-17A14E2EAF68}" srcOrd="3" destOrd="0" parTransId="{C0328EF6-F5F8-4064-BBA4-AB81612D7B80}" sibTransId="{4AC565B7-3AC2-4034-8E5B-8EBEEE89BD9A}"/>
    <dgm:cxn modelId="{38E2F897-6E01-4EF5-8C24-7498665CD5B6}" type="presOf" srcId="{81712031-1FCE-4274-B570-11EA2FE39CDC}" destId="{4C1C54C6-3D1A-4482-857E-7FC0C29D9F8D}" srcOrd="0" destOrd="0" presId="urn:microsoft.com/office/officeart/2005/8/layout/hierarchy3"/>
    <dgm:cxn modelId="{E0001BE0-8B01-4681-A274-EA87D15A0317}" srcId="{CA8E2C40-9319-47BF-ABC8-DA7547719531}" destId="{9BF56AAF-04ED-47D0-8EC6-BE3F06813D6A}" srcOrd="2" destOrd="0" parTransId="{522568BB-1B81-4507-AFEA-5BCABF503DD3}" sibTransId="{0395E777-5D7C-4BFA-986D-6606845FDFF2}"/>
    <dgm:cxn modelId="{5B37DF02-1E1C-4C30-B3AB-F26D20CA470B}" srcId="{78A7E10F-58D2-4661-B9AE-2843FB0CA8BE}" destId="{29D3E07D-4DA7-4299-8C09-D783BCECD2B0}" srcOrd="0" destOrd="0" parTransId="{9904B83D-1093-49C5-969A-EB1BBC12DFD7}" sibTransId="{D0ABA970-6157-429C-957D-84DBE359C8F5}"/>
    <dgm:cxn modelId="{19356162-B097-433A-BF41-9B1E5C81C9C4}" type="presOf" srcId="{1FE73B18-3FC0-4AB3-8442-21D12DB043AC}" destId="{3EA5C9E5-61B5-4F11-9157-05F51B239FBF}" srcOrd="0" destOrd="0" presId="urn:microsoft.com/office/officeart/2005/8/layout/hierarchy3"/>
    <dgm:cxn modelId="{DD4B28F6-2D0F-47B4-A108-755CDD740200}" srcId="{FB9D853D-FDA8-44A2-8E77-14C0DA14996E}" destId="{846B9FAB-7C50-4971-B180-6F383ADE627E}" srcOrd="0" destOrd="0" parTransId="{D5ED1A62-7FF9-4D8E-AB64-D937690F71E9}" sibTransId="{A3FB72F7-3BCE-4FFA-AAF6-27F19E9D59CA}"/>
    <dgm:cxn modelId="{AB82A142-F991-4BF1-9F73-0966F56D13C7}" srcId="{A0777029-55B3-488F-BD5E-EB1EDA9C6BD3}" destId="{CA8E2C40-9319-47BF-ABC8-DA7547719531}" srcOrd="4" destOrd="0" parTransId="{9931B079-C242-4F44-9503-81F0BD5FC670}" sibTransId="{7DEBC2CA-8C6B-454E-B338-FD3CC59ABB7D}"/>
    <dgm:cxn modelId="{6B282770-A100-4F96-96FD-3DE9453004AB}" type="presOf" srcId="{522568BB-1B81-4507-AFEA-5BCABF503DD3}" destId="{6BD70C24-2A04-4966-A9A6-42AC4934E6CB}" srcOrd="0" destOrd="0" presId="urn:microsoft.com/office/officeart/2005/8/layout/hierarchy3"/>
    <dgm:cxn modelId="{BCE02C4A-D45D-4419-96A5-178F25285ADD}" type="presOf" srcId="{894799D9-D4ED-47E4-A1B4-8DB9A054ABDE}" destId="{307B0624-77BD-4919-88A7-452DBFE4BFDA}" srcOrd="0" destOrd="0" presId="urn:microsoft.com/office/officeart/2005/8/layout/hierarchy3"/>
    <dgm:cxn modelId="{2A0A9059-3580-4B32-A142-2845E37F1FD0}" type="presOf" srcId="{E5F49ACB-BB0A-4F98-B9B5-F3496CE4B719}" destId="{73B3EE36-712C-48AB-9D7D-8F04875D1F40}" srcOrd="0" destOrd="0" presId="urn:microsoft.com/office/officeart/2005/8/layout/hierarchy3"/>
    <dgm:cxn modelId="{852A3D79-9BA5-4500-BCAD-A9515D35B029}" srcId="{FB9D853D-FDA8-44A2-8E77-14C0DA14996E}" destId="{BD7E3455-C99B-43B3-BDD0-936BC3D51DA4}" srcOrd="6" destOrd="0" parTransId="{894799D9-D4ED-47E4-A1B4-8DB9A054ABDE}" sibTransId="{4605F482-5500-4CDD-A960-4BAC26A09EBA}"/>
    <dgm:cxn modelId="{2E037F90-EC55-4C92-AEB0-40A39DFDFE03}" type="presOf" srcId="{7E56FAB4-0C5A-4DFA-A514-29A03B0EA20D}" destId="{02385085-3016-45C5-8B15-E6EF29CE40EA}" srcOrd="0" destOrd="0" presId="urn:microsoft.com/office/officeart/2005/8/layout/hierarchy3"/>
    <dgm:cxn modelId="{48EC6AC8-ABCC-4018-8408-F0DDAB461912}" type="presOf" srcId="{8FAE75D1-BC5C-4865-A9A1-484594798486}" destId="{B3232E04-7270-4E18-B4FD-80EA8DBF2537}" srcOrd="0" destOrd="0" presId="urn:microsoft.com/office/officeart/2005/8/layout/hierarchy3"/>
    <dgm:cxn modelId="{A826F5DB-9824-40FF-8CFB-D8D57839FEB2}" type="presOf" srcId="{7E56FAB4-0C5A-4DFA-A514-29A03B0EA20D}" destId="{4ED00501-5442-4FBC-93D8-B3D489EFF2C5}" srcOrd="1" destOrd="0" presId="urn:microsoft.com/office/officeart/2005/8/layout/hierarchy3"/>
    <dgm:cxn modelId="{EF67E49E-A438-42F3-B61C-648149E23E88}" srcId="{78A7E10F-58D2-4661-B9AE-2843FB0CA8BE}" destId="{152EDB7B-7D2C-4F95-8022-74A96E7F6EE0}" srcOrd="4" destOrd="0" parTransId="{2143F3E1-34D8-423C-9B3F-03340A3EB839}" sibTransId="{02DDA441-7C5F-4A65-9B5E-F2907089E13C}"/>
    <dgm:cxn modelId="{894DCE9C-7940-4A67-9317-9C1A74D20AE5}" type="presParOf" srcId="{085E135B-C0DA-4167-B888-9305489BC3B6}" destId="{1581CE3E-E262-4A0B-82A9-32274FE58614}" srcOrd="0" destOrd="0" presId="urn:microsoft.com/office/officeart/2005/8/layout/hierarchy3"/>
    <dgm:cxn modelId="{6A77D386-20C2-44D0-A95E-A4C6D8E9B07A}" type="presParOf" srcId="{1581CE3E-E262-4A0B-82A9-32274FE58614}" destId="{D3D0F5F5-CCD4-4670-B542-78C8B3AADDA4}" srcOrd="0" destOrd="0" presId="urn:microsoft.com/office/officeart/2005/8/layout/hierarchy3"/>
    <dgm:cxn modelId="{085F567D-F669-418A-A121-54CA01A23EF3}" type="presParOf" srcId="{D3D0F5F5-CCD4-4670-B542-78C8B3AADDA4}" destId="{3D88DBFC-350F-4B12-8774-2F3247CD7326}" srcOrd="0" destOrd="0" presId="urn:microsoft.com/office/officeart/2005/8/layout/hierarchy3"/>
    <dgm:cxn modelId="{B1FA4802-F7D1-4ABB-B5BA-E262F3BE85BD}" type="presParOf" srcId="{D3D0F5F5-CCD4-4670-B542-78C8B3AADDA4}" destId="{E561A1B3-DA83-4FCA-9DAD-9A93BE7A04A4}" srcOrd="1" destOrd="0" presId="urn:microsoft.com/office/officeart/2005/8/layout/hierarchy3"/>
    <dgm:cxn modelId="{BE586623-2CF1-4298-844E-E5E8F09FC312}" type="presParOf" srcId="{1581CE3E-E262-4A0B-82A9-32274FE58614}" destId="{3309E71B-20BC-4412-B0AA-7A30DE0B7BE1}" srcOrd="1" destOrd="0" presId="urn:microsoft.com/office/officeart/2005/8/layout/hierarchy3"/>
    <dgm:cxn modelId="{67E65546-1BD3-4652-9B13-91D50B576C84}" type="presParOf" srcId="{3309E71B-20BC-4412-B0AA-7A30DE0B7BE1}" destId="{9AA4CDD8-2BFA-4C3A-AB95-2B508CB6083B}" srcOrd="0" destOrd="0" presId="urn:microsoft.com/office/officeart/2005/8/layout/hierarchy3"/>
    <dgm:cxn modelId="{FD3CD286-06E6-4318-B823-16BC4D401531}" type="presParOf" srcId="{3309E71B-20BC-4412-B0AA-7A30DE0B7BE1}" destId="{B94DC6FC-DF15-4421-BB41-CBD5F5B421F1}" srcOrd="1" destOrd="0" presId="urn:microsoft.com/office/officeart/2005/8/layout/hierarchy3"/>
    <dgm:cxn modelId="{361FA5BA-3D16-441C-B047-A70B29563FB5}" type="presParOf" srcId="{3309E71B-20BC-4412-B0AA-7A30DE0B7BE1}" destId="{DBCFBFDE-6FB0-4C23-9C21-2B8B1BB12316}" srcOrd="2" destOrd="0" presId="urn:microsoft.com/office/officeart/2005/8/layout/hierarchy3"/>
    <dgm:cxn modelId="{F18F506E-65B8-4439-82AC-833F1F3D4F94}" type="presParOf" srcId="{3309E71B-20BC-4412-B0AA-7A30DE0B7BE1}" destId="{4DA08818-2DFF-45E2-838C-349DE145594A}" srcOrd="3" destOrd="0" presId="urn:microsoft.com/office/officeart/2005/8/layout/hierarchy3"/>
    <dgm:cxn modelId="{F96A94E6-5CE8-4EB7-BB87-7571B1DF3ABB}" type="presParOf" srcId="{3309E71B-20BC-4412-B0AA-7A30DE0B7BE1}" destId="{B3232E04-7270-4E18-B4FD-80EA8DBF2537}" srcOrd="4" destOrd="0" presId="urn:microsoft.com/office/officeart/2005/8/layout/hierarchy3"/>
    <dgm:cxn modelId="{EDEE98AB-1612-4982-B140-CD52976DE4A3}" type="presParOf" srcId="{3309E71B-20BC-4412-B0AA-7A30DE0B7BE1}" destId="{E8A6C5C8-81DB-4A7C-BD4F-A4C43FFE7658}" srcOrd="5" destOrd="0" presId="urn:microsoft.com/office/officeart/2005/8/layout/hierarchy3"/>
    <dgm:cxn modelId="{9D06E6AF-9CC7-4016-A85F-77719689B80E}" type="presParOf" srcId="{3309E71B-20BC-4412-B0AA-7A30DE0B7BE1}" destId="{16251CE9-3EBF-4F90-B9DE-92DD1E3F7825}" srcOrd="6" destOrd="0" presId="urn:microsoft.com/office/officeart/2005/8/layout/hierarchy3"/>
    <dgm:cxn modelId="{C79B6A2E-864F-47B4-B8D4-39016E293843}" type="presParOf" srcId="{3309E71B-20BC-4412-B0AA-7A30DE0B7BE1}" destId="{71E3B34E-096B-4FCC-9115-A637B1F2D1E2}" srcOrd="7" destOrd="0" presId="urn:microsoft.com/office/officeart/2005/8/layout/hierarchy3"/>
    <dgm:cxn modelId="{E5065CBF-0355-4AF0-9708-A1478ACF3F5A}" type="presParOf" srcId="{3309E71B-20BC-4412-B0AA-7A30DE0B7BE1}" destId="{27E04E5B-E65D-4DB6-ACF7-8BCFFDBAB2BB}" srcOrd="8" destOrd="0" presId="urn:microsoft.com/office/officeart/2005/8/layout/hierarchy3"/>
    <dgm:cxn modelId="{E8D20CD5-83AF-487F-8172-388B0C64EBE6}" type="presParOf" srcId="{3309E71B-20BC-4412-B0AA-7A30DE0B7BE1}" destId="{844DDEA9-2C68-4A2D-A8CF-8138F76A182D}" srcOrd="9" destOrd="0" presId="urn:microsoft.com/office/officeart/2005/8/layout/hierarchy3"/>
    <dgm:cxn modelId="{221F23EC-45B9-4B4F-B682-21ECF280CABA}" type="presParOf" srcId="{085E135B-C0DA-4167-B888-9305489BC3B6}" destId="{60D3ED24-B923-46C0-B00C-2A22D3DEB6FE}" srcOrd="1" destOrd="0" presId="urn:microsoft.com/office/officeart/2005/8/layout/hierarchy3"/>
    <dgm:cxn modelId="{ECF1BC9D-796B-40A0-B099-D9E9C3CF8C31}" type="presParOf" srcId="{60D3ED24-B923-46C0-B00C-2A22D3DEB6FE}" destId="{1CBE7D4F-4445-4DDE-9146-F6BD5ED06726}" srcOrd="0" destOrd="0" presId="urn:microsoft.com/office/officeart/2005/8/layout/hierarchy3"/>
    <dgm:cxn modelId="{9C0AA6E8-27CE-4EF3-958E-83019FDE8ADE}" type="presParOf" srcId="{1CBE7D4F-4445-4DDE-9146-F6BD5ED06726}" destId="{02385085-3016-45C5-8B15-E6EF29CE40EA}" srcOrd="0" destOrd="0" presId="urn:microsoft.com/office/officeart/2005/8/layout/hierarchy3"/>
    <dgm:cxn modelId="{409A3634-9713-49E6-8130-6983067EDA1E}" type="presParOf" srcId="{1CBE7D4F-4445-4DDE-9146-F6BD5ED06726}" destId="{4ED00501-5442-4FBC-93D8-B3D489EFF2C5}" srcOrd="1" destOrd="0" presId="urn:microsoft.com/office/officeart/2005/8/layout/hierarchy3"/>
    <dgm:cxn modelId="{E63BB683-48F0-4175-9309-F5B816FEBA0B}" type="presParOf" srcId="{60D3ED24-B923-46C0-B00C-2A22D3DEB6FE}" destId="{F4FE9CDA-EA42-4D6F-9F20-9B798320DC25}" srcOrd="1" destOrd="0" presId="urn:microsoft.com/office/officeart/2005/8/layout/hierarchy3"/>
    <dgm:cxn modelId="{5041523F-3DD9-444A-B777-2DA35A3F9F8D}" type="presParOf" srcId="{085E135B-C0DA-4167-B888-9305489BC3B6}" destId="{81ABD357-126F-4375-B6BA-6DD67427A6AF}" srcOrd="2" destOrd="0" presId="urn:microsoft.com/office/officeart/2005/8/layout/hierarchy3"/>
    <dgm:cxn modelId="{FEBB4F5D-5BCD-48C8-839D-79447421A6DA}" type="presParOf" srcId="{81ABD357-126F-4375-B6BA-6DD67427A6AF}" destId="{B781446C-D741-4912-807F-76C641CF783A}" srcOrd="0" destOrd="0" presId="urn:microsoft.com/office/officeart/2005/8/layout/hierarchy3"/>
    <dgm:cxn modelId="{A28FEFF6-BDAA-4010-BA12-DBFFFBFAFDBE}" type="presParOf" srcId="{B781446C-D741-4912-807F-76C641CF783A}" destId="{DB992EEA-3ADC-43BC-9DB1-F1D0E2302CF3}" srcOrd="0" destOrd="0" presId="urn:microsoft.com/office/officeart/2005/8/layout/hierarchy3"/>
    <dgm:cxn modelId="{F85350FD-AA32-4FF3-8366-B95B7F7708C2}" type="presParOf" srcId="{B781446C-D741-4912-807F-76C641CF783A}" destId="{0F5F8B9D-F791-457E-B15D-03236C8C1BB4}" srcOrd="1" destOrd="0" presId="urn:microsoft.com/office/officeart/2005/8/layout/hierarchy3"/>
    <dgm:cxn modelId="{23381E46-80FA-45B7-99B8-5BF444848518}" type="presParOf" srcId="{81ABD357-126F-4375-B6BA-6DD67427A6AF}" destId="{B1849346-B457-4448-8CB0-A9EFF119293D}" srcOrd="1" destOrd="0" presId="urn:microsoft.com/office/officeart/2005/8/layout/hierarchy3"/>
    <dgm:cxn modelId="{B3432630-C389-4AFE-8CB7-1F0CB65F3DF2}" type="presParOf" srcId="{B1849346-B457-4448-8CB0-A9EFF119293D}" destId="{87D70DD3-C653-410D-A529-FBDA6A96206C}" srcOrd="0" destOrd="0" presId="urn:microsoft.com/office/officeart/2005/8/layout/hierarchy3"/>
    <dgm:cxn modelId="{330BD632-3952-47CC-BCA5-85C72A411BC7}" type="presParOf" srcId="{B1849346-B457-4448-8CB0-A9EFF119293D}" destId="{6BE1B750-0471-4084-9A2B-857F8CC2EE31}" srcOrd="1" destOrd="0" presId="urn:microsoft.com/office/officeart/2005/8/layout/hierarchy3"/>
    <dgm:cxn modelId="{C9311EB4-4809-4E32-A4EA-8CFB0B8A479A}" type="presParOf" srcId="{B1849346-B457-4448-8CB0-A9EFF119293D}" destId="{82898F22-5C2E-4D4A-83DE-3AB13EA33FF4}" srcOrd="2" destOrd="0" presId="urn:microsoft.com/office/officeart/2005/8/layout/hierarchy3"/>
    <dgm:cxn modelId="{8D8EBD94-4BB8-4780-BD7B-E7C8CADBD6C4}" type="presParOf" srcId="{B1849346-B457-4448-8CB0-A9EFF119293D}" destId="{CCCE7C42-C6D0-4CBD-8614-D5BD6B16E6CE}" srcOrd="3" destOrd="0" presId="urn:microsoft.com/office/officeart/2005/8/layout/hierarchy3"/>
    <dgm:cxn modelId="{BAA73AA2-65C8-4D42-A923-EE6CB00BBE48}" type="presParOf" srcId="{B1849346-B457-4448-8CB0-A9EFF119293D}" destId="{5C54BBF2-3993-4FB2-9652-BEE33965F8C5}" srcOrd="4" destOrd="0" presId="urn:microsoft.com/office/officeart/2005/8/layout/hierarchy3"/>
    <dgm:cxn modelId="{0F352E0A-D05A-43B1-A220-952E0BE58332}" type="presParOf" srcId="{B1849346-B457-4448-8CB0-A9EFF119293D}" destId="{3EA5C9E5-61B5-4F11-9157-05F51B239FBF}" srcOrd="5" destOrd="0" presId="urn:microsoft.com/office/officeart/2005/8/layout/hierarchy3"/>
    <dgm:cxn modelId="{2B0D1266-69C2-4CBF-99FD-E964A3D5807C}" type="presParOf" srcId="{B1849346-B457-4448-8CB0-A9EFF119293D}" destId="{A36FB638-18FB-47C2-A203-2A8644B642AC}" srcOrd="6" destOrd="0" presId="urn:microsoft.com/office/officeart/2005/8/layout/hierarchy3"/>
    <dgm:cxn modelId="{02CBCB10-F203-4FBB-BBFC-D24CD3CDBD7A}" type="presParOf" srcId="{B1849346-B457-4448-8CB0-A9EFF119293D}" destId="{F2A4B626-E22A-4792-BD8B-A4AD7B11D35C}" srcOrd="7" destOrd="0" presId="urn:microsoft.com/office/officeart/2005/8/layout/hierarchy3"/>
    <dgm:cxn modelId="{2DA09E08-C4E9-4FF4-983F-1781FCB99165}" type="presParOf" srcId="{B1849346-B457-4448-8CB0-A9EFF119293D}" destId="{F7A39927-24BF-45E3-901F-A2DADAEDA3F8}" srcOrd="8" destOrd="0" presId="urn:microsoft.com/office/officeart/2005/8/layout/hierarchy3"/>
    <dgm:cxn modelId="{4124D357-35F9-4481-9527-3D68D5C2FFE7}" type="presParOf" srcId="{B1849346-B457-4448-8CB0-A9EFF119293D}" destId="{2C36185A-93C1-462E-A493-B2C5E3005477}" srcOrd="9" destOrd="0" presId="urn:microsoft.com/office/officeart/2005/8/layout/hierarchy3"/>
    <dgm:cxn modelId="{1BE84C99-5E97-4C80-8EA4-0AC6C3A95D77}" type="presParOf" srcId="{B1849346-B457-4448-8CB0-A9EFF119293D}" destId="{0A1736CC-5810-4DEA-89D9-1A91B49E2F1B}" srcOrd="10" destOrd="0" presId="urn:microsoft.com/office/officeart/2005/8/layout/hierarchy3"/>
    <dgm:cxn modelId="{04EB7B67-EE4F-4FAD-A0C2-C7580984A390}" type="presParOf" srcId="{B1849346-B457-4448-8CB0-A9EFF119293D}" destId="{73B3EE36-712C-48AB-9D7D-8F04875D1F40}" srcOrd="11" destOrd="0" presId="urn:microsoft.com/office/officeart/2005/8/layout/hierarchy3"/>
    <dgm:cxn modelId="{B198CA81-A7D2-469C-9308-461D19DB2E79}" type="presParOf" srcId="{B1849346-B457-4448-8CB0-A9EFF119293D}" destId="{307B0624-77BD-4919-88A7-452DBFE4BFDA}" srcOrd="12" destOrd="0" presId="urn:microsoft.com/office/officeart/2005/8/layout/hierarchy3"/>
    <dgm:cxn modelId="{C75940F1-63A9-4ABE-B63A-B508C9CE7450}" type="presParOf" srcId="{B1849346-B457-4448-8CB0-A9EFF119293D}" destId="{B798495A-56BB-4329-92F2-DE39A954B282}" srcOrd="13" destOrd="0" presId="urn:microsoft.com/office/officeart/2005/8/layout/hierarchy3"/>
    <dgm:cxn modelId="{26A4F679-3B0A-4F9E-ADFE-D3D16E1F4692}" type="presParOf" srcId="{085E135B-C0DA-4167-B888-9305489BC3B6}" destId="{0965DF40-A1D9-4E83-BF65-C03206BB3C31}" srcOrd="3" destOrd="0" presId="urn:microsoft.com/office/officeart/2005/8/layout/hierarchy3"/>
    <dgm:cxn modelId="{7C500C10-8161-43F5-B61D-2F6756ED00E0}" type="presParOf" srcId="{0965DF40-A1D9-4E83-BF65-C03206BB3C31}" destId="{28D66482-4AE2-4504-A08E-C8688490B588}" srcOrd="0" destOrd="0" presId="urn:microsoft.com/office/officeart/2005/8/layout/hierarchy3"/>
    <dgm:cxn modelId="{AC97A210-4A37-494F-8CB9-879FDA27B704}" type="presParOf" srcId="{28D66482-4AE2-4504-A08E-C8688490B588}" destId="{22D83064-F7C8-4187-8EF1-293D5F6550A0}" srcOrd="0" destOrd="0" presId="urn:microsoft.com/office/officeart/2005/8/layout/hierarchy3"/>
    <dgm:cxn modelId="{4CDF9CA6-A320-4A24-B589-0AADEC165037}" type="presParOf" srcId="{28D66482-4AE2-4504-A08E-C8688490B588}" destId="{9575A1FE-B10D-4011-9BF1-42CBD0BE8AFA}" srcOrd="1" destOrd="0" presId="urn:microsoft.com/office/officeart/2005/8/layout/hierarchy3"/>
    <dgm:cxn modelId="{04C0952D-3229-426E-8EDF-794FD712F921}" type="presParOf" srcId="{0965DF40-A1D9-4E83-BF65-C03206BB3C31}" destId="{9D7F5A3F-46BF-400F-A327-4FB2DD34A4A0}" srcOrd="1" destOrd="0" presId="urn:microsoft.com/office/officeart/2005/8/layout/hierarchy3"/>
    <dgm:cxn modelId="{5701342D-6B6D-426E-8D25-27C9985481E4}" type="presParOf" srcId="{085E135B-C0DA-4167-B888-9305489BC3B6}" destId="{40FD73AE-7518-487D-A76A-1C14B0B9A8E2}" srcOrd="4" destOrd="0" presId="urn:microsoft.com/office/officeart/2005/8/layout/hierarchy3"/>
    <dgm:cxn modelId="{40851575-26AF-48B7-97FC-75C22F6FDEDC}" type="presParOf" srcId="{40FD73AE-7518-487D-A76A-1C14B0B9A8E2}" destId="{7EB5556D-1708-484B-A501-4BD52BB6623F}" srcOrd="0" destOrd="0" presId="urn:microsoft.com/office/officeart/2005/8/layout/hierarchy3"/>
    <dgm:cxn modelId="{757B3410-AE23-4F38-8E47-1F4B486F861B}" type="presParOf" srcId="{7EB5556D-1708-484B-A501-4BD52BB6623F}" destId="{904798D4-1594-4EA3-97D3-6993D5B88F39}" srcOrd="0" destOrd="0" presId="urn:microsoft.com/office/officeart/2005/8/layout/hierarchy3"/>
    <dgm:cxn modelId="{1E1E36A8-B025-403B-8808-07BCAAD048D5}" type="presParOf" srcId="{7EB5556D-1708-484B-A501-4BD52BB6623F}" destId="{92CBC823-C4EC-4293-ACEF-0468CEF4C0F2}" srcOrd="1" destOrd="0" presId="urn:microsoft.com/office/officeart/2005/8/layout/hierarchy3"/>
    <dgm:cxn modelId="{3C8662F5-0ACB-450F-B19F-FFDEB25E4532}" type="presParOf" srcId="{40FD73AE-7518-487D-A76A-1C14B0B9A8E2}" destId="{D9DE58D5-66C8-4AB6-8B22-8471001E6DB2}" srcOrd="1" destOrd="0" presId="urn:microsoft.com/office/officeart/2005/8/layout/hierarchy3"/>
    <dgm:cxn modelId="{73B7060F-0F0E-4E34-BFDC-67DB2EA9693B}" type="presParOf" srcId="{D9DE58D5-66C8-4AB6-8B22-8471001E6DB2}" destId="{32C48906-6C53-4463-BABA-6A3B51F8C5D8}" srcOrd="0" destOrd="0" presId="urn:microsoft.com/office/officeart/2005/8/layout/hierarchy3"/>
    <dgm:cxn modelId="{33AA33D5-44C1-45E3-9FB2-8EEF7D0E3299}" type="presParOf" srcId="{D9DE58D5-66C8-4AB6-8B22-8471001E6DB2}" destId="{5257C449-9D27-4A2E-86C1-8287C4953393}" srcOrd="1" destOrd="0" presId="urn:microsoft.com/office/officeart/2005/8/layout/hierarchy3"/>
    <dgm:cxn modelId="{7F926994-78BD-49BE-83C1-3ACF1B2211E2}" type="presParOf" srcId="{D9DE58D5-66C8-4AB6-8B22-8471001E6DB2}" destId="{8170BCFD-DA34-4A49-9AF3-7A59AFFACCDC}" srcOrd="2" destOrd="0" presId="urn:microsoft.com/office/officeart/2005/8/layout/hierarchy3"/>
    <dgm:cxn modelId="{2BF3B6C5-914C-44D9-A474-697E43D70624}" type="presParOf" srcId="{D9DE58D5-66C8-4AB6-8B22-8471001E6DB2}" destId="{5FABF6D6-CDD4-4489-9AB7-3AEEF6993143}" srcOrd="3" destOrd="0" presId="urn:microsoft.com/office/officeart/2005/8/layout/hierarchy3"/>
    <dgm:cxn modelId="{58637854-5D5B-43A7-AB6A-9843A86C377C}" type="presParOf" srcId="{D9DE58D5-66C8-4AB6-8B22-8471001E6DB2}" destId="{6BD70C24-2A04-4966-A9A6-42AC4934E6CB}" srcOrd="4" destOrd="0" presId="urn:microsoft.com/office/officeart/2005/8/layout/hierarchy3"/>
    <dgm:cxn modelId="{69B96723-C2AA-4762-99BD-1DB9CC9D03ED}" type="presParOf" srcId="{D9DE58D5-66C8-4AB6-8B22-8471001E6DB2}" destId="{E4C7F5FB-554D-474F-96EF-D7863820827C}" srcOrd="5" destOrd="0" presId="urn:microsoft.com/office/officeart/2005/8/layout/hierarchy3"/>
    <dgm:cxn modelId="{6935C64D-79D8-400E-A88A-4993D912A238}" type="presParOf" srcId="{085E135B-C0DA-4167-B888-9305489BC3B6}" destId="{B81C3F3D-30C3-44A8-BEB0-A3334B313AE8}" srcOrd="5" destOrd="0" presId="urn:microsoft.com/office/officeart/2005/8/layout/hierarchy3"/>
    <dgm:cxn modelId="{40EE0EB2-2C7C-44B8-9F67-42E61E437939}" type="presParOf" srcId="{B81C3F3D-30C3-44A8-BEB0-A3334B313AE8}" destId="{EF54DD3F-FC93-48DE-A95D-44A2CFF3A2B4}" srcOrd="0" destOrd="0" presId="urn:microsoft.com/office/officeart/2005/8/layout/hierarchy3"/>
    <dgm:cxn modelId="{901C5133-56D3-44CC-A7E4-C5660D995347}" type="presParOf" srcId="{EF54DD3F-FC93-48DE-A95D-44A2CFF3A2B4}" destId="{4C1C54C6-3D1A-4482-857E-7FC0C29D9F8D}" srcOrd="0" destOrd="0" presId="urn:microsoft.com/office/officeart/2005/8/layout/hierarchy3"/>
    <dgm:cxn modelId="{C35B5D1E-E28A-407F-B833-D8F82EDFDDA5}" type="presParOf" srcId="{EF54DD3F-FC93-48DE-A95D-44A2CFF3A2B4}" destId="{E5A7A7D7-409C-45F5-BCF0-778EDFCDBF0E}" srcOrd="1" destOrd="0" presId="urn:microsoft.com/office/officeart/2005/8/layout/hierarchy3"/>
    <dgm:cxn modelId="{8DCA73BE-0776-465E-ABC5-C057B14B21CB}" type="presParOf" srcId="{B81C3F3D-30C3-44A8-BEB0-A3334B313AE8}" destId="{9EF791B1-880A-4D39-B851-B3C7E4D2791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8DBFC-350F-4B12-8774-2F3247CD7326}">
      <dsp:nvSpPr>
        <dsp:cNvPr id="0" name=""/>
        <dsp:cNvSpPr/>
      </dsp:nvSpPr>
      <dsp:spPr>
        <a:xfrm>
          <a:off x="114744" y="1298"/>
          <a:ext cx="2352062" cy="72488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客戶型態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5975" y="22529"/>
        <a:ext cx="2309600" cy="682420"/>
      </dsp:txXfrm>
    </dsp:sp>
    <dsp:sp modelId="{9AA4CDD8-2BFA-4C3A-AB95-2B508CB6083B}">
      <dsp:nvSpPr>
        <dsp:cNvPr id="0" name=""/>
        <dsp:cNvSpPr/>
      </dsp:nvSpPr>
      <dsp:spPr>
        <a:xfrm>
          <a:off x="349951" y="726180"/>
          <a:ext cx="366131" cy="446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878"/>
              </a:lnTo>
              <a:lnTo>
                <a:pt x="366131" y="446878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DC6FC-DF15-4421-BB41-CBD5F5B421F1}">
      <dsp:nvSpPr>
        <dsp:cNvPr id="0" name=""/>
        <dsp:cNvSpPr/>
      </dsp:nvSpPr>
      <dsp:spPr>
        <a:xfrm>
          <a:off x="716082" y="905772"/>
          <a:ext cx="1149387" cy="534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性別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1739" y="921429"/>
        <a:ext cx="1118073" cy="503258"/>
      </dsp:txXfrm>
    </dsp:sp>
    <dsp:sp modelId="{DBCFBFDE-6FB0-4C23-9C21-2B8B1BB12316}">
      <dsp:nvSpPr>
        <dsp:cNvPr id="0" name=""/>
        <dsp:cNvSpPr/>
      </dsp:nvSpPr>
      <dsp:spPr>
        <a:xfrm>
          <a:off x="349951" y="726180"/>
          <a:ext cx="366131" cy="1162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673"/>
              </a:lnTo>
              <a:lnTo>
                <a:pt x="366131" y="116267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08818-2DFF-45E2-838C-349DE145594A}">
      <dsp:nvSpPr>
        <dsp:cNvPr id="0" name=""/>
        <dsp:cNvSpPr/>
      </dsp:nvSpPr>
      <dsp:spPr>
        <a:xfrm>
          <a:off x="716082" y="1619937"/>
          <a:ext cx="1149387" cy="537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6612"/>
              <a:satOff val="-879"/>
              <a:lumOff val="2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年齡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1835" y="1635690"/>
        <a:ext cx="1117881" cy="506328"/>
      </dsp:txXfrm>
    </dsp:sp>
    <dsp:sp modelId="{B3232E04-7270-4E18-B4FD-80EA8DBF2537}">
      <dsp:nvSpPr>
        <dsp:cNvPr id="0" name=""/>
        <dsp:cNvSpPr/>
      </dsp:nvSpPr>
      <dsp:spPr>
        <a:xfrm>
          <a:off x="349951" y="726180"/>
          <a:ext cx="366131" cy="1858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523"/>
              </a:lnTo>
              <a:lnTo>
                <a:pt x="366131" y="185852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6C5C8-81DB-4A7C-BD4F-A4C43FFE7658}">
      <dsp:nvSpPr>
        <dsp:cNvPr id="0" name=""/>
        <dsp:cNvSpPr/>
      </dsp:nvSpPr>
      <dsp:spPr>
        <a:xfrm>
          <a:off x="716082" y="2337363"/>
          <a:ext cx="1149387" cy="494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53225"/>
              <a:satOff val="-1758"/>
              <a:lumOff val="41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是否貸款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0571" y="2351852"/>
        <a:ext cx="1120409" cy="465703"/>
      </dsp:txXfrm>
    </dsp:sp>
    <dsp:sp modelId="{16251CE9-3EBF-4F90-B9DE-92DD1E3F7825}">
      <dsp:nvSpPr>
        <dsp:cNvPr id="0" name=""/>
        <dsp:cNvSpPr/>
      </dsp:nvSpPr>
      <dsp:spPr>
        <a:xfrm>
          <a:off x="349951" y="726180"/>
          <a:ext cx="366131" cy="2542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2850"/>
              </a:lnTo>
              <a:lnTo>
                <a:pt x="366131" y="2542850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3B34E-096B-4FCC-9115-A637B1F2D1E2}">
      <dsp:nvSpPr>
        <dsp:cNvPr id="0" name=""/>
        <dsp:cNvSpPr/>
      </dsp:nvSpPr>
      <dsp:spPr>
        <a:xfrm>
          <a:off x="716082" y="3011636"/>
          <a:ext cx="1149387" cy="514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79837"/>
              <a:satOff val="-2637"/>
              <a:lumOff val="6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是否存款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1160" y="3026714"/>
        <a:ext cx="1119231" cy="484632"/>
      </dsp:txXfrm>
    </dsp:sp>
    <dsp:sp modelId="{27E04E5B-E65D-4DB6-ACF7-8BCFFDBAB2BB}">
      <dsp:nvSpPr>
        <dsp:cNvPr id="0" name=""/>
        <dsp:cNvSpPr/>
      </dsp:nvSpPr>
      <dsp:spPr>
        <a:xfrm>
          <a:off x="349951" y="726180"/>
          <a:ext cx="366131" cy="3214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4387"/>
              </a:lnTo>
              <a:lnTo>
                <a:pt x="366131" y="3214387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DDEA9-2C68-4A2D-A8CF-8138F76A182D}">
      <dsp:nvSpPr>
        <dsp:cNvPr id="0" name=""/>
        <dsp:cNvSpPr/>
      </dsp:nvSpPr>
      <dsp:spPr>
        <a:xfrm>
          <a:off x="716082" y="3706017"/>
          <a:ext cx="1149387" cy="469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06450"/>
              <a:satOff val="-3517"/>
              <a:lumOff val="8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是否理財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29821" y="3719756"/>
        <a:ext cx="1121909" cy="441622"/>
      </dsp:txXfrm>
    </dsp:sp>
    <dsp:sp modelId="{02385085-3016-45C5-8B15-E6EF29CE40EA}">
      <dsp:nvSpPr>
        <dsp:cNvPr id="0" name=""/>
        <dsp:cNvSpPr/>
      </dsp:nvSpPr>
      <dsp:spPr>
        <a:xfrm>
          <a:off x="2825991" y="1298"/>
          <a:ext cx="889438" cy="7183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74515"/>
            <a:satOff val="-2462"/>
            <a:lumOff val="58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47031" y="22338"/>
        <a:ext cx="847358" cy="676287"/>
      </dsp:txXfrm>
    </dsp:sp>
    <dsp:sp modelId="{DB992EEA-3ADC-43BC-9DB1-F1D0E2302CF3}">
      <dsp:nvSpPr>
        <dsp:cNvPr id="0" name=""/>
        <dsp:cNvSpPr/>
      </dsp:nvSpPr>
      <dsp:spPr>
        <a:xfrm>
          <a:off x="4074613" y="1298"/>
          <a:ext cx="2294909" cy="7183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49030"/>
            <a:satOff val="-4923"/>
            <a:lumOff val="116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往來關係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95653" y="22338"/>
        <a:ext cx="2252829" cy="676287"/>
      </dsp:txXfrm>
    </dsp:sp>
    <dsp:sp modelId="{87D70DD3-C653-410D-A529-FBDA6A96206C}">
      <dsp:nvSpPr>
        <dsp:cNvPr id="0" name=""/>
        <dsp:cNvSpPr/>
      </dsp:nvSpPr>
      <dsp:spPr>
        <a:xfrm>
          <a:off x="4304104" y="719665"/>
          <a:ext cx="343270" cy="450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265"/>
              </a:lnTo>
              <a:lnTo>
                <a:pt x="343270" y="450265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1B750-0471-4084-9A2B-857F8CC2EE31}">
      <dsp:nvSpPr>
        <dsp:cNvPr id="0" name=""/>
        <dsp:cNvSpPr/>
      </dsp:nvSpPr>
      <dsp:spPr>
        <a:xfrm>
          <a:off x="4647374" y="899257"/>
          <a:ext cx="1149387" cy="541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33062"/>
              <a:satOff val="-4396"/>
              <a:lumOff val="103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來電比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3230" y="915113"/>
        <a:ext cx="1117675" cy="509635"/>
      </dsp:txXfrm>
    </dsp:sp>
    <dsp:sp modelId="{82898F22-5C2E-4D4A-83DE-3AB13EA33FF4}">
      <dsp:nvSpPr>
        <dsp:cNvPr id="0" name=""/>
        <dsp:cNvSpPr/>
      </dsp:nvSpPr>
      <dsp:spPr>
        <a:xfrm>
          <a:off x="4304104" y="719665"/>
          <a:ext cx="343270" cy="1183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473"/>
              </a:lnTo>
              <a:lnTo>
                <a:pt x="343270" y="118347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E7C42-C6D0-4CBD-8614-D5BD6B16E6CE}">
      <dsp:nvSpPr>
        <dsp:cNvPr id="0" name=""/>
        <dsp:cNvSpPr/>
      </dsp:nvSpPr>
      <dsp:spPr>
        <a:xfrm>
          <a:off x="4647374" y="1620195"/>
          <a:ext cx="1149387" cy="565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59675"/>
              <a:satOff val="-5275"/>
              <a:lumOff val="12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來電次數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3948" y="1636769"/>
        <a:ext cx="1116239" cy="532738"/>
      </dsp:txXfrm>
    </dsp:sp>
    <dsp:sp modelId="{5C54BBF2-3993-4FB2-9652-BEE33965F8C5}">
      <dsp:nvSpPr>
        <dsp:cNvPr id="0" name=""/>
        <dsp:cNvSpPr/>
      </dsp:nvSpPr>
      <dsp:spPr>
        <a:xfrm>
          <a:off x="4304104" y="719665"/>
          <a:ext cx="343270" cy="1900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0357"/>
              </a:lnTo>
              <a:lnTo>
                <a:pt x="343270" y="1900357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5C9E5-61B5-4F11-9157-05F51B239FBF}">
      <dsp:nvSpPr>
        <dsp:cNvPr id="0" name=""/>
        <dsp:cNvSpPr/>
      </dsp:nvSpPr>
      <dsp:spPr>
        <a:xfrm>
          <a:off x="4647374" y="2365674"/>
          <a:ext cx="1149387" cy="508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86287"/>
              <a:satOff val="-6154"/>
              <a:lumOff val="145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來電通時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2273" y="2380573"/>
        <a:ext cx="1119589" cy="478899"/>
      </dsp:txXfrm>
    </dsp:sp>
    <dsp:sp modelId="{A36FB638-18FB-47C2-A203-2A8644B642AC}">
      <dsp:nvSpPr>
        <dsp:cNvPr id="0" name=""/>
        <dsp:cNvSpPr/>
      </dsp:nvSpPr>
      <dsp:spPr>
        <a:xfrm>
          <a:off x="4304104" y="719665"/>
          <a:ext cx="343270" cy="2587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798"/>
              </a:lnTo>
              <a:lnTo>
                <a:pt x="343270" y="2587798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4B626-E22A-4792-BD8B-A4AD7B11D35C}">
      <dsp:nvSpPr>
        <dsp:cNvPr id="0" name=""/>
        <dsp:cNvSpPr/>
      </dsp:nvSpPr>
      <dsp:spPr>
        <a:xfrm>
          <a:off x="4647374" y="3053963"/>
          <a:ext cx="1149387" cy="507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12900"/>
              <a:satOff val="-7033"/>
              <a:lumOff val="16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來電原因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2224" y="3068813"/>
        <a:ext cx="1119687" cy="477301"/>
      </dsp:txXfrm>
    </dsp:sp>
    <dsp:sp modelId="{F7A39927-24BF-45E3-901F-A2DADAEDA3F8}">
      <dsp:nvSpPr>
        <dsp:cNvPr id="0" name=""/>
        <dsp:cNvSpPr/>
      </dsp:nvSpPr>
      <dsp:spPr>
        <a:xfrm>
          <a:off x="4304104" y="719665"/>
          <a:ext cx="343270" cy="326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932"/>
              </a:lnTo>
              <a:lnTo>
                <a:pt x="343270" y="326393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6185A-93C1-462E-A493-B2C5E3005477}">
      <dsp:nvSpPr>
        <dsp:cNvPr id="0" name=""/>
        <dsp:cNvSpPr/>
      </dsp:nvSpPr>
      <dsp:spPr>
        <a:xfrm>
          <a:off x="4647374" y="3740556"/>
          <a:ext cx="1149387" cy="486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39512"/>
              <a:satOff val="-7912"/>
              <a:lumOff val="186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問題產品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1611" y="3754793"/>
        <a:ext cx="1120913" cy="457609"/>
      </dsp:txXfrm>
    </dsp:sp>
    <dsp:sp modelId="{0A1736CC-5810-4DEA-89D9-1A91B49E2F1B}">
      <dsp:nvSpPr>
        <dsp:cNvPr id="0" name=""/>
        <dsp:cNvSpPr/>
      </dsp:nvSpPr>
      <dsp:spPr>
        <a:xfrm>
          <a:off x="4304104" y="719665"/>
          <a:ext cx="343270" cy="3912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2197"/>
              </a:lnTo>
              <a:lnTo>
                <a:pt x="343270" y="3912197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3EE36-712C-48AB-9D7D-8F04875D1F40}">
      <dsp:nvSpPr>
        <dsp:cNvPr id="0" name=""/>
        <dsp:cNvSpPr/>
      </dsp:nvSpPr>
      <dsp:spPr>
        <a:xfrm>
          <a:off x="4647374" y="4406231"/>
          <a:ext cx="1149387" cy="451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66125"/>
              <a:satOff val="-8791"/>
              <a:lumOff val="20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問題類別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0591" y="4419448"/>
        <a:ext cx="1122953" cy="424829"/>
      </dsp:txXfrm>
    </dsp:sp>
    <dsp:sp modelId="{307B0624-77BD-4919-88A7-452DBFE4BFDA}">
      <dsp:nvSpPr>
        <dsp:cNvPr id="0" name=""/>
        <dsp:cNvSpPr/>
      </dsp:nvSpPr>
      <dsp:spPr>
        <a:xfrm>
          <a:off x="4304104" y="719665"/>
          <a:ext cx="343270" cy="4546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6921"/>
              </a:lnTo>
              <a:lnTo>
                <a:pt x="343270" y="454692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8495A-56BB-4329-92F2-DE39A954B282}">
      <dsp:nvSpPr>
        <dsp:cNvPr id="0" name=""/>
        <dsp:cNvSpPr/>
      </dsp:nvSpPr>
      <dsp:spPr>
        <a:xfrm>
          <a:off x="4647374" y="5037087"/>
          <a:ext cx="1149387" cy="45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92737"/>
              <a:satOff val="-9671"/>
              <a:lumOff val="227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問題明細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0818" y="5050531"/>
        <a:ext cx="1122499" cy="432112"/>
      </dsp:txXfrm>
    </dsp:sp>
    <dsp:sp modelId="{22D83064-F7C8-4187-8EF1-293D5F6550A0}">
      <dsp:nvSpPr>
        <dsp:cNvPr id="0" name=""/>
        <dsp:cNvSpPr/>
      </dsp:nvSpPr>
      <dsp:spPr>
        <a:xfrm>
          <a:off x="6728706" y="1298"/>
          <a:ext cx="751325" cy="7183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23545"/>
            <a:satOff val="-7385"/>
            <a:lumOff val="1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749746" y="22338"/>
        <a:ext cx="709245" cy="676287"/>
      </dsp:txXfrm>
    </dsp:sp>
    <dsp:sp modelId="{904798D4-1594-4EA3-97D3-6993D5B88F39}">
      <dsp:nvSpPr>
        <dsp:cNvPr id="0" name=""/>
        <dsp:cNvSpPr/>
      </dsp:nvSpPr>
      <dsp:spPr>
        <a:xfrm>
          <a:off x="7839215" y="1298"/>
          <a:ext cx="2723185" cy="7183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98060"/>
            <a:satOff val="-9846"/>
            <a:lumOff val="23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消費型態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60255" y="22338"/>
        <a:ext cx="2681105" cy="676287"/>
      </dsp:txXfrm>
    </dsp:sp>
    <dsp:sp modelId="{32C48906-6C53-4463-BABA-6A3B51F8C5D8}">
      <dsp:nvSpPr>
        <dsp:cNvPr id="0" name=""/>
        <dsp:cNvSpPr/>
      </dsp:nvSpPr>
      <dsp:spPr>
        <a:xfrm>
          <a:off x="8111534" y="719665"/>
          <a:ext cx="291886" cy="447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715"/>
              </a:lnTo>
              <a:lnTo>
                <a:pt x="291886" y="447715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7C449-9D27-4A2E-86C1-8287C4953393}">
      <dsp:nvSpPr>
        <dsp:cNvPr id="0" name=""/>
        <dsp:cNvSpPr/>
      </dsp:nvSpPr>
      <dsp:spPr>
        <a:xfrm>
          <a:off x="8403421" y="899257"/>
          <a:ext cx="1525857" cy="536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19350"/>
              <a:satOff val="-10550"/>
              <a:lumOff val="24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消費種類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19127" y="914963"/>
        <a:ext cx="1494445" cy="504834"/>
      </dsp:txXfrm>
    </dsp:sp>
    <dsp:sp modelId="{8170BCFD-DA34-4A49-9AF3-7A59AFFACCDC}">
      <dsp:nvSpPr>
        <dsp:cNvPr id="0" name=""/>
        <dsp:cNvSpPr/>
      </dsp:nvSpPr>
      <dsp:spPr>
        <a:xfrm>
          <a:off x="8111534" y="719665"/>
          <a:ext cx="291886" cy="116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637"/>
              </a:lnTo>
              <a:lnTo>
                <a:pt x="291886" y="1169637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BF6D6-CDD4-4489-9AB7-3AEEF6993143}">
      <dsp:nvSpPr>
        <dsp:cNvPr id="0" name=""/>
        <dsp:cNvSpPr/>
      </dsp:nvSpPr>
      <dsp:spPr>
        <a:xfrm>
          <a:off x="8403421" y="1615095"/>
          <a:ext cx="1554845" cy="548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45962"/>
              <a:satOff val="-11429"/>
              <a:lumOff val="26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信用卡種類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19484" y="1631158"/>
        <a:ext cx="1522719" cy="516289"/>
      </dsp:txXfrm>
    </dsp:sp>
    <dsp:sp modelId="{6BD70C24-2A04-4966-A9A6-42AC4934E6CB}">
      <dsp:nvSpPr>
        <dsp:cNvPr id="0" name=""/>
        <dsp:cNvSpPr/>
      </dsp:nvSpPr>
      <dsp:spPr>
        <a:xfrm>
          <a:off x="8111534" y="719665"/>
          <a:ext cx="291886" cy="1873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871"/>
              </a:lnTo>
              <a:lnTo>
                <a:pt x="291886" y="187387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7F5FB-554D-474F-96EF-D7863820827C}">
      <dsp:nvSpPr>
        <dsp:cNvPr id="0" name=""/>
        <dsp:cNvSpPr/>
      </dsp:nvSpPr>
      <dsp:spPr>
        <a:xfrm>
          <a:off x="8403421" y="2343102"/>
          <a:ext cx="1594774" cy="500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72575"/>
              <a:satOff val="-12308"/>
              <a:lumOff val="290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信用卡等級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18091" y="2357772"/>
        <a:ext cx="1565434" cy="471527"/>
      </dsp:txXfrm>
    </dsp:sp>
    <dsp:sp modelId="{4C1C54C6-3D1A-4482-857E-7FC0C29D9F8D}">
      <dsp:nvSpPr>
        <dsp:cNvPr id="0" name=""/>
        <dsp:cNvSpPr/>
      </dsp:nvSpPr>
      <dsp:spPr>
        <a:xfrm>
          <a:off x="10921584" y="1298"/>
          <a:ext cx="733395" cy="7183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372575"/>
            <a:satOff val="-12308"/>
            <a:lumOff val="290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942624" y="22338"/>
        <a:ext cx="691315" cy="67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0.24907</cdr:x>
      <cdr:y>0.27727</cdr:y>
    </cdr:from>
    <cdr:to>
      <cdr:x>0.37171</cdr:x>
      <cdr:y>0.37657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273175" y="928159"/>
          <a:ext cx="626936" cy="3323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130000"/>
            </a:lnSpc>
            <a:spcBef>
              <a:spcPts val="600"/>
            </a:spcBef>
          </a:pPr>
          <a:endParaRPr lang="zh-TW" altLang="en-US"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0.76124</cdr:x>
      <cdr:y>0.12411</cdr:y>
    </cdr:from>
    <cdr:to>
      <cdr:x>0.79584</cdr:x>
      <cdr:y>0.18345</cdr:y>
    </cdr:to>
    <cdr:sp macro="" textlink="">
      <cdr:nvSpPr>
        <cdr:cNvPr id="2" name="五角星形 1"/>
        <cdr:cNvSpPr/>
      </cdr:nvSpPr>
      <cdr:spPr>
        <a:xfrm xmlns:a="http://schemas.openxmlformats.org/drawingml/2006/main">
          <a:off x="6913789" y="717248"/>
          <a:ext cx="314325" cy="342900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TW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00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31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33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384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00754" y="4460206"/>
            <a:ext cx="5390866" cy="73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900754" y="325734"/>
            <a:ext cx="6609502" cy="287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zh-CN" altLang="en-US" sz="9600" b="0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r>
              <a:rPr kumimoji="1" lang="en-US" altLang="zh-CN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FINANCIAL</a:t>
            </a:r>
            <a:endParaRPr kumimoji="1" lang="zh-CN" altLang="en-US" sz="9600" b="1" dirty="0">
              <a:solidFill>
                <a:schemeClr val="bg1"/>
              </a:solidFill>
              <a:effectLst>
                <a:innerShdw blurRad="63500" dist="63500" dir="16200000">
                  <a:prstClr val="black">
                    <a:alpha val="20000"/>
                  </a:prstClr>
                </a:innerShdw>
              </a:effectLst>
              <a:cs typeface="+mn-ea"/>
              <a:sym typeface="+mn-lt"/>
            </a:endParaRPr>
          </a:p>
          <a:p>
            <a:r>
              <a:rPr kumimoji="1" lang="en-US" altLang="zh-CN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INDUSTRY</a:t>
            </a:r>
            <a:endParaRPr kumimoji="1" lang="zh-CN" altLang="en-US" sz="9600" b="1" dirty="0">
              <a:solidFill>
                <a:schemeClr val="bg1"/>
              </a:solidFill>
              <a:effectLst>
                <a:innerShdw blurRad="63500" dist="63500" dir="16200000">
                  <a:prstClr val="black">
                    <a:alpha val="2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900754" y="3544527"/>
            <a:ext cx="5948974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金融行业年终总结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900754" y="4533499"/>
            <a:ext cx="5948974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9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30088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4" y="3637280"/>
            <a:ext cx="3183485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7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9"/>
          <a:stretch/>
        </p:blipFill>
        <p:spPr>
          <a:xfrm>
            <a:off x="4064000" y="2054860"/>
            <a:ext cx="812800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8588" y="2819657"/>
            <a:ext cx="3159758" cy="49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29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5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90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38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095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4657" y="235165"/>
            <a:ext cx="7817343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7043" y="6270088"/>
            <a:ext cx="855186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534" y="234953"/>
            <a:ext cx="3385925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7042" y="6270090"/>
            <a:ext cx="855186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633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2857" y="293034"/>
            <a:ext cx="7234219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17" y="293034"/>
            <a:ext cx="399833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454" y="293034"/>
            <a:ext cx="399833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5" y="293034"/>
            <a:ext cx="646791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6441" y="6079018"/>
            <a:ext cx="399833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0679" y="6079018"/>
            <a:ext cx="399833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8"/>
            <a:ext cx="959499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7472" y="6079631"/>
            <a:ext cx="399833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3235" y="6079631"/>
            <a:ext cx="399833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68747" y="6079631"/>
            <a:ext cx="646791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26333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54451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429000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4287692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318619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19057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07505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933749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792441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0206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19057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07505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933749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792441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3822227" y="560371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849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1933183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2669982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40632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14312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3822227" y="487941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3822227" y="561621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73755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289738"/>
            <a:ext cx="62992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537372" y="3289738"/>
            <a:ext cx="5654627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986909" y="3149404"/>
            <a:ext cx="5093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defTabSz="914377">
              <a:buNone/>
              <a:defRPr kumimoji="1" lang="zh-CN" altLang="en-US" sz="8000" dirty="0" smtClean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defTabSz="914377"/>
            <a:r>
              <a:rPr lang="en-US" altLang="zh-CN" dirty="0"/>
              <a:t>PART ONE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986909" y="4114800"/>
            <a:ext cx="510909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9600" b="1" dirty="0" smtClean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016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5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1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6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5" r:id="rId2"/>
    <p:sldLayoutId id="2147483690" r:id="rId3"/>
    <p:sldLayoutId id="2147483706" r:id="rId4"/>
    <p:sldLayoutId id="2147483707" r:id="rId5"/>
    <p:sldLayoutId id="214748370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688" r:id="rId16"/>
    <p:sldLayoutId id="2147483708" r:id="rId17"/>
    <p:sldLayoutId id="214748370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2646878" cy="757130"/>
          </a:xfrm>
        </p:spPr>
        <p:txBody>
          <a:bodyPr/>
          <a:lstStyle/>
          <a:p>
            <a:r>
              <a:rPr lang="zh-TW" altLang="en-US" sz="4800" dirty="0" smtClean="0"/>
              <a:t>客戶樣貌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011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來電原</a:t>
            </a:r>
            <a:r>
              <a:rPr lang="zh-TW" altLang="en-US" dirty="0"/>
              <a:t>因</a:t>
            </a:r>
            <a:r>
              <a:rPr lang="en-US" altLang="zh-TW" dirty="0" smtClean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14600" y="3181350"/>
            <a:ext cx="5172075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詳</a:t>
            </a:r>
            <a:r>
              <a:rPr lang="zh-TW" altLang="en-US" sz="2800" kern="0" dirty="0">
                <a:ea typeface="微软雅黑" panose="020B0503020204020204" pitchFamily="34" charset="-122"/>
                <a:cs typeface="+mn-ea"/>
                <a:sym typeface="+mn-lt"/>
              </a:rPr>
              <a:t>見</a:t>
            </a:r>
            <a:r>
              <a:rPr lang="en-US" altLang="zh-TW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call_purpose.csv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共</a:t>
            </a:r>
            <a:r>
              <a:rPr lang="en-US" altLang="zh-TW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926</a:t>
            </a:r>
            <a:r>
              <a:rPr lang="zh-TW" altLang="en-US" sz="2800" kern="0" dirty="0">
                <a:ea typeface="微软雅黑" panose="020B0503020204020204" pitchFamily="34" charset="-122"/>
                <a:cs typeface="+mn-ea"/>
                <a:sym typeface="+mn-lt"/>
              </a:rPr>
              <a:t>項</a:t>
            </a:r>
            <a:endParaRPr lang="zh-TW" altLang="en-US" sz="2800" kern="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5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問題類別</a:t>
            </a:r>
            <a:r>
              <a:rPr lang="en-US" altLang="zh-TW" dirty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4600" y="3181350"/>
            <a:ext cx="5172075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詳</a:t>
            </a:r>
            <a:r>
              <a:rPr lang="zh-TW" altLang="en-US" sz="2800" kern="0" dirty="0">
                <a:ea typeface="微软雅黑" panose="020B0503020204020204" pitchFamily="34" charset="-122"/>
                <a:cs typeface="+mn-ea"/>
                <a:sym typeface="+mn-lt"/>
              </a:rPr>
              <a:t>見</a:t>
            </a:r>
            <a:r>
              <a:rPr lang="en-US" altLang="zh-TW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calltype_desc.csv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共</a:t>
            </a:r>
            <a:r>
              <a:rPr lang="en-US" altLang="zh-TW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114</a:t>
            </a: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項</a:t>
            </a:r>
            <a:endParaRPr lang="zh-TW" altLang="en-US" sz="2800" kern="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7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問題明細</a:t>
            </a:r>
            <a:r>
              <a:rPr lang="en-US" altLang="zh-TW" dirty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14600" y="3181350"/>
            <a:ext cx="5172075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詳</a:t>
            </a:r>
            <a:r>
              <a:rPr lang="zh-TW" altLang="en-US" sz="2800" kern="0" dirty="0">
                <a:ea typeface="微软雅黑" panose="020B0503020204020204" pitchFamily="34" charset="-122"/>
                <a:cs typeface="+mn-ea"/>
                <a:sym typeface="+mn-lt"/>
              </a:rPr>
              <a:t>見</a:t>
            </a:r>
            <a:r>
              <a:rPr lang="en-US" altLang="zh-TW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detail_desc.csv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共</a:t>
            </a:r>
            <a:r>
              <a:rPr lang="en-US" altLang="zh-TW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889</a:t>
            </a: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項</a:t>
            </a:r>
            <a:endParaRPr lang="zh-TW" altLang="en-US" sz="2800" kern="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25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3</a:t>
            </a:r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2954655" cy="840230"/>
          </a:xfrm>
        </p:spPr>
        <p:txBody>
          <a:bodyPr/>
          <a:lstStyle/>
          <a:p>
            <a:r>
              <a:rPr lang="zh-TW" altLang="en-US" sz="5400" dirty="0" smtClean="0"/>
              <a:t>消費型</a:t>
            </a:r>
            <a:r>
              <a:rPr lang="zh-TW" altLang="en-US" sz="5400" dirty="0"/>
              <a:t>態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2850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10</a:t>
            </a:r>
            <a:r>
              <a:rPr lang="zh-TW" altLang="en-US" dirty="0"/>
              <a:t>大</a:t>
            </a:r>
            <a:r>
              <a:rPr lang="en-US" altLang="zh-TW" dirty="0" err="1" smtClean="0"/>
              <a:t>mcc_code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628900" y="2838450"/>
            <a:ext cx="5172075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詳見</a:t>
            </a:r>
            <a:r>
              <a:rPr lang="en-US" altLang="zh-TW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mcc_code.csv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共</a:t>
            </a:r>
            <a:r>
              <a:rPr lang="en-US" altLang="zh-TW" sz="2800" kern="0" dirty="0">
                <a:ea typeface="微软雅黑" panose="020B0503020204020204" pitchFamily="34" charset="-122"/>
                <a:cs typeface="+mn-ea"/>
                <a:sym typeface="+mn-lt"/>
              </a:rPr>
              <a:t>386</a:t>
            </a: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項</a:t>
            </a:r>
            <a:endParaRPr lang="zh-TW" altLang="en-US" sz="2800" kern="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39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 smtClean="0"/>
              <a:t>Card_type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25101"/>
              </p:ext>
            </p:extLst>
          </p:nvPr>
        </p:nvGraphicFramePr>
        <p:xfrm>
          <a:off x="952499" y="1353120"/>
          <a:ext cx="9617710" cy="481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69"/>
                <a:gridCol w="2512771"/>
                <a:gridCol w="1173361"/>
                <a:gridCol w="923925"/>
                <a:gridCol w="1162050"/>
                <a:gridCol w="895350"/>
                <a:gridCol w="1257300"/>
                <a:gridCol w="1149984"/>
              </a:tblGrid>
              <a:tr h="4615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baa137dd50749d28e714e04e324c6160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e64d18c5974c98e5af2f0b7d9f67a79e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81216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81987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68c0679dee09a8a84415575141e7bff0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236776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39.77%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238619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7a4925e711b762c5cda7e35cc37d6408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28744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25e703ffc737f7de50a26ae1ad9c2d68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56247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56651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674f57e4999387afb41e10d6bb69d31c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26.38%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172417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173626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d3c4513800d154c35c08c66004df9fda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17991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dirty="0"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638550" y="5871669"/>
            <a:ext cx="517207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詳見</a:t>
            </a:r>
            <a:r>
              <a:rPr lang="en-US" altLang="zh-TW" sz="2800" kern="0" dirty="0" smtClean="0">
                <a:ea typeface="微软雅黑" panose="020B0503020204020204" pitchFamily="34" charset="-122"/>
                <a:cs typeface="+mn-ea"/>
                <a:sym typeface="+mn-lt"/>
              </a:rPr>
              <a:t>card_type.csv</a:t>
            </a:r>
          </a:p>
        </p:txBody>
      </p:sp>
    </p:spTree>
    <p:extLst>
      <p:ext uri="{BB962C8B-B14F-4D97-AF65-F5344CB8AC3E}">
        <p14:creationId xmlns:p14="http://schemas.microsoft.com/office/powerpoint/2010/main" val="330281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 smtClean="0"/>
              <a:t>Card_level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99444"/>
              </p:ext>
            </p:extLst>
          </p:nvPr>
        </p:nvGraphicFramePr>
        <p:xfrm>
          <a:off x="1601469" y="1435302"/>
          <a:ext cx="8724901" cy="415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812"/>
                <a:gridCol w="1121416"/>
                <a:gridCol w="1121416"/>
                <a:gridCol w="1121416"/>
                <a:gridCol w="1121416"/>
                <a:gridCol w="1603722"/>
                <a:gridCol w="1708703"/>
              </a:tblGrid>
              <a:tr h="4615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other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0.31%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307%</a:t>
                      </a:r>
                    </a:p>
                  </a:txBody>
                  <a:tcPr marL="7620" marR="7620" marT="7620" marB="0" anchor="b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8.07%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24973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4.19%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25343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192%</a:t>
                      </a:r>
                    </a:p>
                  </a:txBody>
                  <a:tcPr marL="7620" marR="7620" marT="7620" marB="0" anchor="b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1.92%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10382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1.74%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110%</a:t>
                      </a:r>
                    </a:p>
                  </a:txBody>
                  <a:tcPr marL="7620" marR="7620" marT="7620" marB="0" anchor="b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52.65%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289641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48.65%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292054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108%</a:t>
                      </a:r>
                    </a:p>
                  </a:txBody>
                  <a:tcPr marL="7620" marR="7620" marT="7620" marB="0" anchor="b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1204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26.27%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180250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30.28%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181454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87%</a:t>
                      </a:r>
                    </a:p>
                  </a:txBody>
                  <a:tcPr marL="7620" marR="7620" marT="7620" marB="0" anchor="b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8.47%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62794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10.55%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63182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80%</a:t>
                      </a:r>
                    </a:p>
                  </a:txBody>
                  <a:tcPr marL="7620" marR="7620" marT="7620" marB="0" anchor="b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2.31%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26714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4.49%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26820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dirty="0"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4583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595346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2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4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2954655" cy="840230"/>
          </a:xfrm>
        </p:spPr>
        <p:txBody>
          <a:bodyPr/>
          <a:lstStyle/>
          <a:p>
            <a:r>
              <a:rPr lang="zh-TW" altLang="en-US" sz="5400" dirty="0" smtClean="0"/>
              <a:t>時間序列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38029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91034" y="258233"/>
            <a:ext cx="7476616" cy="529569"/>
          </a:xfrm>
        </p:spPr>
        <p:txBody>
          <a:bodyPr/>
          <a:lstStyle/>
          <a:p>
            <a:r>
              <a:rPr lang="zh-TW" altLang="en-US" dirty="0" smtClean="0"/>
              <a:t>初始往來日期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以月份區分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19449"/>
              </p:ext>
            </p:extLst>
          </p:nvPr>
        </p:nvGraphicFramePr>
        <p:xfrm>
          <a:off x="1534885" y="999873"/>
          <a:ext cx="8791487" cy="553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398"/>
                <a:gridCol w="1121416"/>
                <a:gridCol w="1121416"/>
                <a:gridCol w="1121416"/>
                <a:gridCol w="1121416"/>
                <a:gridCol w="1603722"/>
                <a:gridCol w="1708703"/>
              </a:tblGrid>
              <a:tr h="3951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9.03%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17690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8.17%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17935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111%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8.89%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17498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8.08%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17739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110%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8.26%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16312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7.53%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16536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110%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9.73%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20617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9.52%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20881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102%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7.60%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16581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7.66%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16787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99%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8.44%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18468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8.53%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18697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99%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8.00%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17621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8.14%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17838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98%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8.59%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19073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8.81%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19306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98%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8.96%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20028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9.25%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20271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97%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7.49%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16857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7.79%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17060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96%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12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9.11%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21692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10.02%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21939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91%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5.90%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14074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6.50%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14234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91%</a:t>
                      </a:r>
                    </a:p>
                  </a:txBody>
                  <a:tcPr marL="0" marR="0" marT="0" marB="0" anchor="ctr"/>
                </a:tc>
              </a:tr>
              <a:tr h="3951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2712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216511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67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659004" y="258233"/>
            <a:ext cx="7532496" cy="529569"/>
          </a:xfrm>
        </p:spPr>
        <p:txBody>
          <a:bodyPr/>
          <a:lstStyle/>
          <a:p>
            <a:r>
              <a:rPr lang="zh-TW" altLang="en-US" dirty="0"/>
              <a:t>初始往來日期</a:t>
            </a:r>
            <a:r>
              <a:rPr lang="en-US" altLang="zh-TW" dirty="0"/>
              <a:t>-</a:t>
            </a:r>
            <a:r>
              <a:rPr lang="zh-TW" altLang="en-US" dirty="0" smtClean="0"/>
              <a:t>以早晚區分</a:t>
            </a:r>
            <a:r>
              <a:rPr lang="en-US" altLang="zh-TW" dirty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86104"/>
              </p:ext>
            </p:extLst>
          </p:nvPr>
        </p:nvGraphicFramePr>
        <p:xfrm>
          <a:off x="1836048" y="2108316"/>
          <a:ext cx="8724901" cy="276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812"/>
                <a:gridCol w="1121416"/>
                <a:gridCol w="1121416"/>
                <a:gridCol w="1121416"/>
                <a:gridCol w="1121416"/>
                <a:gridCol w="1603722"/>
                <a:gridCol w="1708703"/>
              </a:tblGrid>
              <a:tr h="4615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青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30.13%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51583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23.82%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52400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126%</a:t>
                      </a:r>
                    </a:p>
                  </a:txBody>
                  <a:tcPr marL="0" marR="0" marT="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23.86%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55208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25.50%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55855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94%</a:t>
                      </a:r>
                    </a:p>
                  </a:txBody>
                  <a:tcPr marL="0" marR="0" marT="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23.41%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54331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25.09%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54966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93%</a:t>
                      </a:r>
                    </a:p>
                  </a:txBody>
                  <a:tcPr marL="0" marR="0" marT="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中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22.60%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55389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25.58%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56002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88%</a:t>
                      </a:r>
                    </a:p>
                  </a:txBody>
                  <a:tcPr marL="0" marR="0" marT="0" marB="0" anchor="ctr"/>
                </a:tc>
              </a:tr>
              <a:tr h="4615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2712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216511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4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86284" y="258233"/>
            <a:ext cx="5304916" cy="529569"/>
          </a:xfrm>
        </p:spPr>
        <p:txBody>
          <a:bodyPr/>
          <a:lstStyle/>
          <a:p>
            <a:r>
              <a:rPr lang="zh-TW" altLang="en-US" b="0" dirty="0" smtClean="0"/>
              <a:t>業務服務比例</a:t>
            </a:r>
            <a:endParaRPr lang="zh-TW" altLang="en-US" b="0" dirty="0"/>
          </a:p>
        </p:txBody>
      </p:sp>
      <p:graphicFrame>
        <p:nvGraphicFramePr>
          <p:cNvPr id="33" name="圖表 32"/>
          <p:cNvGraphicFramePr/>
          <p:nvPr>
            <p:extLst>
              <p:ext uri="{D42A27DB-BD31-4B8C-83A1-F6EECF244321}">
                <p14:modId xmlns:p14="http://schemas.microsoft.com/office/powerpoint/2010/main" val="3805475462"/>
              </p:ext>
            </p:extLst>
          </p:nvPr>
        </p:nvGraphicFramePr>
        <p:xfrm>
          <a:off x="9818914" y="1131244"/>
          <a:ext cx="2182355" cy="553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圖表 33"/>
          <p:cNvGraphicFramePr/>
          <p:nvPr>
            <p:extLst>
              <p:ext uri="{D42A27DB-BD31-4B8C-83A1-F6EECF244321}">
                <p14:modId xmlns:p14="http://schemas.microsoft.com/office/powerpoint/2010/main" val="2294549636"/>
              </p:ext>
            </p:extLst>
          </p:nvPr>
        </p:nvGraphicFramePr>
        <p:xfrm>
          <a:off x="7493807" y="1126843"/>
          <a:ext cx="2150936" cy="55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圖表 34"/>
          <p:cNvGraphicFramePr/>
          <p:nvPr>
            <p:extLst>
              <p:ext uri="{D42A27DB-BD31-4B8C-83A1-F6EECF244321}">
                <p14:modId xmlns:p14="http://schemas.microsoft.com/office/powerpoint/2010/main" val="1539253238"/>
              </p:ext>
            </p:extLst>
          </p:nvPr>
        </p:nvGraphicFramePr>
        <p:xfrm>
          <a:off x="2677798" y="1124417"/>
          <a:ext cx="2235353" cy="553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圖表 35"/>
          <p:cNvGraphicFramePr/>
          <p:nvPr>
            <p:extLst>
              <p:ext uri="{D42A27DB-BD31-4B8C-83A1-F6EECF244321}">
                <p14:modId xmlns:p14="http://schemas.microsoft.com/office/powerpoint/2010/main" val="2841222835"/>
              </p:ext>
            </p:extLst>
          </p:nvPr>
        </p:nvGraphicFramePr>
        <p:xfrm>
          <a:off x="5125716" y="1132458"/>
          <a:ext cx="2145940" cy="553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815976107"/>
              </p:ext>
            </p:extLst>
          </p:nvPr>
        </p:nvGraphicFramePr>
        <p:xfrm>
          <a:off x="240185" y="1131245"/>
          <a:ext cx="2071280" cy="553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881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兩週消費比較</a:t>
            </a:r>
            <a:endParaRPr lang="zh-TW" altLang="en-US" dirty="0"/>
          </a:p>
        </p:txBody>
      </p:sp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580108061"/>
              </p:ext>
            </p:extLst>
          </p:nvPr>
        </p:nvGraphicFramePr>
        <p:xfrm>
          <a:off x="1670050" y="108161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五角星形 9"/>
          <p:cNvSpPr/>
          <p:nvPr/>
        </p:nvSpPr>
        <p:spPr>
          <a:xfrm>
            <a:off x="6477000" y="1409700"/>
            <a:ext cx="285750" cy="323850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76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3104458387"/>
              </p:ext>
            </p:extLst>
          </p:nvPr>
        </p:nvGraphicFramePr>
        <p:xfrm>
          <a:off x="1211036" y="940102"/>
          <a:ext cx="9082314" cy="5779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剪卡人數分佈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725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1200329"/>
          </a:xfrm>
        </p:spPr>
        <p:txBody>
          <a:bodyPr/>
          <a:lstStyle/>
          <a:p>
            <a:r>
              <a:rPr lang="en-US" altLang="zh-TW" dirty="0"/>
              <a:t>PART 4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1569660" cy="840230"/>
          </a:xfrm>
        </p:spPr>
        <p:txBody>
          <a:bodyPr/>
          <a:lstStyle/>
          <a:p>
            <a:r>
              <a:rPr lang="zh-TW" altLang="en-US" sz="5400" dirty="0" smtClean="0"/>
              <a:t>總</a:t>
            </a:r>
            <a:r>
              <a:rPr lang="zh-TW" altLang="en-US" sz="5400" dirty="0"/>
              <a:t>結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16571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信用卡流失與否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782261773"/>
              </p:ext>
            </p:extLst>
          </p:nvPr>
        </p:nvGraphicFramePr>
        <p:xfrm>
          <a:off x="247650" y="1152525"/>
          <a:ext cx="11769725" cy="549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747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1200329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5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4629794" cy="840230"/>
          </a:xfrm>
        </p:spPr>
        <p:txBody>
          <a:bodyPr/>
          <a:lstStyle/>
          <a:p>
            <a:r>
              <a:rPr lang="zh-TW" altLang="en-US" sz="5400" dirty="0" smtClean="0"/>
              <a:t>分類</a:t>
            </a:r>
            <a:r>
              <a:rPr lang="en-US" altLang="zh-TW" sz="5400" dirty="0" smtClean="0"/>
              <a:t>-</a:t>
            </a:r>
            <a:r>
              <a:rPr lang="zh-TW" altLang="en-US" sz="5400" dirty="0" smtClean="0"/>
              <a:t>關聯</a:t>
            </a:r>
            <a:r>
              <a:rPr lang="zh-TW" altLang="en-US" sz="5400" dirty="0"/>
              <a:t>規則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1873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1200329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6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1569660" cy="840230"/>
          </a:xfrm>
        </p:spPr>
        <p:txBody>
          <a:bodyPr/>
          <a:lstStyle/>
          <a:p>
            <a:r>
              <a:rPr lang="zh-TW" altLang="en-US" sz="5400" dirty="0" smtClean="0"/>
              <a:t>分</a:t>
            </a:r>
            <a:r>
              <a:rPr lang="zh-TW" altLang="en-US" sz="5400" dirty="0"/>
              <a:t>群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37742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84684" y="258233"/>
            <a:ext cx="5304916" cy="529569"/>
          </a:xfrm>
        </p:spPr>
        <p:txBody>
          <a:bodyPr/>
          <a:lstStyle/>
          <a:p>
            <a:r>
              <a:rPr lang="zh-TW" altLang="en-US" dirty="0" smtClean="0"/>
              <a:t>業</a:t>
            </a:r>
            <a:r>
              <a:rPr lang="zh-TW" altLang="en-US" dirty="0"/>
              <a:t>務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69265"/>
              </p:ext>
            </p:extLst>
          </p:nvPr>
        </p:nvGraphicFramePr>
        <p:xfrm>
          <a:off x="1327150" y="1274021"/>
          <a:ext cx="9445625" cy="410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1457325"/>
                <a:gridCol w="1076325"/>
                <a:gridCol w="1438275"/>
                <a:gridCol w="1095375"/>
                <a:gridCol w="1476375"/>
                <a:gridCol w="15525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有貸款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153%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無貸款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194291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196576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有存款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190447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193097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111%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無存款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</a:tr>
              <a:tr h="39475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有理財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23529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67%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無理財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192982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195496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104%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216511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219223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性</a:t>
            </a:r>
            <a:r>
              <a:rPr lang="zh-TW" altLang="en-US" dirty="0"/>
              <a:t>別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65268"/>
              </p:ext>
            </p:extLst>
          </p:nvPr>
        </p:nvGraphicFramePr>
        <p:xfrm>
          <a:off x="1685924" y="1610010"/>
          <a:ext cx="8724902" cy="184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812"/>
                <a:gridCol w="1095171"/>
                <a:gridCol w="1095171"/>
                <a:gridCol w="1095171"/>
                <a:gridCol w="1095171"/>
                <a:gridCol w="1708703"/>
                <a:gridCol w="1708703"/>
              </a:tblGrid>
              <a:tr h="4615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男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1141 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(42.07%)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83057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(38.36%)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84198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110%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1571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(57.93%)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133454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(61.64%)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135025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dirty="0"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2712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216511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219223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110/94=1.17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7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年</a:t>
            </a:r>
            <a:r>
              <a:rPr lang="zh-TW" altLang="en-US" dirty="0"/>
              <a:t>齡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08319"/>
              </p:ext>
            </p:extLst>
          </p:nvPr>
        </p:nvGraphicFramePr>
        <p:xfrm>
          <a:off x="1836048" y="1705545"/>
          <a:ext cx="8724901" cy="276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812"/>
                <a:gridCol w="1121416"/>
                <a:gridCol w="1121416"/>
                <a:gridCol w="1121416"/>
                <a:gridCol w="1121416"/>
                <a:gridCol w="1603722"/>
                <a:gridCol w="1708703"/>
              </a:tblGrid>
              <a:tr h="4615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老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653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(24.08%)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53928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(24.91%)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54581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97%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658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(24.26%)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55544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(25.65%)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56202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青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694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(25.59%)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52511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(24.25%)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53205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106%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少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707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(26.07%)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54528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(25.18%)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55235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104%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dirty="0">
                        <a:latin typeface="+mj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2712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216511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219223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83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31300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2</a:t>
            </a:r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2954655" cy="1716367"/>
          </a:xfrm>
        </p:spPr>
        <p:txBody>
          <a:bodyPr/>
          <a:lstStyle/>
          <a:p>
            <a:r>
              <a:rPr lang="zh-TW" altLang="en-US" sz="5400" dirty="0" smtClean="0"/>
              <a:t>客戶關係</a:t>
            </a:r>
            <a:endParaRPr lang="en-US" altLang="zh-TW" sz="5400" dirty="0" smtClean="0"/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189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077683" y="1297525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0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期</a:t>
            </a:r>
            <a:r>
              <a:rPr lang="zh-TW" altLang="en-US" sz="20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初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信用卡流失情況</a:t>
            </a:r>
            <a:endParaRPr lang="zh-TW" altLang="en-US" dirty="0"/>
          </a:p>
        </p:txBody>
      </p:sp>
      <p:graphicFrame>
        <p:nvGraphicFramePr>
          <p:cNvPr id="19" name="圖表 18"/>
          <p:cNvGraphicFramePr/>
          <p:nvPr>
            <p:extLst/>
          </p:nvPr>
        </p:nvGraphicFramePr>
        <p:xfrm>
          <a:off x="828675" y="2045255"/>
          <a:ext cx="3606800" cy="3347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52637" y="3940765"/>
            <a:ext cx="103130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TW" sz="1400" b="1" dirty="0" smtClean="0">
                <a:solidFill>
                  <a:schemeClr val="bg1"/>
                </a:solidFill>
                <a:sym typeface="+mn-lt"/>
              </a:rPr>
              <a:t>1992</a:t>
            </a:r>
            <a:r>
              <a:rPr lang="en-US" altLang="zh-TW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TW" altLang="en-US" sz="1400" b="1" kern="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9288" y="2822346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</a:rPr>
              <a:t>12234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021" y="4870548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總人數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232160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61412" y="286362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ea typeface="新細明體" panose="02020500000000000000" pitchFamily="18" charset="-120"/>
              </a:rPr>
              <a:t>5980</a:t>
            </a:r>
            <a:r>
              <a:rPr lang="zh-TW" altLang="en-US" dirty="0"/>
              <a:t> 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791575" y="3978865"/>
            <a:ext cx="9652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b="1" dirty="0">
                <a:solidFill>
                  <a:schemeClr val="bg1"/>
                </a:solidFill>
              </a:rPr>
              <a:t>226180</a:t>
            </a:r>
            <a:r>
              <a:rPr lang="zh-TW" altLang="en-US" sz="1200" dirty="0"/>
              <a:t> </a:t>
            </a: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133975" y="2170701"/>
            <a:ext cx="1362075" cy="30076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99360" y="2854278"/>
            <a:ext cx="1031304" cy="148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期初</a:t>
            </a: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持卡人數</a:t>
            </a: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TW" sz="1600" b="1" dirty="0" smtClean="0">
                <a:solidFill>
                  <a:schemeClr val="bg1"/>
                </a:solidFill>
                <a:sym typeface="+mn-lt"/>
              </a:rPr>
              <a:t>1992</a:t>
            </a:r>
            <a:r>
              <a:rPr lang="en-US" altLang="zh-TW" sz="16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TW" altLang="en-US" sz="1400" b="1" kern="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232260" y="3794751"/>
            <a:ext cx="2464315" cy="14433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400" b="1" dirty="0" smtClean="0">
                <a:ea typeface="微软雅黑" panose="020B0503020204020204" pitchFamily="34" charset="-122"/>
              </a:rPr>
              <a:t>期末持卡人數</a:t>
            </a:r>
            <a:endParaRPr lang="en-US" altLang="zh-TW" sz="14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>
                <a:ea typeface="微软雅黑" panose="020B0503020204020204" pitchFamily="34" charset="-122"/>
              </a:rPr>
              <a:t>216511</a:t>
            </a:r>
            <a:endParaRPr lang="zh-TW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8166100" y="2170701"/>
            <a:ext cx="2530475" cy="1443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400" b="1" dirty="0" smtClean="0">
                <a:ea typeface="微软雅黑" panose="020B0503020204020204" pitchFamily="34" charset="-122"/>
              </a:rPr>
              <a:t>期末剪卡人數</a:t>
            </a:r>
            <a:endParaRPr lang="en-US" altLang="zh-TW" sz="14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 smtClean="0">
                <a:ea typeface="微软雅黑" panose="020B0503020204020204" pitchFamily="34" charset="-122"/>
              </a:rPr>
              <a:t>2712</a:t>
            </a:r>
            <a:endParaRPr lang="zh-TW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6538912" y="4304331"/>
            <a:ext cx="1584325" cy="42419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向右箭號 33"/>
          <p:cNvSpPr/>
          <p:nvPr/>
        </p:nvSpPr>
        <p:spPr>
          <a:xfrm>
            <a:off x="6538912" y="2712872"/>
            <a:ext cx="1584325" cy="4241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爆炸 2 35"/>
          <p:cNvSpPr/>
          <p:nvPr/>
        </p:nvSpPr>
        <p:spPr>
          <a:xfrm rot="1174735">
            <a:off x="9969640" y="2219608"/>
            <a:ext cx="1878116" cy="1594488"/>
          </a:xfrm>
          <a:prstGeom prst="irregularSeal2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475118" y="2583889"/>
            <a:ext cx="908844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600" b="1" kern="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流失率</a:t>
            </a:r>
            <a:endParaRPr lang="en-US" altLang="zh-TW" sz="1600" b="1" kern="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b="1" kern="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1.23%</a:t>
            </a:r>
            <a:endParaRPr lang="zh-TW" altLang="en-US" sz="1600" b="1" kern="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>
          <a:xfrm>
            <a:off x="659004" y="258234"/>
            <a:ext cx="5304916" cy="452398"/>
          </a:xfrm>
        </p:spPr>
        <p:txBody>
          <a:bodyPr/>
          <a:lstStyle/>
          <a:p>
            <a:r>
              <a:rPr lang="zh-TW" altLang="en-US" dirty="0"/>
              <a:t>剪卡及忠實客戶</a:t>
            </a:r>
            <a:r>
              <a:rPr lang="zh-TW" altLang="en-US" dirty="0" smtClean="0"/>
              <a:t>來電</a:t>
            </a:r>
            <a:r>
              <a:rPr lang="zh-TW" altLang="en-US" dirty="0"/>
              <a:t>次數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graphicFrame>
        <p:nvGraphicFramePr>
          <p:cNvPr id="27" name="圖表 26"/>
          <p:cNvGraphicFramePr/>
          <p:nvPr>
            <p:extLst/>
          </p:nvPr>
        </p:nvGraphicFramePr>
        <p:xfrm>
          <a:off x="548543" y="1181782"/>
          <a:ext cx="3455286" cy="5292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圖表 29"/>
          <p:cNvGraphicFramePr/>
          <p:nvPr>
            <p:extLst/>
          </p:nvPr>
        </p:nvGraphicFramePr>
        <p:xfrm>
          <a:off x="4369787" y="1181782"/>
          <a:ext cx="3584605" cy="529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/>
          <p:cNvGraphicFramePr/>
          <p:nvPr>
            <p:extLst/>
          </p:nvPr>
        </p:nvGraphicFramePr>
        <p:xfrm>
          <a:off x="8158155" y="1181781"/>
          <a:ext cx="3584605" cy="529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180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來電問題所屬產品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37667"/>
              </p:ext>
            </p:extLst>
          </p:nvPr>
        </p:nvGraphicFramePr>
        <p:xfrm>
          <a:off x="529907" y="1429320"/>
          <a:ext cx="10868026" cy="426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1"/>
                <a:gridCol w="1330414"/>
                <a:gridCol w="1069886"/>
                <a:gridCol w="1266825"/>
                <a:gridCol w="1114425"/>
                <a:gridCol w="1562100"/>
                <a:gridCol w="1438275"/>
              </a:tblGrid>
              <a:tr h="4615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活的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total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461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4f14ac811366996045ce23cd81a8857e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1929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(8.25%)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114685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(7.93%)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116614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104%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253b4726f284a9c9e6368cceacfbacfa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19497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(83.36%)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1185886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(81.95%)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1205383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102%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a14042bdf6276449bd9de03467a3cc78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1956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(8.36%)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145290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(10.04%)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147246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83%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f05e8b6ed7a75711be44cdc4b26e856f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(0.00%)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(0.01%)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52%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cbe54150dc00a601811f2bcd4e7af3e6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(0.02%)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923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(0.06%)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928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34%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6dbaa1c49d1463774602f00366e4f693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(0.00%)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(0.01%)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</a:tr>
              <a:tr h="461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+mn-cs"/>
                        </a:rPr>
                        <a:t>total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+mn-cs"/>
                        </a:rPr>
                        <a:t>23388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+mn-cs"/>
                        </a:rPr>
                        <a:t>1447047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+mn-cs"/>
                        </a:rPr>
                        <a:t> </a:t>
                      </a:r>
                      <a:endParaRPr lang="en-US" altLang="zh-TW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+mn-cs"/>
                        </a:rPr>
                        <a:t>1470435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0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3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23286</TotalTime>
  <Words>898</Words>
  <Application>Microsoft Office PowerPoint</Application>
  <PresentationFormat>寬螢幕</PresentationFormat>
  <Paragraphs>493</Paragraphs>
  <Slides>25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8" baseType="lpstr">
      <vt:lpstr>Arial Unicode MS</vt:lpstr>
      <vt:lpstr>Microsoft YaHei</vt:lpstr>
      <vt:lpstr>Microsoft YaHei</vt:lpstr>
      <vt:lpstr>SimSun</vt:lpstr>
      <vt:lpstr>微軟正黑體</vt:lpstr>
      <vt:lpstr>新細明體</vt:lpstr>
      <vt:lpstr>Arial</vt:lpstr>
      <vt:lpstr>Calibri</vt:lpstr>
      <vt:lpstr>Century Gothic</vt:lpstr>
      <vt:lpstr>Segoe UI Light</vt:lpstr>
      <vt:lpstr>Wingdings</vt:lpstr>
      <vt:lpstr>Office 主题</vt:lpstr>
      <vt:lpstr>OfficePLUS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BIG DATA</cp:lastModifiedBy>
  <cp:revision>495</cp:revision>
  <dcterms:created xsi:type="dcterms:W3CDTF">2015-08-18T02:51:41Z</dcterms:created>
  <dcterms:modified xsi:type="dcterms:W3CDTF">2017-05-22T08:05:25Z</dcterms:modified>
  <cp:category/>
</cp:coreProperties>
</file>