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56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74BC6-2C0A-43B1-8CEE-6C1711F85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CD5DE2-2F6B-43FC-AD0E-6D59A2E37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AC780-8410-47FD-A48A-588032C6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9184-929C-4EC5-A874-24537F88628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AE37C-7A7D-4B4D-9415-93F3E4EE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3B625-F0FA-4F11-B45D-E899FA31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B184-9B0B-4ABB-B110-25476D5ED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5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4C1CD-7A4F-4ECD-A6AB-94BBB112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E333A4-8FBF-4461-9AA2-68BFFA88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877C5-50EB-4EA6-B1C3-A63F92EE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9184-929C-4EC5-A874-24537F88628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374A9-71E0-4C73-A95D-62DE07EF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3773-AE5E-420E-A8B5-D45342BA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B184-9B0B-4ABB-B110-25476D5ED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7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37BB9F-282F-4F83-A04B-44940ECA6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B3B4CC-34F9-4905-A012-A5C2F778D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D8218-CF3F-460A-9302-DB5CD238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9184-929C-4EC5-A874-24537F88628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7CF4C-311B-4BD6-AD26-E4AB8D35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C7EC6-4379-49B7-B38A-C62E6671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B184-9B0B-4ABB-B110-25476D5ED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4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8C67E-BEA5-4330-8F98-3F09E94B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916D8-60A5-49DB-AF5A-900AFB880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2EF82-84BB-4519-B482-BDDC74CC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9184-929C-4EC5-A874-24537F88628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80CFA-53C2-45AE-A7DD-FEBD4780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A3C30-3826-4CB8-AE06-D0EBDF33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B184-9B0B-4ABB-B110-25476D5ED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09BE-4AF0-428B-A9ED-488DD2C4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C8468-89B9-4998-8B76-89B40346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577CB-4526-4D71-93F3-C1C5CE07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9184-929C-4EC5-A874-24537F88628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ACBFE-DAF1-497E-BE6C-F09FB311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C2793-455A-4CC8-B72E-AC0768A1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B184-9B0B-4ABB-B110-25476D5ED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2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2116D-A349-4CAE-BFD9-07CEF698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F209E-EC42-428E-9E6F-AAF7C4128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F1739-E140-4D94-8E50-992A26A76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37FA7-C2C8-41CA-A459-53216074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9184-929C-4EC5-A874-24537F88628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02047-C3F8-4ED4-B5B6-3B2A551A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448E2-FCEE-4E26-9D73-A93B79F3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B184-9B0B-4ABB-B110-25476D5ED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9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800F8-B494-4460-9116-E76BD53B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A0C560-0EBE-4AA1-8587-8B5F2DDA9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390BB2-77C1-48EB-8C5F-D3C5D2A3A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8D830-965F-4153-B315-351E3B56F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FE511A-51E6-479C-BC1B-736AE44EE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DBA08B-AC04-4A5A-AD38-A3452CFB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9184-929C-4EC5-A874-24537F88628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27C1CA-C5B7-4E65-935A-2CF5A995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989DCE-D4A0-4710-B559-7401A11D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B184-9B0B-4ABB-B110-25476D5ED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AE9CC-F9CA-4C93-91B3-36B8D346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6D2C59-478D-4703-AB4E-8CC9CB91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9184-929C-4EC5-A874-24537F88628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78BBBF-3E7C-4FE3-9004-4B9B2D65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0C641D-FFF5-420B-A70E-C88D07B2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B184-9B0B-4ABB-B110-25476D5ED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4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5A786B-47B6-4C8F-958D-7E260645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9184-929C-4EC5-A874-24537F88628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D0B3BA-F6CC-4AA8-98DB-60F6B53A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61B9A-1C4B-4671-87A0-FFBD3601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B184-9B0B-4ABB-B110-25476D5ED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3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30778-51AF-45A8-86F2-DB15EF5A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2D00D-B596-4651-9F7C-5815F10F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ADDC54-88E8-47A8-8A9D-959E6F2F0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E8D00-ED77-4C2E-82CC-4BE49276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9184-929C-4EC5-A874-24537F88628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E0509C-4A07-41EB-95DC-C62A60FE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31132-0DEC-4AE1-9DA8-34589055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B184-9B0B-4ABB-B110-25476D5ED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0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A92E5-CA7E-4BB3-B03F-4120781D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6BBAA1-B484-4841-8233-BD1522524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D062A8-8097-4079-8FA4-83CAC94AA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155859-D39F-4F85-A1F5-75EA050D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9184-929C-4EC5-A874-24537F88628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E6361-8C99-4FAB-90C6-87C6B727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A63ED-8797-4457-908D-A56298A8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B184-9B0B-4ABB-B110-25476D5ED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99A6E6-6A16-4CF5-BE4B-ADAE55A2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246F2-4471-41E3-B567-A358C27C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CB9C7-E7BD-4E12-8A24-0405C62A4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19184-929C-4EC5-A874-24537F88628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F76F9-4B82-4AF3-A4E4-A3B99ADB3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21DD-CBF1-473E-8F2F-5CD54DCDF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B184-9B0B-4ABB-B110-25476D5ED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4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E3FFF4-68C5-4B8D-9468-D10EAC862EFF}"/>
              </a:ext>
            </a:extLst>
          </p:cNvPr>
          <p:cNvCxnSpPr/>
          <p:nvPr/>
        </p:nvCxnSpPr>
        <p:spPr>
          <a:xfrm>
            <a:off x="226423" y="679269"/>
            <a:ext cx="4267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228499-10A2-44C6-96F2-A7C69C5FF3B6}"/>
              </a:ext>
            </a:extLst>
          </p:cNvPr>
          <p:cNvSpPr txBox="1"/>
          <p:nvPr/>
        </p:nvSpPr>
        <p:spPr>
          <a:xfrm>
            <a:off x="226423" y="309937"/>
            <a:ext cx="165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02-simple-spa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8DECC8-8AB9-4AFB-A86C-679F15D4802F}"/>
              </a:ext>
            </a:extLst>
          </p:cNvPr>
          <p:cNvSpPr/>
          <p:nvPr/>
        </p:nvSpPr>
        <p:spPr>
          <a:xfrm>
            <a:off x="409575" y="1352550"/>
            <a:ext cx="2114550" cy="519551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5ACCED-1370-441F-8D97-93F1CD330C43}"/>
              </a:ext>
            </a:extLst>
          </p:cNvPr>
          <p:cNvSpPr/>
          <p:nvPr/>
        </p:nvSpPr>
        <p:spPr>
          <a:xfrm>
            <a:off x="2995663" y="1352550"/>
            <a:ext cx="8615311" cy="519551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A982-6E6C-4294-8BAB-C7289569BE1F}"/>
              </a:ext>
            </a:extLst>
          </p:cNvPr>
          <p:cNvSpPr txBox="1"/>
          <p:nvPr/>
        </p:nvSpPr>
        <p:spPr>
          <a:xfrm>
            <a:off x="409575" y="96192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912E5-5889-4FBF-AD52-61BB993F1997}"/>
              </a:ext>
            </a:extLst>
          </p:cNvPr>
          <p:cNvSpPr txBox="1"/>
          <p:nvPr/>
        </p:nvSpPr>
        <p:spPr>
          <a:xfrm>
            <a:off x="2995663" y="961921"/>
            <a:ext cx="4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110234-DD02-4632-AA74-E4AD9AD8D4E0}"/>
              </a:ext>
            </a:extLst>
          </p:cNvPr>
          <p:cNvSpPr/>
          <p:nvPr/>
        </p:nvSpPr>
        <p:spPr>
          <a:xfrm>
            <a:off x="0" y="0"/>
            <a:ext cx="45719" cy="6792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17707D9-C72F-4267-9E48-33363E99E7C8}"/>
              </a:ext>
            </a:extLst>
          </p:cNvPr>
          <p:cNvGrpSpPr/>
          <p:nvPr/>
        </p:nvGrpSpPr>
        <p:grpSpPr>
          <a:xfrm>
            <a:off x="504825" y="1485900"/>
            <a:ext cx="1895475" cy="518633"/>
            <a:chOff x="504825" y="1485900"/>
            <a:chExt cx="1895475" cy="51863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F777723-0395-46E3-A614-C8E1F9406000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E611C3A-0FBA-47BB-9F0F-A54CF9905015}"/>
                </a:ext>
              </a:extLst>
            </p:cNvPr>
            <p:cNvSpPr txBox="1"/>
            <p:nvPr/>
          </p:nvSpPr>
          <p:spPr>
            <a:xfrm>
              <a:off x="891211" y="1560550"/>
              <a:ext cx="1151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index.html</a:t>
              </a:r>
              <a:endParaRPr lang="ko-KR" altLang="en-US" sz="16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8C156BC-9FB2-463D-9BB6-90D6E0E20FB2}"/>
              </a:ext>
            </a:extLst>
          </p:cNvPr>
          <p:cNvGrpSpPr/>
          <p:nvPr/>
        </p:nvGrpSpPr>
        <p:grpSpPr>
          <a:xfrm>
            <a:off x="3305175" y="1485900"/>
            <a:ext cx="1895475" cy="518633"/>
            <a:chOff x="504825" y="1485900"/>
            <a:chExt cx="1895475" cy="518633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F52A08B-8E4A-4A3C-B1D9-C96FB0305FE2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F09959-B436-4402-AE64-2790308DF55C}"/>
                </a:ext>
              </a:extLst>
            </p:cNvPr>
            <p:cNvSpPr txBox="1"/>
            <p:nvPr/>
          </p:nvSpPr>
          <p:spPr>
            <a:xfrm>
              <a:off x="1032275" y="1560550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index.js</a:t>
              </a:r>
              <a:endParaRPr lang="ko-KR" altLang="en-US" sz="16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BCEBF1E-B908-4098-8553-58CB68AA647B}"/>
              </a:ext>
            </a:extLst>
          </p:cNvPr>
          <p:cNvGrpSpPr/>
          <p:nvPr/>
        </p:nvGrpSpPr>
        <p:grpSpPr>
          <a:xfrm>
            <a:off x="3319461" y="2677813"/>
            <a:ext cx="1895475" cy="518633"/>
            <a:chOff x="504825" y="1485900"/>
            <a:chExt cx="1895475" cy="51863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E0BABD1-3A0A-43CE-8C44-B9882B5CB121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172880-C63A-4A33-B959-92AD48D8DEF5}"/>
                </a:ext>
              </a:extLst>
            </p:cNvPr>
            <p:cNvSpPr txBox="1"/>
            <p:nvPr/>
          </p:nvSpPr>
          <p:spPr>
            <a:xfrm>
              <a:off x="1091586" y="1560550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App.js</a:t>
              </a:r>
              <a:endParaRPr lang="ko-KR" altLang="en-US" sz="1600" dirty="0"/>
            </a:p>
          </p:txBody>
        </p:sp>
      </p:grp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C9F781EC-8CF5-40DB-878D-34BD15710BF6}"/>
              </a:ext>
            </a:extLst>
          </p:cNvPr>
          <p:cNvSpPr/>
          <p:nvPr/>
        </p:nvSpPr>
        <p:spPr>
          <a:xfrm rot="5400000">
            <a:off x="2648971" y="1374188"/>
            <a:ext cx="369331" cy="742055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0083DFF7-F5CF-4D44-AAF5-C4058AC4B3D5}"/>
              </a:ext>
            </a:extLst>
          </p:cNvPr>
          <p:cNvSpPr/>
          <p:nvPr/>
        </p:nvSpPr>
        <p:spPr>
          <a:xfrm rot="10800000">
            <a:off x="4068245" y="2073348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6E5A71E-B327-436A-952E-E3F71B83F186}"/>
              </a:ext>
            </a:extLst>
          </p:cNvPr>
          <p:cNvGrpSpPr/>
          <p:nvPr/>
        </p:nvGrpSpPr>
        <p:grpSpPr>
          <a:xfrm>
            <a:off x="6243636" y="1485900"/>
            <a:ext cx="1895475" cy="518633"/>
            <a:chOff x="504825" y="1485900"/>
            <a:chExt cx="1895475" cy="518633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41CC87D4-3A89-48A0-9976-ED95377CC750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D41E109-1F49-4576-9180-125A2E734AA2}"/>
                </a:ext>
              </a:extLst>
            </p:cNvPr>
            <p:cNvSpPr txBox="1"/>
            <p:nvPr/>
          </p:nvSpPr>
          <p:spPr>
            <a:xfrm>
              <a:off x="1000215" y="1560550"/>
              <a:ext cx="9332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Home.js</a:t>
              </a:r>
              <a:endParaRPr lang="ko-KR" altLang="en-US" sz="16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9FD8EE-7814-4658-904E-4355F106BE92}"/>
              </a:ext>
            </a:extLst>
          </p:cNvPr>
          <p:cNvGrpSpPr/>
          <p:nvPr/>
        </p:nvGrpSpPr>
        <p:grpSpPr>
          <a:xfrm>
            <a:off x="6243636" y="2355518"/>
            <a:ext cx="1895475" cy="518633"/>
            <a:chOff x="504825" y="1485900"/>
            <a:chExt cx="1895475" cy="518633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5576EB08-6F45-464F-B7B7-D801C6E873B0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6AD3551-3923-4A2A-8ACE-B98D6AD9560A}"/>
                </a:ext>
              </a:extLst>
            </p:cNvPr>
            <p:cNvSpPr txBox="1"/>
            <p:nvPr/>
          </p:nvSpPr>
          <p:spPr>
            <a:xfrm>
              <a:off x="997009" y="1560550"/>
              <a:ext cx="939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About.js</a:t>
              </a:r>
              <a:endParaRPr lang="ko-KR" altLang="en-US" sz="1600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4F9F705-2BF3-4CDD-B811-B332BF3E559B}"/>
              </a:ext>
            </a:extLst>
          </p:cNvPr>
          <p:cNvGrpSpPr/>
          <p:nvPr/>
        </p:nvGrpSpPr>
        <p:grpSpPr>
          <a:xfrm>
            <a:off x="6243636" y="3225136"/>
            <a:ext cx="1895475" cy="518633"/>
            <a:chOff x="504825" y="1485900"/>
            <a:chExt cx="1895475" cy="518633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8D23380-F542-4749-8344-59ADDC1A04F3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396636-409D-4DBE-B629-C6D42257FEE2}"/>
                </a:ext>
              </a:extLst>
            </p:cNvPr>
            <p:cNvSpPr txBox="1"/>
            <p:nvPr/>
          </p:nvSpPr>
          <p:spPr>
            <a:xfrm>
              <a:off x="1049909" y="1560550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Main.js</a:t>
              </a:r>
              <a:endParaRPr lang="ko-KR" altLang="en-US" sz="16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5024C91-90DD-4CE0-ADC6-CC4CF7BB0BB3}"/>
              </a:ext>
            </a:extLst>
          </p:cNvPr>
          <p:cNvGrpSpPr/>
          <p:nvPr/>
        </p:nvGrpSpPr>
        <p:grpSpPr>
          <a:xfrm>
            <a:off x="6243636" y="4094754"/>
            <a:ext cx="1895475" cy="518633"/>
            <a:chOff x="504825" y="1485900"/>
            <a:chExt cx="1895475" cy="518633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569DBA89-B52A-40C1-9D9E-9EB40DF93D4C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A09ABD-86B6-47EF-9C62-B18F37649546}"/>
                </a:ext>
              </a:extLst>
            </p:cNvPr>
            <p:cNvSpPr txBox="1"/>
            <p:nvPr/>
          </p:nvSpPr>
          <p:spPr>
            <a:xfrm>
              <a:off x="561636" y="1560550"/>
              <a:ext cx="1810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DepartmentGet.js</a:t>
              </a:r>
              <a:endParaRPr lang="ko-KR" altLang="en-US" sz="1600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6FDE4FC-8044-4F39-9878-EC671901C24A}"/>
              </a:ext>
            </a:extLst>
          </p:cNvPr>
          <p:cNvGrpSpPr/>
          <p:nvPr/>
        </p:nvGrpSpPr>
        <p:grpSpPr>
          <a:xfrm>
            <a:off x="6243636" y="4964372"/>
            <a:ext cx="1907767" cy="518633"/>
            <a:chOff x="504825" y="1485900"/>
            <a:chExt cx="1907767" cy="518633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A8C7D0FB-8D23-4B7E-9102-C6CB7207F9FC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7308989-2798-44F1-AD19-CB0FE19889C8}"/>
                </a:ext>
              </a:extLst>
            </p:cNvPr>
            <p:cNvSpPr txBox="1"/>
            <p:nvPr/>
          </p:nvSpPr>
          <p:spPr>
            <a:xfrm>
              <a:off x="521112" y="1560550"/>
              <a:ext cx="1891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DepartmentPath.js</a:t>
              </a:r>
              <a:endParaRPr lang="ko-KR" altLang="en-US" sz="1600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E82C36D-8DE5-4C3E-8A74-991563A9D194}"/>
              </a:ext>
            </a:extLst>
          </p:cNvPr>
          <p:cNvGrpSpPr/>
          <p:nvPr/>
        </p:nvGrpSpPr>
        <p:grpSpPr>
          <a:xfrm>
            <a:off x="6243636" y="5833991"/>
            <a:ext cx="1895475" cy="518633"/>
            <a:chOff x="504825" y="1485900"/>
            <a:chExt cx="1895475" cy="518633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8A4370AE-0C36-4363-AAEB-336EA636265B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A60E042-5D32-43D0-B19D-4DED13659721}"/>
                </a:ext>
              </a:extLst>
            </p:cNvPr>
            <p:cNvSpPr txBox="1"/>
            <p:nvPr/>
          </p:nvSpPr>
          <p:spPr>
            <a:xfrm>
              <a:off x="890253" y="1560550"/>
              <a:ext cx="11532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Error404.js</a:t>
              </a:r>
              <a:endParaRPr lang="ko-KR" altLang="en-US" sz="1600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79D21DC-985B-49F8-85CA-55E2F15DFCD1}"/>
              </a:ext>
            </a:extLst>
          </p:cNvPr>
          <p:cNvGrpSpPr/>
          <p:nvPr/>
        </p:nvGrpSpPr>
        <p:grpSpPr>
          <a:xfrm>
            <a:off x="9397674" y="2980915"/>
            <a:ext cx="1895475" cy="518633"/>
            <a:chOff x="504825" y="1485900"/>
            <a:chExt cx="1895475" cy="518633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FE4F7345-E73C-4B3C-9EFA-13E98F35DDA4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2B16648-0E4E-4D25-A2BB-71267F4FBF83}"/>
                </a:ext>
              </a:extLst>
            </p:cNvPr>
            <p:cNvSpPr txBox="1"/>
            <p:nvPr/>
          </p:nvSpPr>
          <p:spPr>
            <a:xfrm>
              <a:off x="815871" y="1560550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MainSub1.js</a:t>
              </a:r>
              <a:endParaRPr lang="ko-KR" altLang="en-US" sz="1600" dirty="0"/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A0C643E-2901-4E6A-9E3D-2FF4A6D40088}"/>
              </a:ext>
            </a:extLst>
          </p:cNvPr>
          <p:cNvCxnSpPr/>
          <p:nvPr/>
        </p:nvCxnSpPr>
        <p:spPr>
          <a:xfrm>
            <a:off x="9275176" y="3091017"/>
            <a:ext cx="0" cy="9191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5570D8A-C84E-4D45-8D8B-A81373B77FB7}"/>
              </a:ext>
            </a:extLst>
          </p:cNvPr>
          <p:cNvGrpSpPr/>
          <p:nvPr/>
        </p:nvGrpSpPr>
        <p:grpSpPr>
          <a:xfrm>
            <a:off x="9397674" y="3607366"/>
            <a:ext cx="1895475" cy="518633"/>
            <a:chOff x="504825" y="1485900"/>
            <a:chExt cx="1895475" cy="518633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CB583B7-2445-4424-AF66-3068DEE40360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93C1B43-0806-4EA6-A0ED-B01C6CEEE4AA}"/>
                </a:ext>
              </a:extLst>
            </p:cNvPr>
            <p:cNvSpPr txBox="1"/>
            <p:nvPr/>
          </p:nvSpPr>
          <p:spPr>
            <a:xfrm>
              <a:off x="815872" y="1560550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MainSub2.js</a:t>
              </a:r>
              <a:endParaRPr lang="ko-KR" altLang="en-US" sz="1600" dirty="0"/>
            </a:p>
          </p:txBody>
        </p:sp>
      </p:grpSp>
      <p:sp>
        <p:nvSpPr>
          <p:cNvPr id="86" name="화살표: 아래쪽 85">
            <a:extLst>
              <a:ext uri="{FF2B5EF4-FFF2-40B4-BE49-F238E27FC236}">
                <a16:creationId xmlns:a16="http://schemas.microsoft.com/office/drawing/2014/main" id="{2BF94ED0-0351-491B-9C17-B4541720E75B}"/>
              </a:ext>
            </a:extLst>
          </p:cNvPr>
          <p:cNvSpPr/>
          <p:nvPr/>
        </p:nvSpPr>
        <p:spPr>
          <a:xfrm rot="5400000">
            <a:off x="5484086" y="2703870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131F872-794D-459F-975D-11EDA1418189}"/>
              </a:ext>
            </a:extLst>
          </p:cNvPr>
          <p:cNvCxnSpPr>
            <a:cxnSpLocks/>
          </p:cNvCxnSpPr>
          <p:nvPr/>
        </p:nvCxnSpPr>
        <p:spPr>
          <a:xfrm>
            <a:off x="6096000" y="1685395"/>
            <a:ext cx="0" cy="457471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화살표: 아래쪽 87">
            <a:extLst>
              <a:ext uri="{FF2B5EF4-FFF2-40B4-BE49-F238E27FC236}">
                <a16:creationId xmlns:a16="http://schemas.microsoft.com/office/drawing/2014/main" id="{D310B335-CC1A-49BD-B329-0B2F5EC0E1AE}"/>
              </a:ext>
            </a:extLst>
          </p:cNvPr>
          <p:cNvSpPr/>
          <p:nvPr/>
        </p:nvSpPr>
        <p:spPr>
          <a:xfrm rot="5400000">
            <a:off x="8527621" y="3251373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3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E3FFF4-68C5-4B8D-9468-D10EAC862EFF}"/>
              </a:ext>
            </a:extLst>
          </p:cNvPr>
          <p:cNvCxnSpPr/>
          <p:nvPr/>
        </p:nvCxnSpPr>
        <p:spPr>
          <a:xfrm>
            <a:off x="226423" y="679269"/>
            <a:ext cx="4267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228499-10A2-44C6-96F2-A7C69C5FF3B6}"/>
              </a:ext>
            </a:extLst>
          </p:cNvPr>
          <p:cNvSpPr txBox="1"/>
          <p:nvPr/>
        </p:nvSpPr>
        <p:spPr>
          <a:xfrm>
            <a:off x="226423" y="30993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03-jsx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8DECC8-8AB9-4AFB-A86C-679F15D4802F}"/>
              </a:ext>
            </a:extLst>
          </p:cNvPr>
          <p:cNvSpPr/>
          <p:nvPr/>
        </p:nvSpPr>
        <p:spPr>
          <a:xfrm>
            <a:off x="409575" y="1352550"/>
            <a:ext cx="2114550" cy="519551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5ACCED-1370-441F-8D97-93F1CD330C43}"/>
              </a:ext>
            </a:extLst>
          </p:cNvPr>
          <p:cNvSpPr/>
          <p:nvPr/>
        </p:nvSpPr>
        <p:spPr>
          <a:xfrm>
            <a:off x="2995663" y="1352550"/>
            <a:ext cx="8615311" cy="519551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A982-6E6C-4294-8BAB-C7289569BE1F}"/>
              </a:ext>
            </a:extLst>
          </p:cNvPr>
          <p:cNvSpPr txBox="1"/>
          <p:nvPr/>
        </p:nvSpPr>
        <p:spPr>
          <a:xfrm>
            <a:off x="409575" y="96192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912E5-5889-4FBF-AD52-61BB993F1997}"/>
              </a:ext>
            </a:extLst>
          </p:cNvPr>
          <p:cNvSpPr txBox="1"/>
          <p:nvPr/>
        </p:nvSpPr>
        <p:spPr>
          <a:xfrm>
            <a:off x="2995663" y="961921"/>
            <a:ext cx="4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110234-DD02-4632-AA74-E4AD9AD8D4E0}"/>
              </a:ext>
            </a:extLst>
          </p:cNvPr>
          <p:cNvSpPr/>
          <p:nvPr/>
        </p:nvSpPr>
        <p:spPr>
          <a:xfrm>
            <a:off x="0" y="0"/>
            <a:ext cx="45719" cy="6792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17707D9-C72F-4267-9E48-33363E99E7C8}"/>
              </a:ext>
            </a:extLst>
          </p:cNvPr>
          <p:cNvGrpSpPr/>
          <p:nvPr/>
        </p:nvGrpSpPr>
        <p:grpSpPr>
          <a:xfrm>
            <a:off x="504825" y="1485900"/>
            <a:ext cx="1895475" cy="518633"/>
            <a:chOff x="504825" y="1485900"/>
            <a:chExt cx="1895475" cy="51863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F777723-0395-46E3-A614-C8E1F9406000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E611C3A-0FBA-47BB-9F0F-A54CF9905015}"/>
                </a:ext>
              </a:extLst>
            </p:cNvPr>
            <p:cNvSpPr txBox="1"/>
            <p:nvPr/>
          </p:nvSpPr>
          <p:spPr>
            <a:xfrm>
              <a:off x="891211" y="1560550"/>
              <a:ext cx="1151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index.html</a:t>
              </a:r>
              <a:endParaRPr lang="ko-KR" altLang="en-US" sz="16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8C156BC-9FB2-463D-9BB6-90D6E0E20FB2}"/>
              </a:ext>
            </a:extLst>
          </p:cNvPr>
          <p:cNvGrpSpPr/>
          <p:nvPr/>
        </p:nvGrpSpPr>
        <p:grpSpPr>
          <a:xfrm>
            <a:off x="3305175" y="1485900"/>
            <a:ext cx="1895475" cy="518633"/>
            <a:chOff x="504825" y="1485900"/>
            <a:chExt cx="1895475" cy="518633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F52A08B-8E4A-4A3C-B1D9-C96FB0305FE2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F09959-B436-4402-AE64-2790308DF55C}"/>
                </a:ext>
              </a:extLst>
            </p:cNvPr>
            <p:cNvSpPr txBox="1"/>
            <p:nvPr/>
          </p:nvSpPr>
          <p:spPr>
            <a:xfrm>
              <a:off x="1032275" y="1560550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index.js</a:t>
              </a:r>
              <a:endParaRPr lang="ko-KR" altLang="en-US" sz="16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BCEBF1E-B908-4098-8553-58CB68AA647B}"/>
              </a:ext>
            </a:extLst>
          </p:cNvPr>
          <p:cNvGrpSpPr/>
          <p:nvPr/>
        </p:nvGrpSpPr>
        <p:grpSpPr>
          <a:xfrm>
            <a:off x="3319461" y="2677813"/>
            <a:ext cx="1895475" cy="518633"/>
            <a:chOff x="504825" y="1485900"/>
            <a:chExt cx="1895475" cy="51863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E0BABD1-3A0A-43CE-8C44-B9882B5CB121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172880-C63A-4A33-B959-92AD48D8DEF5}"/>
                </a:ext>
              </a:extLst>
            </p:cNvPr>
            <p:cNvSpPr txBox="1"/>
            <p:nvPr/>
          </p:nvSpPr>
          <p:spPr>
            <a:xfrm>
              <a:off x="1091586" y="1560550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App.js</a:t>
              </a:r>
              <a:endParaRPr lang="ko-KR" altLang="en-US" sz="1600" dirty="0"/>
            </a:p>
          </p:txBody>
        </p:sp>
      </p:grp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C9F781EC-8CF5-40DB-878D-34BD15710BF6}"/>
              </a:ext>
            </a:extLst>
          </p:cNvPr>
          <p:cNvSpPr/>
          <p:nvPr/>
        </p:nvSpPr>
        <p:spPr>
          <a:xfrm rot="5400000">
            <a:off x="2648971" y="1374188"/>
            <a:ext cx="369331" cy="742055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0083DFF7-F5CF-4D44-AAF5-C4058AC4B3D5}"/>
              </a:ext>
            </a:extLst>
          </p:cNvPr>
          <p:cNvSpPr/>
          <p:nvPr/>
        </p:nvSpPr>
        <p:spPr>
          <a:xfrm rot="10800000">
            <a:off x="4068245" y="2073348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C10A512-154A-4642-9FAD-6B799B41F12D}"/>
              </a:ext>
            </a:extLst>
          </p:cNvPr>
          <p:cNvGrpSpPr/>
          <p:nvPr/>
        </p:nvGrpSpPr>
        <p:grpSpPr>
          <a:xfrm>
            <a:off x="6243636" y="1485900"/>
            <a:ext cx="1895475" cy="518633"/>
            <a:chOff x="504825" y="1485900"/>
            <a:chExt cx="1895475" cy="518633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D4434B6F-E7D9-424E-8B08-0DC4FE954185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64A6BF-DF23-48F3-BC4E-663A95CD7603}"/>
                </a:ext>
              </a:extLst>
            </p:cNvPr>
            <p:cNvSpPr txBox="1"/>
            <p:nvPr/>
          </p:nvSpPr>
          <p:spPr>
            <a:xfrm>
              <a:off x="1092805" y="1560550"/>
              <a:ext cx="7480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Expr.js</a:t>
              </a:r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2FFC6F-8E20-467A-A9CB-3A48D2E61347}"/>
              </a:ext>
            </a:extLst>
          </p:cNvPr>
          <p:cNvGrpSpPr/>
          <p:nvPr/>
        </p:nvGrpSpPr>
        <p:grpSpPr>
          <a:xfrm>
            <a:off x="6243636" y="2116137"/>
            <a:ext cx="1895475" cy="518633"/>
            <a:chOff x="504825" y="1485900"/>
            <a:chExt cx="1895475" cy="518633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825D289-00EA-4840-9493-BB8C1B0D73B7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C65F85-4A86-41F2-8155-961824FF459B}"/>
                </a:ext>
              </a:extLst>
            </p:cNvPr>
            <p:cNvSpPr txBox="1"/>
            <p:nvPr/>
          </p:nvSpPr>
          <p:spPr>
            <a:xfrm>
              <a:off x="1164523" y="1560550"/>
              <a:ext cx="60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If1.js</a:t>
              </a:r>
              <a:endParaRPr lang="ko-KR" altLang="en-US" sz="16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F3D26B-6DE2-4E92-8E48-09038B149E3A}"/>
              </a:ext>
            </a:extLst>
          </p:cNvPr>
          <p:cNvGrpSpPr/>
          <p:nvPr/>
        </p:nvGrpSpPr>
        <p:grpSpPr>
          <a:xfrm>
            <a:off x="6243636" y="2746374"/>
            <a:ext cx="1895475" cy="518633"/>
            <a:chOff x="504825" y="1485900"/>
            <a:chExt cx="1895475" cy="518633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ABBF0CF-B819-44C9-9A5B-AC72146BC5BF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BBECF-5564-4399-B0E2-33D461B11ADB}"/>
                </a:ext>
              </a:extLst>
            </p:cNvPr>
            <p:cNvSpPr txBox="1"/>
            <p:nvPr/>
          </p:nvSpPr>
          <p:spPr>
            <a:xfrm>
              <a:off x="1164524" y="1560550"/>
              <a:ext cx="60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If2.js</a:t>
              </a:r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0E62F42-A2FC-46AC-BE20-3839D13E09D3}"/>
              </a:ext>
            </a:extLst>
          </p:cNvPr>
          <p:cNvGrpSpPr/>
          <p:nvPr/>
        </p:nvGrpSpPr>
        <p:grpSpPr>
          <a:xfrm>
            <a:off x="6243636" y="3376611"/>
            <a:ext cx="1895475" cy="518633"/>
            <a:chOff x="504825" y="1485900"/>
            <a:chExt cx="1895475" cy="518633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D85308E-510C-4593-AB0A-2ABF8CA2A242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D5A959-108E-4898-B244-1CC2FD18F439}"/>
                </a:ext>
              </a:extLst>
            </p:cNvPr>
            <p:cNvSpPr txBox="1"/>
            <p:nvPr/>
          </p:nvSpPr>
          <p:spPr>
            <a:xfrm>
              <a:off x="1164526" y="1560550"/>
              <a:ext cx="60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If3.js</a:t>
              </a:r>
              <a:endParaRPr lang="ko-KR" altLang="en-US" sz="16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A6C9774-27F7-4BAF-AC65-43DF93DF9511}"/>
              </a:ext>
            </a:extLst>
          </p:cNvPr>
          <p:cNvGrpSpPr/>
          <p:nvPr/>
        </p:nvGrpSpPr>
        <p:grpSpPr>
          <a:xfrm>
            <a:off x="6243636" y="4637085"/>
            <a:ext cx="1895475" cy="518633"/>
            <a:chOff x="504825" y="1485900"/>
            <a:chExt cx="1895475" cy="51863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799D139-7F60-4E80-B5D9-544D88DAFAD5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7333E6-5E0D-4D38-96FB-5212F04517EA}"/>
                </a:ext>
              </a:extLst>
            </p:cNvPr>
            <p:cNvSpPr txBox="1"/>
            <p:nvPr/>
          </p:nvSpPr>
          <p:spPr>
            <a:xfrm>
              <a:off x="991402" y="1560550"/>
              <a:ext cx="9509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Loop1.js</a:t>
              </a:r>
              <a:endParaRPr lang="ko-KR" altLang="en-US" sz="16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E1E3119-232F-458B-A5FB-8E4E1DF857BD}"/>
              </a:ext>
            </a:extLst>
          </p:cNvPr>
          <p:cNvGrpSpPr/>
          <p:nvPr/>
        </p:nvGrpSpPr>
        <p:grpSpPr>
          <a:xfrm>
            <a:off x="6243636" y="5897559"/>
            <a:ext cx="1895475" cy="518633"/>
            <a:chOff x="504825" y="1485900"/>
            <a:chExt cx="1895475" cy="518633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6260C21-E4BE-4DD2-A581-C92B13C6D217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59FC05D-C8C2-4ACF-8DC7-0CB9471F0438}"/>
                </a:ext>
              </a:extLst>
            </p:cNvPr>
            <p:cNvSpPr txBox="1"/>
            <p:nvPr/>
          </p:nvSpPr>
          <p:spPr>
            <a:xfrm>
              <a:off x="991403" y="1560550"/>
              <a:ext cx="9509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Loop3.js</a:t>
              </a:r>
              <a:endParaRPr lang="ko-KR" altLang="en-US" sz="1600" dirty="0"/>
            </a:p>
          </p:txBody>
        </p:sp>
      </p:grp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AC7CDC03-7028-4472-B6B2-D3025DA9CE3F}"/>
              </a:ext>
            </a:extLst>
          </p:cNvPr>
          <p:cNvSpPr/>
          <p:nvPr/>
        </p:nvSpPr>
        <p:spPr>
          <a:xfrm rot="5400000">
            <a:off x="5484086" y="2703870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981B35C-EEBE-43C2-93E0-F5EFE69A0C37}"/>
              </a:ext>
            </a:extLst>
          </p:cNvPr>
          <p:cNvCxnSpPr>
            <a:cxnSpLocks/>
          </p:cNvCxnSpPr>
          <p:nvPr/>
        </p:nvCxnSpPr>
        <p:spPr>
          <a:xfrm>
            <a:off x="6096000" y="1685395"/>
            <a:ext cx="0" cy="457471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7B12130-3EB6-42FA-82B7-8ED5D33C1982}"/>
              </a:ext>
            </a:extLst>
          </p:cNvPr>
          <p:cNvGrpSpPr/>
          <p:nvPr/>
        </p:nvGrpSpPr>
        <p:grpSpPr>
          <a:xfrm>
            <a:off x="6243636" y="4006848"/>
            <a:ext cx="1895475" cy="518633"/>
            <a:chOff x="504825" y="1485900"/>
            <a:chExt cx="1895475" cy="518633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F3947033-0E43-4B7D-BAAE-4E16B3B3E212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324BE91-E96B-4812-809E-E724580EAB4E}"/>
                </a:ext>
              </a:extLst>
            </p:cNvPr>
            <p:cNvSpPr txBox="1"/>
            <p:nvPr/>
          </p:nvSpPr>
          <p:spPr>
            <a:xfrm>
              <a:off x="1164526" y="1560550"/>
              <a:ext cx="60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If4.js</a:t>
              </a:r>
              <a:endParaRPr lang="ko-KR" altLang="en-US" sz="1600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773AC76-7C9B-4559-8BA6-9857A4E9CD12}"/>
              </a:ext>
            </a:extLst>
          </p:cNvPr>
          <p:cNvGrpSpPr/>
          <p:nvPr/>
        </p:nvGrpSpPr>
        <p:grpSpPr>
          <a:xfrm>
            <a:off x="6243636" y="5267322"/>
            <a:ext cx="1895475" cy="518633"/>
            <a:chOff x="504825" y="1485900"/>
            <a:chExt cx="1895475" cy="51863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24B2304-0BC0-4113-9D21-2BACECF39A50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4983EE-7089-4EDF-935E-3ABA8201EDE9}"/>
                </a:ext>
              </a:extLst>
            </p:cNvPr>
            <p:cNvSpPr txBox="1"/>
            <p:nvPr/>
          </p:nvSpPr>
          <p:spPr>
            <a:xfrm>
              <a:off x="991402" y="1560550"/>
              <a:ext cx="9509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Loop2.js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790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E3FFF4-68C5-4B8D-9468-D10EAC862EFF}"/>
              </a:ext>
            </a:extLst>
          </p:cNvPr>
          <p:cNvCxnSpPr/>
          <p:nvPr/>
        </p:nvCxnSpPr>
        <p:spPr>
          <a:xfrm>
            <a:off x="226423" y="679269"/>
            <a:ext cx="4267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228499-10A2-44C6-96F2-A7C69C5FF3B6}"/>
              </a:ext>
            </a:extLst>
          </p:cNvPr>
          <p:cNvSpPr txBox="1"/>
          <p:nvPr/>
        </p:nvSpPr>
        <p:spPr>
          <a:xfrm>
            <a:off x="226423" y="309937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04-props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8DECC8-8AB9-4AFB-A86C-679F15D4802F}"/>
              </a:ext>
            </a:extLst>
          </p:cNvPr>
          <p:cNvSpPr/>
          <p:nvPr/>
        </p:nvSpPr>
        <p:spPr>
          <a:xfrm>
            <a:off x="409575" y="1352550"/>
            <a:ext cx="2114550" cy="519551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5ACCED-1370-441F-8D97-93F1CD330C43}"/>
              </a:ext>
            </a:extLst>
          </p:cNvPr>
          <p:cNvSpPr/>
          <p:nvPr/>
        </p:nvSpPr>
        <p:spPr>
          <a:xfrm>
            <a:off x="2995663" y="1352550"/>
            <a:ext cx="8615311" cy="519551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A982-6E6C-4294-8BAB-C7289569BE1F}"/>
              </a:ext>
            </a:extLst>
          </p:cNvPr>
          <p:cNvSpPr txBox="1"/>
          <p:nvPr/>
        </p:nvSpPr>
        <p:spPr>
          <a:xfrm>
            <a:off x="409575" y="96192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912E5-5889-4FBF-AD52-61BB993F1997}"/>
              </a:ext>
            </a:extLst>
          </p:cNvPr>
          <p:cNvSpPr txBox="1"/>
          <p:nvPr/>
        </p:nvSpPr>
        <p:spPr>
          <a:xfrm>
            <a:off x="2995663" y="961921"/>
            <a:ext cx="4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110234-DD02-4632-AA74-E4AD9AD8D4E0}"/>
              </a:ext>
            </a:extLst>
          </p:cNvPr>
          <p:cNvSpPr/>
          <p:nvPr/>
        </p:nvSpPr>
        <p:spPr>
          <a:xfrm>
            <a:off x="0" y="0"/>
            <a:ext cx="45719" cy="6792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17707D9-C72F-4267-9E48-33363E99E7C8}"/>
              </a:ext>
            </a:extLst>
          </p:cNvPr>
          <p:cNvGrpSpPr/>
          <p:nvPr/>
        </p:nvGrpSpPr>
        <p:grpSpPr>
          <a:xfrm>
            <a:off x="504825" y="1485900"/>
            <a:ext cx="1895475" cy="518633"/>
            <a:chOff x="504825" y="1485900"/>
            <a:chExt cx="1895475" cy="51863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F777723-0395-46E3-A614-C8E1F9406000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E611C3A-0FBA-47BB-9F0F-A54CF9905015}"/>
                </a:ext>
              </a:extLst>
            </p:cNvPr>
            <p:cNvSpPr txBox="1"/>
            <p:nvPr/>
          </p:nvSpPr>
          <p:spPr>
            <a:xfrm>
              <a:off x="891211" y="1560550"/>
              <a:ext cx="1151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index.html</a:t>
              </a:r>
              <a:endParaRPr lang="ko-KR" altLang="en-US" sz="16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8C156BC-9FB2-463D-9BB6-90D6E0E20FB2}"/>
              </a:ext>
            </a:extLst>
          </p:cNvPr>
          <p:cNvGrpSpPr/>
          <p:nvPr/>
        </p:nvGrpSpPr>
        <p:grpSpPr>
          <a:xfrm>
            <a:off x="3305175" y="1485900"/>
            <a:ext cx="1895475" cy="518633"/>
            <a:chOff x="504825" y="1485900"/>
            <a:chExt cx="1895475" cy="518633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F52A08B-8E4A-4A3C-B1D9-C96FB0305FE2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F09959-B436-4402-AE64-2790308DF55C}"/>
                </a:ext>
              </a:extLst>
            </p:cNvPr>
            <p:cNvSpPr txBox="1"/>
            <p:nvPr/>
          </p:nvSpPr>
          <p:spPr>
            <a:xfrm>
              <a:off x="1032275" y="1560550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index.js</a:t>
              </a:r>
              <a:endParaRPr lang="ko-KR" altLang="en-US" sz="16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BCEBF1E-B908-4098-8553-58CB68AA647B}"/>
              </a:ext>
            </a:extLst>
          </p:cNvPr>
          <p:cNvGrpSpPr/>
          <p:nvPr/>
        </p:nvGrpSpPr>
        <p:grpSpPr>
          <a:xfrm>
            <a:off x="3319461" y="2677813"/>
            <a:ext cx="1895475" cy="518633"/>
            <a:chOff x="504825" y="1485900"/>
            <a:chExt cx="1895475" cy="51863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E0BABD1-3A0A-43CE-8C44-B9882B5CB121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172880-C63A-4A33-B959-92AD48D8DEF5}"/>
                </a:ext>
              </a:extLst>
            </p:cNvPr>
            <p:cNvSpPr txBox="1"/>
            <p:nvPr/>
          </p:nvSpPr>
          <p:spPr>
            <a:xfrm>
              <a:off x="1091586" y="1560550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App.js</a:t>
              </a:r>
              <a:endParaRPr lang="ko-KR" altLang="en-US" sz="1600" dirty="0"/>
            </a:p>
          </p:txBody>
        </p:sp>
      </p:grp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C9F781EC-8CF5-40DB-878D-34BD15710BF6}"/>
              </a:ext>
            </a:extLst>
          </p:cNvPr>
          <p:cNvSpPr/>
          <p:nvPr/>
        </p:nvSpPr>
        <p:spPr>
          <a:xfrm rot="5400000">
            <a:off x="2648971" y="1374188"/>
            <a:ext cx="369331" cy="742055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0083DFF7-F5CF-4D44-AAF5-C4058AC4B3D5}"/>
              </a:ext>
            </a:extLst>
          </p:cNvPr>
          <p:cNvSpPr/>
          <p:nvPr/>
        </p:nvSpPr>
        <p:spPr>
          <a:xfrm rot="10800000">
            <a:off x="4068245" y="2073348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CB8BF2-298A-41EB-BD8B-B8D516D6398B}"/>
              </a:ext>
            </a:extLst>
          </p:cNvPr>
          <p:cNvGrpSpPr/>
          <p:nvPr/>
        </p:nvGrpSpPr>
        <p:grpSpPr>
          <a:xfrm>
            <a:off x="6355580" y="1685395"/>
            <a:ext cx="1895475" cy="518633"/>
            <a:chOff x="504825" y="1485900"/>
            <a:chExt cx="1895475" cy="51863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88B9FAE-3F39-4DB5-990A-BCE77BBE34A4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42F254-36CA-4103-8973-3489071C6F35}"/>
                </a:ext>
              </a:extLst>
            </p:cNvPr>
            <p:cNvSpPr txBox="1"/>
            <p:nvPr/>
          </p:nvSpPr>
          <p:spPr>
            <a:xfrm>
              <a:off x="877429" y="1560550"/>
              <a:ext cx="11788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MyProps.js</a:t>
              </a:r>
              <a:endParaRPr lang="ko-KR" altLang="en-US" sz="16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785B34D-310F-4D0A-A339-30715A52DF4C}"/>
              </a:ext>
            </a:extLst>
          </p:cNvPr>
          <p:cNvGrpSpPr/>
          <p:nvPr/>
        </p:nvGrpSpPr>
        <p:grpSpPr>
          <a:xfrm>
            <a:off x="6355580" y="3037421"/>
            <a:ext cx="1895475" cy="518633"/>
            <a:chOff x="504825" y="1485900"/>
            <a:chExt cx="1895475" cy="518633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5F9706D-F0CF-47C0-8F93-F35BECDD87E0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E75327-002D-4751-B445-BDF52A99F214}"/>
                </a:ext>
              </a:extLst>
            </p:cNvPr>
            <p:cNvSpPr txBox="1"/>
            <p:nvPr/>
          </p:nvSpPr>
          <p:spPr>
            <a:xfrm>
              <a:off x="661538" y="1560550"/>
              <a:ext cx="1610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MyPropTypes.js</a:t>
              </a:r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A11F3E9-70DD-4224-BA99-2C6C0261801B}"/>
              </a:ext>
            </a:extLst>
          </p:cNvPr>
          <p:cNvGrpSpPr/>
          <p:nvPr/>
        </p:nvGrpSpPr>
        <p:grpSpPr>
          <a:xfrm>
            <a:off x="6355580" y="4389447"/>
            <a:ext cx="1895475" cy="518633"/>
            <a:chOff x="504825" y="1485900"/>
            <a:chExt cx="1895475" cy="518633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D6EDA05-1598-4CED-8D13-2818FA9BA717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231208-F844-4BD0-B2E8-4BE39F7054A8}"/>
                </a:ext>
              </a:extLst>
            </p:cNvPr>
            <p:cNvSpPr txBox="1"/>
            <p:nvPr/>
          </p:nvSpPr>
          <p:spPr>
            <a:xfrm>
              <a:off x="751593" y="1560550"/>
              <a:ext cx="1430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MyChildren.js</a:t>
              </a:r>
              <a:endParaRPr lang="ko-KR" altLang="en-US" sz="1600" dirty="0"/>
            </a:p>
          </p:txBody>
        </p:sp>
      </p:grp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F313DEC7-8443-4A12-BB7D-D078D729680A}"/>
              </a:ext>
            </a:extLst>
          </p:cNvPr>
          <p:cNvSpPr/>
          <p:nvPr/>
        </p:nvSpPr>
        <p:spPr>
          <a:xfrm rot="5400000">
            <a:off x="5484086" y="2703870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CAAA6FE-F61B-48CE-B953-F0E8A2A0C713}"/>
              </a:ext>
            </a:extLst>
          </p:cNvPr>
          <p:cNvCxnSpPr>
            <a:cxnSpLocks/>
          </p:cNvCxnSpPr>
          <p:nvPr/>
        </p:nvCxnSpPr>
        <p:spPr>
          <a:xfrm>
            <a:off x="6096000" y="1685395"/>
            <a:ext cx="0" cy="457471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1D27521-8D32-4CAE-AEC2-1750C840D395}"/>
              </a:ext>
            </a:extLst>
          </p:cNvPr>
          <p:cNvGrpSpPr/>
          <p:nvPr/>
        </p:nvGrpSpPr>
        <p:grpSpPr>
          <a:xfrm>
            <a:off x="9457397" y="4389447"/>
            <a:ext cx="1895475" cy="518633"/>
            <a:chOff x="504825" y="1485900"/>
            <a:chExt cx="1895475" cy="518633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FF4782D-7F01-4E20-A609-176D8E91B08A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3401F2-9D5E-4C6E-B55A-17A4AF295065}"/>
                </a:ext>
              </a:extLst>
            </p:cNvPr>
            <p:cNvSpPr txBox="1"/>
            <p:nvPr/>
          </p:nvSpPr>
          <p:spPr>
            <a:xfrm>
              <a:off x="672888" y="1587927"/>
              <a:ext cx="1587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MyChildrenSub.js</a:t>
              </a:r>
              <a:endParaRPr lang="ko-KR" altLang="en-US" sz="1400" dirty="0"/>
            </a:p>
          </p:txBody>
        </p:sp>
      </p:grp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76A41433-8EB3-4543-9194-A74899728E28}"/>
              </a:ext>
            </a:extLst>
          </p:cNvPr>
          <p:cNvSpPr/>
          <p:nvPr/>
        </p:nvSpPr>
        <p:spPr>
          <a:xfrm rot="5400000">
            <a:off x="8668821" y="4399245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E545D6B8-4837-46C8-B78E-4AE949E712DD}"/>
              </a:ext>
            </a:extLst>
          </p:cNvPr>
          <p:cNvSpPr/>
          <p:nvPr/>
        </p:nvSpPr>
        <p:spPr>
          <a:xfrm rot="10800000">
            <a:off x="7118651" y="5056922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U자형 2">
            <a:extLst>
              <a:ext uri="{FF2B5EF4-FFF2-40B4-BE49-F238E27FC236}">
                <a16:creationId xmlns:a16="http://schemas.microsoft.com/office/drawing/2014/main" id="{D395F9FB-F0D9-4454-BB6E-6EE8E76DA757}"/>
              </a:ext>
            </a:extLst>
          </p:cNvPr>
          <p:cNvSpPr/>
          <p:nvPr/>
        </p:nvSpPr>
        <p:spPr>
          <a:xfrm rot="16200000">
            <a:off x="4162641" y="3883908"/>
            <a:ext cx="4284056" cy="226829"/>
          </a:xfrm>
          <a:prstGeom prst="utur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U자형 45">
            <a:extLst>
              <a:ext uri="{FF2B5EF4-FFF2-40B4-BE49-F238E27FC236}">
                <a16:creationId xmlns:a16="http://schemas.microsoft.com/office/drawing/2014/main" id="{CD0A3E26-3997-400E-856F-8F388E7CBD11}"/>
              </a:ext>
            </a:extLst>
          </p:cNvPr>
          <p:cNvSpPr/>
          <p:nvPr/>
        </p:nvSpPr>
        <p:spPr>
          <a:xfrm rot="16200000">
            <a:off x="4857420" y="4578686"/>
            <a:ext cx="2894502" cy="226828"/>
          </a:xfrm>
          <a:prstGeom prst="utur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183FA16-80B8-4049-A4C3-1DE7A6C85C4B}"/>
              </a:ext>
            </a:extLst>
          </p:cNvPr>
          <p:cNvGrpSpPr/>
          <p:nvPr/>
        </p:nvGrpSpPr>
        <p:grpSpPr>
          <a:xfrm>
            <a:off x="9457397" y="3037421"/>
            <a:ext cx="1895475" cy="518633"/>
            <a:chOff x="504825" y="1485900"/>
            <a:chExt cx="1895475" cy="518633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98EC3862-A35C-473A-A19E-505673537520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FBF8F2-302C-4E8A-89E3-6E69093DC8E5}"/>
                </a:ext>
              </a:extLst>
            </p:cNvPr>
            <p:cNvSpPr txBox="1"/>
            <p:nvPr/>
          </p:nvSpPr>
          <p:spPr>
            <a:xfrm>
              <a:off x="594088" y="1591327"/>
              <a:ext cx="1745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MyPropTypesSub.js</a:t>
              </a:r>
              <a:endParaRPr lang="ko-KR" altLang="en-US" sz="1400" dirty="0"/>
            </a:p>
          </p:txBody>
        </p:sp>
      </p:grp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CFA53845-5AEA-405C-BEB5-6F1792ABDBDD}"/>
              </a:ext>
            </a:extLst>
          </p:cNvPr>
          <p:cNvSpPr/>
          <p:nvPr/>
        </p:nvSpPr>
        <p:spPr>
          <a:xfrm rot="5400000">
            <a:off x="8668821" y="3047219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497A691-C5FE-4437-8930-2276B9FC81EF}"/>
              </a:ext>
            </a:extLst>
          </p:cNvPr>
          <p:cNvGrpSpPr/>
          <p:nvPr/>
        </p:nvGrpSpPr>
        <p:grpSpPr>
          <a:xfrm>
            <a:off x="9457397" y="1685396"/>
            <a:ext cx="1895475" cy="518633"/>
            <a:chOff x="504825" y="1485900"/>
            <a:chExt cx="1895475" cy="518633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4FAE82F7-14F4-4D14-B8C2-1D242539A682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E00D201-9F19-4FA9-A35E-A57E6FB969E3}"/>
                </a:ext>
              </a:extLst>
            </p:cNvPr>
            <p:cNvSpPr txBox="1"/>
            <p:nvPr/>
          </p:nvSpPr>
          <p:spPr>
            <a:xfrm>
              <a:off x="744385" y="1575938"/>
              <a:ext cx="14449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MyPropSub.js</a:t>
              </a:r>
              <a:endParaRPr lang="ko-KR" altLang="en-US" sz="1600" dirty="0"/>
            </a:p>
          </p:txBody>
        </p:sp>
      </p:grp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BCBAB93A-CB05-41CB-A78E-0781691AE02E}"/>
              </a:ext>
            </a:extLst>
          </p:cNvPr>
          <p:cNvSpPr/>
          <p:nvPr/>
        </p:nvSpPr>
        <p:spPr>
          <a:xfrm rot="5400000">
            <a:off x="8668821" y="1695194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화살표: U자형 66">
            <a:extLst>
              <a:ext uri="{FF2B5EF4-FFF2-40B4-BE49-F238E27FC236}">
                <a16:creationId xmlns:a16="http://schemas.microsoft.com/office/drawing/2014/main" id="{27D263CF-D34E-40BE-8F24-F7F43B293CAC}"/>
              </a:ext>
            </a:extLst>
          </p:cNvPr>
          <p:cNvSpPr/>
          <p:nvPr/>
        </p:nvSpPr>
        <p:spPr>
          <a:xfrm rot="16200000">
            <a:off x="5533432" y="5254699"/>
            <a:ext cx="1542477" cy="226827"/>
          </a:xfrm>
          <a:prstGeom prst="utur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4995151-459E-4268-B838-86B8B6F75941}"/>
              </a:ext>
            </a:extLst>
          </p:cNvPr>
          <p:cNvGrpSpPr/>
          <p:nvPr/>
        </p:nvGrpSpPr>
        <p:grpSpPr>
          <a:xfrm>
            <a:off x="6355580" y="5741474"/>
            <a:ext cx="1895475" cy="518633"/>
            <a:chOff x="504825" y="1485900"/>
            <a:chExt cx="1895475" cy="518633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EE355BAC-730D-43DC-8BF6-EBAA1F4B3E79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A65C6D1-786A-42F6-9515-A9B18EEC2D34}"/>
                </a:ext>
              </a:extLst>
            </p:cNvPr>
            <p:cNvSpPr txBox="1"/>
            <p:nvPr/>
          </p:nvSpPr>
          <p:spPr>
            <a:xfrm>
              <a:off x="1044302" y="1560550"/>
              <a:ext cx="84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Meta.js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892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E3FFF4-68C5-4B8D-9468-D10EAC862EFF}"/>
              </a:ext>
            </a:extLst>
          </p:cNvPr>
          <p:cNvCxnSpPr/>
          <p:nvPr/>
        </p:nvCxnSpPr>
        <p:spPr>
          <a:xfrm>
            <a:off x="226423" y="679269"/>
            <a:ext cx="4267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228499-10A2-44C6-96F2-A7C69C5FF3B6}"/>
              </a:ext>
            </a:extLst>
          </p:cNvPr>
          <p:cNvSpPr txBox="1"/>
          <p:nvPr/>
        </p:nvSpPr>
        <p:spPr>
          <a:xfrm>
            <a:off x="226423" y="30993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연습문제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8DECC8-8AB9-4AFB-A86C-679F15D4802F}"/>
              </a:ext>
            </a:extLst>
          </p:cNvPr>
          <p:cNvSpPr/>
          <p:nvPr/>
        </p:nvSpPr>
        <p:spPr>
          <a:xfrm>
            <a:off x="409575" y="1352550"/>
            <a:ext cx="2114550" cy="519551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5ACCED-1370-441F-8D97-93F1CD330C43}"/>
              </a:ext>
            </a:extLst>
          </p:cNvPr>
          <p:cNvSpPr/>
          <p:nvPr/>
        </p:nvSpPr>
        <p:spPr>
          <a:xfrm>
            <a:off x="2995663" y="1352550"/>
            <a:ext cx="8615311" cy="519551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A982-6E6C-4294-8BAB-C7289569BE1F}"/>
              </a:ext>
            </a:extLst>
          </p:cNvPr>
          <p:cNvSpPr txBox="1"/>
          <p:nvPr/>
        </p:nvSpPr>
        <p:spPr>
          <a:xfrm>
            <a:off x="409575" y="96192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912E5-5889-4FBF-AD52-61BB993F1997}"/>
              </a:ext>
            </a:extLst>
          </p:cNvPr>
          <p:cNvSpPr txBox="1"/>
          <p:nvPr/>
        </p:nvSpPr>
        <p:spPr>
          <a:xfrm>
            <a:off x="2995663" y="961921"/>
            <a:ext cx="4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110234-DD02-4632-AA74-E4AD9AD8D4E0}"/>
              </a:ext>
            </a:extLst>
          </p:cNvPr>
          <p:cNvSpPr/>
          <p:nvPr/>
        </p:nvSpPr>
        <p:spPr>
          <a:xfrm>
            <a:off x="0" y="0"/>
            <a:ext cx="45719" cy="6792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68142D-70BC-40A6-AF37-B1031AD57BE9}"/>
              </a:ext>
            </a:extLst>
          </p:cNvPr>
          <p:cNvGrpSpPr/>
          <p:nvPr/>
        </p:nvGrpSpPr>
        <p:grpSpPr>
          <a:xfrm>
            <a:off x="504825" y="1485900"/>
            <a:ext cx="1895475" cy="518633"/>
            <a:chOff x="504825" y="1485900"/>
            <a:chExt cx="1895475" cy="518633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84D0B20-C838-4B12-8FD8-58444CE31728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97AD35-65E3-4280-8479-F085513F1710}"/>
                </a:ext>
              </a:extLst>
            </p:cNvPr>
            <p:cNvSpPr txBox="1"/>
            <p:nvPr/>
          </p:nvSpPr>
          <p:spPr>
            <a:xfrm>
              <a:off x="891211" y="1560550"/>
              <a:ext cx="1151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index.html</a:t>
              </a:r>
              <a:endParaRPr lang="ko-KR" altLang="en-US" sz="16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38BF6B-B1E4-4AF3-AFF2-461E504AF65B}"/>
              </a:ext>
            </a:extLst>
          </p:cNvPr>
          <p:cNvGrpSpPr/>
          <p:nvPr/>
        </p:nvGrpSpPr>
        <p:grpSpPr>
          <a:xfrm>
            <a:off x="3305175" y="1485900"/>
            <a:ext cx="1895475" cy="518633"/>
            <a:chOff x="504825" y="1485900"/>
            <a:chExt cx="1895475" cy="51863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9730D5D-37F3-4BC7-B069-2C0BE70900F7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3B3AD4-44DB-44B7-A255-1202A23E1FE8}"/>
                </a:ext>
              </a:extLst>
            </p:cNvPr>
            <p:cNvSpPr txBox="1"/>
            <p:nvPr/>
          </p:nvSpPr>
          <p:spPr>
            <a:xfrm>
              <a:off x="1032275" y="1560550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index.js</a:t>
              </a:r>
              <a:endParaRPr lang="ko-KR" altLang="en-US" sz="1600" dirty="0"/>
            </a:p>
          </p:txBody>
        </p:sp>
      </p:grp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8D24DD77-E462-4B09-BBE8-FE5BEE8ECD6E}"/>
              </a:ext>
            </a:extLst>
          </p:cNvPr>
          <p:cNvSpPr/>
          <p:nvPr/>
        </p:nvSpPr>
        <p:spPr>
          <a:xfrm rot="5400000">
            <a:off x="2648971" y="1374188"/>
            <a:ext cx="369331" cy="742055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8B56EACE-0E9C-46EE-9053-9FBFFD38EF0A}"/>
              </a:ext>
            </a:extLst>
          </p:cNvPr>
          <p:cNvSpPr/>
          <p:nvPr/>
        </p:nvSpPr>
        <p:spPr>
          <a:xfrm rot="10800000">
            <a:off x="4068245" y="2073348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21AE714-AED8-4DBF-87A0-1FF07D1EFF7A}"/>
              </a:ext>
            </a:extLst>
          </p:cNvPr>
          <p:cNvGrpSpPr/>
          <p:nvPr/>
        </p:nvGrpSpPr>
        <p:grpSpPr>
          <a:xfrm>
            <a:off x="3319461" y="3950306"/>
            <a:ext cx="1895475" cy="518633"/>
            <a:chOff x="504825" y="1485900"/>
            <a:chExt cx="1895475" cy="51863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2ACB949-B6D1-448A-92F6-30043269E499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21AF0-F948-4951-A708-F6E627E7456B}"/>
                </a:ext>
              </a:extLst>
            </p:cNvPr>
            <p:cNvSpPr txBox="1"/>
            <p:nvPr/>
          </p:nvSpPr>
          <p:spPr>
            <a:xfrm>
              <a:off x="840334" y="1560550"/>
              <a:ext cx="1253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Container.js</a:t>
              </a:r>
              <a:endParaRPr lang="ko-KR" altLang="en-US" sz="1600" dirty="0"/>
            </a:p>
          </p:txBody>
        </p:sp>
      </p:grp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FDA7D69E-1C88-48D7-85CA-FF636D14B99F}"/>
              </a:ext>
            </a:extLst>
          </p:cNvPr>
          <p:cNvSpPr/>
          <p:nvPr/>
        </p:nvSpPr>
        <p:spPr>
          <a:xfrm rot="10800000">
            <a:off x="4068245" y="3308938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807AE65-1E9F-4394-A7C6-0CE9753CCB77}"/>
              </a:ext>
            </a:extLst>
          </p:cNvPr>
          <p:cNvGrpSpPr/>
          <p:nvPr/>
        </p:nvGrpSpPr>
        <p:grpSpPr>
          <a:xfrm>
            <a:off x="6298534" y="1899104"/>
            <a:ext cx="1895475" cy="518633"/>
            <a:chOff x="504825" y="1485900"/>
            <a:chExt cx="1895475" cy="518633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7A62C880-56D5-4557-982E-ABC687F4DAAD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BCD945-3173-40EB-9CC9-2C37D911997A}"/>
                </a:ext>
              </a:extLst>
            </p:cNvPr>
            <p:cNvSpPr txBox="1"/>
            <p:nvPr/>
          </p:nvSpPr>
          <p:spPr>
            <a:xfrm>
              <a:off x="954949" y="1560550"/>
              <a:ext cx="1023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Header.js</a:t>
              </a:r>
              <a:endParaRPr lang="ko-KR" altLang="en-US" sz="16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9E35B5B-C213-4912-A915-8D311B756C27}"/>
              </a:ext>
            </a:extLst>
          </p:cNvPr>
          <p:cNvGrpSpPr/>
          <p:nvPr/>
        </p:nvGrpSpPr>
        <p:grpSpPr>
          <a:xfrm>
            <a:off x="6312822" y="3935161"/>
            <a:ext cx="1895475" cy="518633"/>
            <a:chOff x="504825" y="1485900"/>
            <a:chExt cx="1895475" cy="518633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4B16B3C-7E14-4329-8C48-4E61059A43AF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621E06-28C5-4FF6-8E48-2A5BA2BCE0DE}"/>
                </a:ext>
              </a:extLst>
            </p:cNvPr>
            <p:cNvSpPr txBox="1"/>
            <p:nvPr/>
          </p:nvSpPr>
          <p:spPr>
            <a:xfrm>
              <a:off x="912117" y="1560550"/>
              <a:ext cx="1109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Content.js</a:t>
              </a:r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FCF981-0F8F-4805-81AB-1670E5AF7988}"/>
              </a:ext>
            </a:extLst>
          </p:cNvPr>
          <p:cNvGrpSpPr/>
          <p:nvPr/>
        </p:nvGrpSpPr>
        <p:grpSpPr>
          <a:xfrm>
            <a:off x="9301212" y="3615281"/>
            <a:ext cx="1895475" cy="518633"/>
            <a:chOff x="504825" y="1485900"/>
            <a:chExt cx="1895475" cy="518633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7EA8BF8-BB7D-4F1D-BEF4-12E45412E35C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10BBF7-830D-4FC7-835E-BEEA73FE3754}"/>
                </a:ext>
              </a:extLst>
            </p:cNvPr>
            <p:cNvSpPr txBox="1"/>
            <p:nvPr/>
          </p:nvSpPr>
          <p:spPr>
            <a:xfrm>
              <a:off x="942768" y="1560550"/>
              <a:ext cx="10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Sidebar.js</a:t>
              </a:r>
              <a:endParaRPr lang="ko-KR" altLang="en-US" sz="16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93C0BF4-769D-4C3F-8378-F48F65EB4F8E}"/>
              </a:ext>
            </a:extLst>
          </p:cNvPr>
          <p:cNvGrpSpPr/>
          <p:nvPr/>
        </p:nvGrpSpPr>
        <p:grpSpPr>
          <a:xfrm>
            <a:off x="9301212" y="4348120"/>
            <a:ext cx="1895475" cy="518633"/>
            <a:chOff x="504825" y="1485900"/>
            <a:chExt cx="1895475" cy="518633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6BBD2FA4-40AA-4E45-BAB1-E0D693168B7B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9694F9-BBC6-48EC-852E-E823C3CDA8D0}"/>
                </a:ext>
              </a:extLst>
            </p:cNvPr>
            <p:cNvSpPr txBox="1"/>
            <p:nvPr/>
          </p:nvSpPr>
          <p:spPr>
            <a:xfrm>
              <a:off x="1053119" y="1560550"/>
              <a:ext cx="827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Main.js</a:t>
              </a:r>
              <a:endParaRPr lang="ko-KR" altLang="en-US" sz="16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F7D9F8B-4942-4E9B-B8F2-5193AE86D3D8}"/>
              </a:ext>
            </a:extLst>
          </p:cNvPr>
          <p:cNvGrpSpPr/>
          <p:nvPr/>
        </p:nvGrpSpPr>
        <p:grpSpPr>
          <a:xfrm>
            <a:off x="6312822" y="5875946"/>
            <a:ext cx="1895475" cy="518633"/>
            <a:chOff x="504825" y="1485900"/>
            <a:chExt cx="1895475" cy="51863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55AE577-5A8C-431D-8DF4-E8CC17DECBC8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1BD116-C771-46DF-99E8-9726D3CE2FF4}"/>
                </a:ext>
              </a:extLst>
            </p:cNvPr>
            <p:cNvSpPr txBox="1"/>
            <p:nvPr/>
          </p:nvSpPr>
          <p:spPr>
            <a:xfrm>
              <a:off x="991082" y="1560550"/>
              <a:ext cx="951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Footer.js</a:t>
              </a:r>
              <a:endParaRPr lang="ko-KR" altLang="en-US" sz="1600" dirty="0"/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BD51542-47E6-49B0-B7B4-250BC10AFD88}"/>
              </a:ext>
            </a:extLst>
          </p:cNvPr>
          <p:cNvCxnSpPr/>
          <p:nvPr/>
        </p:nvCxnSpPr>
        <p:spPr>
          <a:xfrm>
            <a:off x="6178118" y="2158419"/>
            <a:ext cx="0" cy="397684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DB28477-3158-4730-B6B3-4FBE24BEC96E}"/>
              </a:ext>
            </a:extLst>
          </p:cNvPr>
          <p:cNvCxnSpPr/>
          <p:nvPr/>
        </p:nvCxnSpPr>
        <p:spPr>
          <a:xfrm>
            <a:off x="9198793" y="3842204"/>
            <a:ext cx="0" cy="9191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0F9E41F-284E-4B65-B4C6-D883139770FC}"/>
              </a:ext>
            </a:extLst>
          </p:cNvPr>
          <p:cNvGrpSpPr/>
          <p:nvPr/>
        </p:nvGrpSpPr>
        <p:grpSpPr>
          <a:xfrm>
            <a:off x="3319461" y="2677813"/>
            <a:ext cx="1895475" cy="518633"/>
            <a:chOff x="504825" y="1485900"/>
            <a:chExt cx="1895475" cy="518633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4DCDF166-1ED2-4B78-82DB-60887F06F074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A3B229-F12A-4946-8C67-24B74F198CD3}"/>
                </a:ext>
              </a:extLst>
            </p:cNvPr>
            <p:cNvSpPr txBox="1"/>
            <p:nvPr/>
          </p:nvSpPr>
          <p:spPr>
            <a:xfrm>
              <a:off x="1091586" y="1560550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App.js</a:t>
              </a:r>
              <a:endParaRPr lang="ko-KR" altLang="en-US" sz="1600" dirty="0"/>
            </a:p>
          </p:txBody>
        </p:sp>
      </p:grp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B08DD0B1-D385-4714-A010-EC20F0949920}"/>
              </a:ext>
            </a:extLst>
          </p:cNvPr>
          <p:cNvSpPr/>
          <p:nvPr/>
        </p:nvSpPr>
        <p:spPr>
          <a:xfrm rot="5400000">
            <a:off x="5484086" y="3988587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7E860FA1-8463-41FA-9EBC-71D02D910FBB}"/>
              </a:ext>
            </a:extLst>
          </p:cNvPr>
          <p:cNvSpPr/>
          <p:nvPr/>
        </p:nvSpPr>
        <p:spPr>
          <a:xfrm rot="5400000">
            <a:off x="8527621" y="3988587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2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E3FFF4-68C5-4B8D-9468-D10EAC862EFF}"/>
              </a:ext>
            </a:extLst>
          </p:cNvPr>
          <p:cNvCxnSpPr/>
          <p:nvPr/>
        </p:nvCxnSpPr>
        <p:spPr>
          <a:xfrm>
            <a:off x="226423" y="679269"/>
            <a:ext cx="4267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228499-10A2-44C6-96F2-A7C69C5FF3B6}"/>
              </a:ext>
            </a:extLst>
          </p:cNvPr>
          <p:cNvSpPr txBox="1"/>
          <p:nvPr/>
        </p:nvSpPr>
        <p:spPr>
          <a:xfrm>
            <a:off x="226423" y="30993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연습문제 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8DECC8-8AB9-4AFB-A86C-679F15D4802F}"/>
              </a:ext>
            </a:extLst>
          </p:cNvPr>
          <p:cNvSpPr/>
          <p:nvPr/>
        </p:nvSpPr>
        <p:spPr>
          <a:xfrm>
            <a:off x="409575" y="1352550"/>
            <a:ext cx="2114550" cy="519551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5ACCED-1370-441F-8D97-93F1CD330C43}"/>
              </a:ext>
            </a:extLst>
          </p:cNvPr>
          <p:cNvSpPr/>
          <p:nvPr/>
        </p:nvSpPr>
        <p:spPr>
          <a:xfrm>
            <a:off x="2995663" y="1352550"/>
            <a:ext cx="8615311" cy="519551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A982-6E6C-4294-8BAB-C7289569BE1F}"/>
              </a:ext>
            </a:extLst>
          </p:cNvPr>
          <p:cNvSpPr txBox="1"/>
          <p:nvPr/>
        </p:nvSpPr>
        <p:spPr>
          <a:xfrm>
            <a:off x="409575" y="96192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912E5-5889-4FBF-AD52-61BB993F1997}"/>
              </a:ext>
            </a:extLst>
          </p:cNvPr>
          <p:cNvSpPr txBox="1"/>
          <p:nvPr/>
        </p:nvSpPr>
        <p:spPr>
          <a:xfrm>
            <a:off x="2995663" y="961921"/>
            <a:ext cx="4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110234-DD02-4632-AA74-E4AD9AD8D4E0}"/>
              </a:ext>
            </a:extLst>
          </p:cNvPr>
          <p:cNvSpPr/>
          <p:nvPr/>
        </p:nvSpPr>
        <p:spPr>
          <a:xfrm>
            <a:off x="0" y="0"/>
            <a:ext cx="45719" cy="6792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17707D9-C72F-4267-9E48-33363E99E7C8}"/>
              </a:ext>
            </a:extLst>
          </p:cNvPr>
          <p:cNvGrpSpPr/>
          <p:nvPr/>
        </p:nvGrpSpPr>
        <p:grpSpPr>
          <a:xfrm>
            <a:off x="504825" y="1485900"/>
            <a:ext cx="1895475" cy="518633"/>
            <a:chOff x="504825" y="1485900"/>
            <a:chExt cx="1895475" cy="51863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F777723-0395-46E3-A614-C8E1F9406000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E611C3A-0FBA-47BB-9F0F-A54CF9905015}"/>
                </a:ext>
              </a:extLst>
            </p:cNvPr>
            <p:cNvSpPr txBox="1"/>
            <p:nvPr/>
          </p:nvSpPr>
          <p:spPr>
            <a:xfrm>
              <a:off x="891211" y="1560550"/>
              <a:ext cx="1151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index.html</a:t>
              </a:r>
              <a:endParaRPr lang="ko-KR" altLang="en-US" sz="16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8C156BC-9FB2-463D-9BB6-90D6E0E20FB2}"/>
              </a:ext>
            </a:extLst>
          </p:cNvPr>
          <p:cNvGrpSpPr/>
          <p:nvPr/>
        </p:nvGrpSpPr>
        <p:grpSpPr>
          <a:xfrm>
            <a:off x="3305175" y="1485900"/>
            <a:ext cx="1895475" cy="518633"/>
            <a:chOff x="504825" y="1485900"/>
            <a:chExt cx="1895475" cy="518633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F52A08B-8E4A-4A3C-B1D9-C96FB0305FE2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F09959-B436-4402-AE64-2790308DF55C}"/>
                </a:ext>
              </a:extLst>
            </p:cNvPr>
            <p:cNvSpPr txBox="1"/>
            <p:nvPr/>
          </p:nvSpPr>
          <p:spPr>
            <a:xfrm>
              <a:off x="1032275" y="1560550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index.js</a:t>
              </a:r>
              <a:endParaRPr lang="ko-KR" altLang="en-US" sz="16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BCEBF1E-B908-4098-8553-58CB68AA647B}"/>
              </a:ext>
            </a:extLst>
          </p:cNvPr>
          <p:cNvGrpSpPr/>
          <p:nvPr/>
        </p:nvGrpSpPr>
        <p:grpSpPr>
          <a:xfrm>
            <a:off x="3319461" y="2677813"/>
            <a:ext cx="1895475" cy="518633"/>
            <a:chOff x="504825" y="1485900"/>
            <a:chExt cx="1895475" cy="51863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E0BABD1-3A0A-43CE-8C44-B9882B5CB121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172880-C63A-4A33-B959-92AD48D8DEF5}"/>
                </a:ext>
              </a:extLst>
            </p:cNvPr>
            <p:cNvSpPr txBox="1"/>
            <p:nvPr/>
          </p:nvSpPr>
          <p:spPr>
            <a:xfrm>
              <a:off x="1091586" y="1560550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App.js</a:t>
              </a:r>
              <a:endParaRPr lang="ko-KR" altLang="en-US" sz="1600" dirty="0"/>
            </a:p>
          </p:txBody>
        </p:sp>
      </p:grp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C9F781EC-8CF5-40DB-878D-34BD15710BF6}"/>
              </a:ext>
            </a:extLst>
          </p:cNvPr>
          <p:cNvSpPr/>
          <p:nvPr/>
        </p:nvSpPr>
        <p:spPr>
          <a:xfrm rot="5400000">
            <a:off x="2648971" y="1374188"/>
            <a:ext cx="369331" cy="742055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0083DFF7-F5CF-4D44-AAF5-C4058AC4B3D5}"/>
              </a:ext>
            </a:extLst>
          </p:cNvPr>
          <p:cNvSpPr/>
          <p:nvPr/>
        </p:nvSpPr>
        <p:spPr>
          <a:xfrm rot="10800000">
            <a:off x="4068245" y="2073348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CB8BF2-298A-41EB-BD8B-B8D516D6398B}"/>
              </a:ext>
            </a:extLst>
          </p:cNvPr>
          <p:cNvGrpSpPr/>
          <p:nvPr/>
        </p:nvGrpSpPr>
        <p:grpSpPr>
          <a:xfrm>
            <a:off x="6355580" y="2677813"/>
            <a:ext cx="1895475" cy="518633"/>
            <a:chOff x="504825" y="1485900"/>
            <a:chExt cx="1895475" cy="51863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88B9FAE-3F39-4DB5-990A-BCE77BBE34A4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42F254-36CA-4103-8973-3489071C6F35}"/>
                </a:ext>
              </a:extLst>
            </p:cNvPr>
            <p:cNvSpPr txBox="1"/>
            <p:nvPr/>
          </p:nvSpPr>
          <p:spPr>
            <a:xfrm>
              <a:off x="901504" y="1560550"/>
              <a:ext cx="1130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Weather.js</a:t>
              </a:r>
              <a:endParaRPr lang="ko-KR" altLang="en-US" sz="1600" dirty="0"/>
            </a:p>
          </p:txBody>
        </p:sp>
      </p:grp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13C8D79B-DBDF-4FFE-A68F-CBE5154BA9BE}"/>
              </a:ext>
            </a:extLst>
          </p:cNvPr>
          <p:cNvSpPr/>
          <p:nvPr/>
        </p:nvSpPr>
        <p:spPr>
          <a:xfrm rot="5400000">
            <a:off x="5484086" y="2703870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4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E3FFF4-68C5-4B8D-9468-D10EAC862EFF}"/>
              </a:ext>
            </a:extLst>
          </p:cNvPr>
          <p:cNvCxnSpPr/>
          <p:nvPr/>
        </p:nvCxnSpPr>
        <p:spPr>
          <a:xfrm>
            <a:off x="226423" y="679269"/>
            <a:ext cx="4267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228499-10A2-44C6-96F2-A7C69C5FF3B6}"/>
              </a:ext>
            </a:extLst>
          </p:cNvPr>
          <p:cNvSpPr txBox="1"/>
          <p:nvPr/>
        </p:nvSpPr>
        <p:spPr>
          <a:xfrm>
            <a:off x="226423" y="30993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연습문제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8DECC8-8AB9-4AFB-A86C-679F15D4802F}"/>
              </a:ext>
            </a:extLst>
          </p:cNvPr>
          <p:cNvSpPr/>
          <p:nvPr/>
        </p:nvSpPr>
        <p:spPr>
          <a:xfrm>
            <a:off x="409575" y="1352550"/>
            <a:ext cx="2114550" cy="519551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5ACCED-1370-441F-8D97-93F1CD330C43}"/>
              </a:ext>
            </a:extLst>
          </p:cNvPr>
          <p:cNvSpPr/>
          <p:nvPr/>
        </p:nvSpPr>
        <p:spPr>
          <a:xfrm>
            <a:off x="2995663" y="1352550"/>
            <a:ext cx="8615311" cy="519551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A982-6E6C-4294-8BAB-C7289569BE1F}"/>
              </a:ext>
            </a:extLst>
          </p:cNvPr>
          <p:cNvSpPr txBox="1"/>
          <p:nvPr/>
        </p:nvSpPr>
        <p:spPr>
          <a:xfrm>
            <a:off x="409575" y="96192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912E5-5889-4FBF-AD52-61BB993F1997}"/>
              </a:ext>
            </a:extLst>
          </p:cNvPr>
          <p:cNvSpPr txBox="1"/>
          <p:nvPr/>
        </p:nvSpPr>
        <p:spPr>
          <a:xfrm>
            <a:off x="2995663" y="961921"/>
            <a:ext cx="4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110234-DD02-4632-AA74-E4AD9AD8D4E0}"/>
              </a:ext>
            </a:extLst>
          </p:cNvPr>
          <p:cNvSpPr/>
          <p:nvPr/>
        </p:nvSpPr>
        <p:spPr>
          <a:xfrm>
            <a:off x="0" y="0"/>
            <a:ext cx="45719" cy="6792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17707D9-C72F-4267-9E48-33363E99E7C8}"/>
              </a:ext>
            </a:extLst>
          </p:cNvPr>
          <p:cNvGrpSpPr/>
          <p:nvPr/>
        </p:nvGrpSpPr>
        <p:grpSpPr>
          <a:xfrm>
            <a:off x="504825" y="1485900"/>
            <a:ext cx="1895475" cy="518633"/>
            <a:chOff x="504825" y="1485900"/>
            <a:chExt cx="1895475" cy="51863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F777723-0395-46E3-A614-C8E1F9406000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E611C3A-0FBA-47BB-9F0F-A54CF9905015}"/>
                </a:ext>
              </a:extLst>
            </p:cNvPr>
            <p:cNvSpPr txBox="1"/>
            <p:nvPr/>
          </p:nvSpPr>
          <p:spPr>
            <a:xfrm>
              <a:off x="891211" y="1560550"/>
              <a:ext cx="1151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index.html</a:t>
              </a:r>
              <a:endParaRPr lang="ko-KR" altLang="en-US" sz="16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8C156BC-9FB2-463D-9BB6-90D6E0E20FB2}"/>
              </a:ext>
            </a:extLst>
          </p:cNvPr>
          <p:cNvGrpSpPr/>
          <p:nvPr/>
        </p:nvGrpSpPr>
        <p:grpSpPr>
          <a:xfrm>
            <a:off x="3305175" y="1485900"/>
            <a:ext cx="1895475" cy="518633"/>
            <a:chOff x="504825" y="1485900"/>
            <a:chExt cx="1895475" cy="518633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F52A08B-8E4A-4A3C-B1D9-C96FB0305FE2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F09959-B436-4402-AE64-2790308DF55C}"/>
                </a:ext>
              </a:extLst>
            </p:cNvPr>
            <p:cNvSpPr txBox="1"/>
            <p:nvPr/>
          </p:nvSpPr>
          <p:spPr>
            <a:xfrm>
              <a:off x="1032275" y="1560550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index.js</a:t>
              </a:r>
              <a:endParaRPr lang="ko-KR" altLang="en-US" sz="16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BCEBF1E-B908-4098-8553-58CB68AA647B}"/>
              </a:ext>
            </a:extLst>
          </p:cNvPr>
          <p:cNvGrpSpPr/>
          <p:nvPr/>
        </p:nvGrpSpPr>
        <p:grpSpPr>
          <a:xfrm>
            <a:off x="3319461" y="2677813"/>
            <a:ext cx="1895475" cy="518633"/>
            <a:chOff x="504825" y="1485900"/>
            <a:chExt cx="1895475" cy="51863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E0BABD1-3A0A-43CE-8C44-B9882B5CB121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172880-C63A-4A33-B959-92AD48D8DEF5}"/>
                </a:ext>
              </a:extLst>
            </p:cNvPr>
            <p:cNvSpPr txBox="1"/>
            <p:nvPr/>
          </p:nvSpPr>
          <p:spPr>
            <a:xfrm>
              <a:off x="1091586" y="1560550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App.js</a:t>
              </a:r>
              <a:endParaRPr lang="ko-KR" altLang="en-US" sz="1600" dirty="0"/>
            </a:p>
          </p:txBody>
        </p:sp>
      </p:grp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C9F781EC-8CF5-40DB-878D-34BD15710BF6}"/>
              </a:ext>
            </a:extLst>
          </p:cNvPr>
          <p:cNvSpPr/>
          <p:nvPr/>
        </p:nvSpPr>
        <p:spPr>
          <a:xfrm rot="5400000">
            <a:off x="2648971" y="1374188"/>
            <a:ext cx="369331" cy="742055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0083DFF7-F5CF-4D44-AAF5-C4058AC4B3D5}"/>
              </a:ext>
            </a:extLst>
          </p:cNvPr>
          <p:cNvSpPr/>
          <p:nvPr/>
        </p:nvSpPr>
        <p:spPr>
          <a:xfrm rot="10800000">
            <a:off x="4068245" y="2073348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CB8BF2-298A-41EB-BD8B-B8D516D6398B}"/>
              </a:ext>
            </a:extLst>
          </p:cNvPr>
          <p:cNvGrpSpPr/>
          <p:nvPr/>
        </p:nvGrpSpPr>
        <p:grpSpPr>
          <a:xfrm>
            <a:off x="6355580" y="1729827"/>
            <a:ext cx="1895475" cy="518633"/>
            <a:chOff x="504825" y="1485900"/>
            <a:chExt cx="1895475" cy="51863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88B9FAE-3F39-4DB5-990A-BCE77BBE34A4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42F254-36CA-4103-8973-3489071C6F35}"/>
                </a:ext>
              </a:extLst>
            </p:cNvPr>
            <p:cNvSpPr txBox="1"/>
            <p:nvPr/>
          </p:nvSpPr>
          <p:spPr>
            <a:xfrm>
              <a:off x="724342" y="1560550"/>
              <a:ext cx="14850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Department.js</a:t>
              </a:r>
              <a:endParaRPr lang="ko-KR" altLang="en-US" sz="16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785B34D-310F-4D0A-A339-30715A52DF4C}"/>
              </a:ext>
            </a:extLst>
          </p:cNvPr>
          <p:cNvGrpSpPr/>
          <p:nvPr/>
        </p:nvGrpSpPr>
        <p:grpSpPr>
          <a:xfrm>
            <a:off x="6355580" y="3564284"/>
            <a:ext cx="1895475" cy="518633"/>
            <a:chOff x="504825" y="1485900"/>
            <a:chExt cx="1895475" cy="518633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5F9706D-F0CF-47C0-8F93-F35BECDD87E0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E75327-002D-4751-B445-BDF52A99F214}"/>
                </a:ext>
              </a:extLst>
            </p:cNvPr>
            <p:cNvSpPr txBox="1"/>
            <p:nvPr/>
          </p:nvSpPr>
          <p:spPr>
            <a:xfrm>
              <a:off x="724342" y="1560550"/>
              <a:ext cx="14850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Department.js</a:t>
              </a:r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A11F3E9-70DD-4224-BA99-2C6C0261801B}"/>
              </a:ext>
            </a:extLst>
          </p:cNvPr>
          <p:cNvGrpSpPr/>
          <p:nvPr/>
        </p:nvGrpSpPr>
        <p:grpSpPr>
          <a:xfrm>
            <a:off x="6355580" y="5398741"/>
            <a:ext cx="1895475" cy="518633"/>
            <a:chOff x="504825" y="1485900"/>
            <a:chExt cx="1895475" cy="518633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D6EDA05-1598-4CED-8D13-2818FA9BA717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231208-F844-4BD0-B2E8-4BE39F7054A8}"/>
                </a:ext>
              </a:extLst>
            </p:cNvPr>
            <p:cNvSpPr txBox="1"/>
            <p:nvPr/>
          </p:nvSpPr>
          <p:spPr>
            <a:xfrm>
              <a:off x="724342" y="1560550"/>
              <a:ext cx="14850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Department.js</a:t>
              </a:r>
              <a:endParaRPr lang="ko-KR" altLang="en-US" sz="1600" dirty="0"/>
            </a:p>
          </p:txBody>
        </p:sp>
      </p:grp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F313DEC7-8443-4A12-BB7D-D078D729680A}"/>
              </a:ext>
            </a:extLst>
          </p:cNvPr>
          <p:cNvSpPr/>
          <p:nvPr/>
        </p:nvSpPr>
        <p:spPr>
          <a:xfrm rot="5400000">
            <a:off x="5484086" y="2703870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CAAA6FE-F61B-48CE-B953-F0E8A2A0C713}"/>
              </a:ext>
            </a:extLst>
          </p:cNvPr>
          <p:cNvCxnSpPr>
            <a:cxnSpLocks/>
          </p:cNvCxnSpPr>
          <p:nvPr/>
        </p:nvCxnSpPr>
        <p:spPr>
          <a:xfrm>
            <a:off x="6096000" y="1685395"/>
            <a:ext cx="0" cy="457471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1D27521-8D32-4CAE-AEC2-1750C840D395}"/>
              </a:ext>
            </a:extLst>
          </p:cNvPr>
          <p:cNvGrpSpPr/>
          <p:nvPr/>
        </p:nvGrpSpPr>
        <p:grpSpPr>
          <a:xfrm>
            <a:off x="9457397" y="3564284"/>
            <a:ext cx="1895475" cy="518633"/>
            <a:chOff x="504825" y="1485900"/>
            <a:chExt cx="1895475" cy="518633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FF4782D-7F01-4E20-A609-176D8E91B08A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3401F2-9D5E-4C6E-B55A-17A4AF295065}"/>
                </a:ext>
              </a:extLst>
            </p:cNvPr>
            <p:cNvSpPr txBox="1"/>
            <p:nvPr/>
          </p:nvSpPr>
          <p:spPr>
            <a:xfrm>
              <a:off x="839920" y="1560550"/>
              <a:ext cx="12538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myschool.js</a:t>
              </a:r>
              <a:endParaRPr lang="ko-KR" altLang="en-US" sz="1600" dirty="0"/>
            </a:p>
          </p:txBody>
        </p:sp>
      </p:grp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76A41433-8EB3-4543-9194-A74899728E28}"/>
              </a:ext>
            </a:extLst>
          </p:cNvPr>
          <p:cNvSpPr/>
          <p:nvPr/>
        </p:nvSpPr>
        <p:spPr>
          <a:xfrm rot="5400000">
            <a:off x="8668821" y="3558694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9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E3FFF4-68C5-4B8D-9468-D10EAC862EFF}"/>
              </a:ext>
            </a:extLst>
          </p:cNvPr>
          <p:cNvCxnSpPr/>
          <p:nvPr/>
        </p:nvCxnSpPr>
        <p:spPr>
          <a:xfrm>
            <a:off x="226423" y="679269"/>
            <a:ext cx="4267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228499-10A2-44C6-96F2-A7C69C5FF3B6}"/>
              </a:ext>
            </a:extLst>
          </p:cNvPr>
          <p:cNvSpPr txBox="1"/>
          <p:nvPr/>
        </p:nvSpPr>
        <p:spPr>
          <a:xfrm>
            <a:off x="226423" y="30993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연습문제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8DECC8-8AB9-4AFB-A86C-679F15D4802F}"/>
              </a:ext>
            </a:extLst>
          </p:cNvPr>
          <p:cNvSpPr/>
          <p:nvPr/>
        </p:nvSpPr>
        <p:spPr>
          <a:xfrm>
            <a:off x="409575" y="1352550"/>
            <a:ext cx="2114550" cy="519551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5ACCED-1370-441F-8D97-93F1CD330C43}"/>
              </a:ext>
            </a:extLst>
          </p:cNvPr>
          <p:cNvSpPr/>
          <p:nvPr/>
        </p:nvSpPr>
        <p:spPr>
          <a:xfrm>
            <a:off x="2995663" y="1352550"/>
            <a:ext cx="8615311" cy="519551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A982-6E6C-4294-8BAB-C7289569BE1F}"/>
              </a:ext>
            </a:extLst>
          </p:cNvPr>
          <p:cNvSpPr txBox="1"/>
          <p:nvPr/>
        </p:nvSpPr>
        <p:spPr>
          <a:xfrm>
            <a:off x="409575" y="96192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912E5-5889-4FBF-AD52-61BB993F1997}"/>
              </a:ext>
            </a:extLst>
          </p:cNvPr>
          <p:cNvSpPr txBox="1"/>
          <p:nvPr/>
        </p:nvSpPr>
        <p:spPr>
          <a:xfrm>
            <a:off x="2995663" y="961921"/>
            <a:ext cx="4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110234-DD02-4632-AA74-E4AD9AD8D4E0}"/>
              </a:ext>
            </a:extLst>
          </p:cNvPr>
          <p:cNvSpPr/>
          <p:nvPr/>
        </p:nvSpPr>
        <p:spPr>
          <a:xfrm>
            <a:off x="0" y="0"/>
            <a:ext cx="45719" cy="6792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17707D9-C72F-4267-9E48-33363E99E7C8}"/>
              </a:ext>
            </a:extLst>
          </p:cNvPr>
          <p:cNvGrpSpPr/>
          <p:nvPr/>
        </p:nvGrpSpPr>
        <p:grpSpPr>
          <a:xfrm>
            <a:off x="504825" y="1485900"/>
            <a:ext cx="1895475" cy="518633"/>
            <a:chOff x="504825" y="1485900"/>
            <a:chExt cx="1895475" cy="51863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F777723-0395-46E3-A614-C8E1F9406000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E611C3A-0FBA-47BB-9F0F-A54CF9905015}"/>
                </a:ext>
              </a:extLst>
            </p:cNvPr>
            <p:cNvSpPr txBox="1"/>
            <p:nvPr/>
          </p:nvSpPr>
          <p:spPr>
            <a:xfrm>
              <a:off x="891211" y="1560550"/>
              <a:ext cx="1151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index.html</a:t>
              </a:r>
              <a:endParaRPr lang="ko-KR" altLang="en-US" sz="16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8C156BC-9FB2-463D-9BB6-90D6E0E20FB2}"/>
              </a:ext>
            </a:extLst>
          </p:cNvPr>
          <p:cNvGrpSpPr/>
          <p:nvPr/>
        </p:nvGrpSpPr>
        <p:grpSpPr>
          <a:xfrm>
            <a:off x="3305175" y="1485900"/>
            <a:ext cx="1895475" cy="518633"/>
            <a:chOff x="504825" y="1485900"/>
            <a:chExt cx="1895475" cy="518633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F52A08B-8E4A-4A3C-B1D9-C96FB0305FE2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F09959-B436-4402-AE64-2790308DF55C}"/>
                </a:ext>
              </a:extLst>
            </p:cNvPr>
            <p:cNvSpPr txBox="1"/>
            <p:nvPr/>
          </p:nvSpPr>
          <p:spPr>
            <a:xfrm>
              <a:off x="1032275" y="1560550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index.js</a:t>
              </a:r>
              <a:endParaRPr lang="ko-KR" altLang="en-US" sz="16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BCEBF1E-B908-4098-8553-58CB68AA647B}"/>
              </a:ext>
            </a:extLst>
          </p:cNvPr>
          <p:cNvGrpSpPr/>
          <p:nvPr/>
        </p:nvGrpSpPr>
        <p:grpSpPr>
          <a:xfrm>
            <a:off x="3319461" y="2677813"/>
            <a:ext cx="1895475" cy="518633"/>
            <a:chOff x="504825" y="1485900"/>
            <a:chExt cx="1895475" cy="51863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E0BABD1-3A0A-43CE-8C44-B9882B5CB121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172880-C63A-4A33-B959-92AD48D8DEF5}"/>
                </a:ext>
              </a:extLst>
            </p:cNvPr>
            <p:cNvSpPr txBox="1"/>
            <p:nvPr/>
          </p:nvSpPr>
          <p:spPr>
            <a:xfrm>
              <a:off x="1091586" y="1560550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App.js</a:t>
              </a:r>
              <a:endParaRPr lang="ko-KR" altLang="en-US" sz="1600" dirty="0"/>
            </a:p>
          </p:txBody>
        </p:sp>
      </p:grp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C9F781EC-8CF5-40DB-878D-34BD15710BF6}"/>
              </a:ext>
            </a:extLst>
          </p:cNvPr>
          <p:cNvSpPr/>
          <p:nvPr/>
        </p:nvSpPr>
        <p:spPr>
          <a:xfrm rot="5400000">
            <a:off x="2648971" y="1374188"/>
            <a:ext cx="369331" cy="742055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0083DFF7-F5CF-4D44-AAF5-C4058AC4B3D5}"/>
              </a:ext>
            </a:extLst>
          </p:cNvPr>
          <p:cNvSpPr/>
          <p:nvPr/>
        </p:nvSpPr>
        <p:spPr>
          <a:xfrm rot="10800000">
            <a:off x="4068245" y="2073348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785B34D-310F-4D0A-A339-30715A52DF4C}"/>
              </a:ext>
            </a:extLst>
          </p:cNvPr>
          <p:cNvGrpSpPr/>
          <p:nvPr/>
        </p:nvGrpSpPr>
        <p:grpSpPr>
          <a:xfrm>
            <a:off x="6273731" y="2662423"/>
            <a:ext cx="1895475" cy="518633"/>
            <a:chOff x="504825" y="1485900"/>
            <a:chExt cx="1895475" cy="518633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5F9706D-F0CF-47C0-8F93-F35BECDD87E0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E75327-002D-4751-B445-BDF52A99F214}"/>
                </a:ext>
              </a:extLst>
            </p:cNvPr>
            <p:cNvSpPr txBox="1"/>
            <p:nvPr/>
          </p:nvSpPr>
          <p:spPr>
            <a:xfrm>
              <a:off x="795101" y="1560550"/>
              <a:ext cx="134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GradeItem.js</a:t>
              </a:r>
              <a:endParaRPr lang="ko-KR" altLang="en-US" sz="1600" dirty="0"/>
            </a:p>
          </p:txBody>
        </p:sp>
      </p:grp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F313DEC7-8443-4A12-BB7D-D078D729680A}"/>
              </a:ext>
            </a:extLst>
          </p:cNvPr>
          <p:cNvSpPr/>
          <p:nvPr/>
        </p:nvSpPr>
        <p:spPr>
          <a:xfrm rot="5400000">
            <a:off x="5484086" y="2703870"/>
            <a:ext cx="369331" cy="499036"/>
          </a:xfrm>
          <a:prstGeom prst="downArrow">
            <a:avLst>
              <a:gd name="adj1" fmla="val 4299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183FA16-80B8-4049-A4C3-1DE7A6C85C4B}"/>
              </a:ext>
            </a:extLst>
          </p:cNvPr>
          <p:cNvGrpSpPr/>
          <p:nvPr/>
        </p:nvGrpSpPr>
        <p:grpSpPr>
          <a:xfrm>
            <a:off x="6273731" y="3676945"/>
            <a:ext cx="1895475" cy="518633"/>
            <a:chOff x="504825" y="1485900"/>
            <a:chExt cx="1895475" cy="518633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98EC3862-A35C-473A-A19E-505673537520}"/>
                </a:ext>
              </a:extLst>
            </p:cNvPr>
            <p:cNvSpPr/>
            <p:nvPr/>
          </p:nvSpPr>
          <p:spPr>
            <a:xfrm>
              <a:off x="504825" y="1485900"/>
              <a:ext cx="1895475" cy="518633"/>
            </a:xfrm>
            <a:prstGeom prst="roundRect">
              <a:avLst>
                <a:gd name="adj" fmla="val 381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254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FBF8F2-302C-4E8A-89E3-6E69093DC8E5}"/>
                </a:ext>
              </a:extLst>
            </p:cNvPr>
            <p:cNvSpPr txBox="1"/>
            <p:nvPr/>
          </p:nvSpPr>
          <p:spPr>
            <a:xfrm>
              <a:off x="787024" y="1560550"/>
              <a:ext cx="1359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GradeData.js</a:t>
              </a:r>
              <a:endParaRPr lang="ko-KR" altLang="en-US" sz="1600" dirty="0"/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2A84DF9-A2FC-4B14-B3A3-187F6880B1B0}"/>
              </a:ext>
            </a:extLst>
          </p:cNvPr>
          <p:cNvCxnSpPr>
            <a:cxnSpLocks/>
          </p:cNvCxnSpPr>
          <p:nvPr/>
        </p:nvCxnSpPr>
        <p:spPr>
          <a:xfrm>
            <a:off x="6096000" y="2857500"/>
            <a:ext cx="0" cy="10668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66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196</Words>
  <Application>Microsoft Office PowerPoint</Application>
  <PresentationFormat>와이드스크린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15055</dc:creator>
  <cp:lastModifiedBy>15055</cp:lastModifiedBy>
  <cp:revision>6</cp:revision>
  <dcterms:created xsi:type="dcterms:W3CDTF">2022-04-25T07:36:52Z</dcterms:created>
  <dcterms:modified xsi:type="dcterms:W3CDTF">2022-04-25T08:55:35Z</dcterms:modified>
</cp:coreProperties>
</file>