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315" r:id="rId4"/>
    <p:sldId id="317" r:id="rId5"/>
    <p:sldId id="316" r:id="rId6"/>
    <p:sldId id="318" r:id="rId7"/>
    <p:sldId id="319" r:id="rId8"/>
    <p:sldId id="320" r:id="rId9"/>
    <p:sldId id="322" r:id="rId10"/>
    <p:sldId id="321" r:id="rId11"/>
    <p:sldId id="323" r:id="rId12"/>
    <p:sldId id="32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731"/>
    <a:srgbClr val="37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412" autoAdjust="0"/>
  </p:normalViewPr>
  <p:slideViewPr>
    <p:cSldViewPr snapToGrid="0">
      <p:cViewPr>
        <p:scale>
          <a:sx n="100" d="100"/>
          <a:sy n="100" d="100"/>
        </p:scale>
        <p:origin x="13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3EB3-E57D-47EA-89D5-5A39B01DDB0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59761-BFC3-49A1-9375-47CCEDB84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0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3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1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6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0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5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1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 연동 로그인 </a:t>
            </a:r>
            <a:r>
              <a:rPr lang="en-US" altLang="ko-KR" dirty="0"/>
              <a:t>API ::</a:t>
            </a:r>
          </a:p>
          <a:p>
            <a:r>
              <a:rPr lang="en-US" altLang="ko-KR" dirty="0"/>
              <a:t>https://kbs4674.tistory.com/66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0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1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29C2B-1E54-A3E0-481F-6A0A866BD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18BA5C-79BC-E20F-9335-FB6821F1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7B361-3D00-E583-02BF-65A6183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6B5B2-E17E-3B10-9EA0-B02C573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23D09-F47E-30E5-A464-59483B05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6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3C93-6B26-E017-FD87-93D52E95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A2F27-B1F5-F725-5B0A-39798E854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C925E-84AF-FB4F-1FE9-FB6EA712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B543A-B7A7-9576-5C84-5638F8AC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705C0-69EE-2952-2434-D7068CD0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77E37-93DB-37F9-160E-94C668D02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6D26A-6709-46E9-0DC6-3CE54C5D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837F5-04D5-9806-0ED7-AC686B0D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D9FF5-8A9F-C489-A551-C664F48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46C2A-D465-8340-06D5-36266BD8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6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EBD21F1-27AF-4ACB-9447-CB1534EF79E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568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CD71CE-D730-4CBB-96DE-3BDC78D9848F}"/>
              </a:ext>
            </a:extLst>
          </p:cNvPr>
          <p:cNvSpPr/>
          <p:nvPr userDrawn="1"/>
        </p:nvSpPr>
        <p:spPr>
          <a:xfrm>
            <a:off x="2598332" y="2011397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5BFDD2-3553-4670-A09B-3E909FC81714}"/>
              </a:ext>
            </a:extLst>
          </p:cNvPr>
          <p:cNvSpPr/>
          <p:nvPr userDrawn="1"/>
        </p:nvSpPr>
        <p:spPr>
          <a:xfrm rot="5400000">
            <a:off x="2979329" y="1541498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1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955D-B818-9519-5D11-DAF82632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3DE6D-F7CB-32AB-A77E-C9B79BD2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A305A-8899-70A5-4B51-4C3F3D12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6630-F0EE-3751-D4C7-D89C97CC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92398-A079-E1E6-55AA-EE629B31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2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C957A-A078-52E4-FF91-FBECFD4D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6F3C9-8188-4A4B-EC14-1B24DF92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CBF7F-B6A2-8966-65EF-FD28D21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EB55F-2681-034C-1EDD-24316CC9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F3BAB-1596-86A8-FD7B-61F0EF41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3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2814E-A846-1C1A-4ABD-AB9C85F6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23479-85A1-2FA3-3388-8B82A179C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4BE48-AF1B-9E18-439D-BC455DAC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AC714-9703-6917-70BE-5E66E6BA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94054-E1CF-1DCD-9894-33E53464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8793D-DEEA-7429-9D8E-3D75E8B0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9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CE49-E837-2DE5-8814-2347EA35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2DE5-A87A-33A1-AD87-4BCE1E7F8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ACB0D-2FF5-C96A-5C58-36342323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21FA2-793D-21A4-CEB7-0C6F560D1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7793AB-EC31-A7BA-956B-DC47765A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AD23A-6D4F-2B3D-A528-43A2FE44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51D52-7CA0-E23A-D9F5-586BE401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827A12-07F9-75D9-B8E0-DDEC5CE7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1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35D27-DE8F-E70E-F599-7B739B40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69CC57-A107-B03F-EC1D-D1B98BF4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3E13C2-179D-5869-1E3F-45948607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2F29A0-75F8-6F92-868F-6D991A9B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156FCA-005A-0DF6-56EC-FF5AE977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E9BDBC-2874-8E8E-A5A3-174EE268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3C7FB-C905-E063-DA6E-28FBDC1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90D21-720A-4E44-7ACA-54BEAEE8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AA0A0-382A-3754-5C90-85EBFE7B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10161-5D7D-57A9-0500-70BF6A49B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9CB08-764D-7F77-4D15-59A75142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4BA23-A82B-EFBA-50E9-B9BB37E3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AF5F-E4CA-2D1B-5C6C-988563A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CC475-6097-7A6C-B8E7-047147DB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4E6E45-132D-7F18-DFA4-213FE8E96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C05DA-B6FA-303B-554E-76A79C00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9104B-9E3D-187A-3309-60719A23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710E0-29D6-014E-3BFB-403A0115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CEFC6-6979-8C5C-0DB0-3E250E77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3C1D5-2394-3EE4-1EA8-35B6B411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E01EB-09E3-D4ED-384F-745F673B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03FD0-6F0A-9BE8-C1E0-7676C24B0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B3D7-9227-4EC2-A4DF-F5C90EFBB6CA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BB15F-E233-3618-23B6-B5AE303C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A0404-0FFF-5B8B-5CF1-ADA6C3493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A33BF4-17CD-479E-8B92-3CA3111F5D0F}"/>
              </a:ext>
            </a:extLst>
          </p:cNvPr>
          <p:cNvSpPr txBox="1"/>
          <p:nvPr/>
        </p:nvSpPr>
        <p:spPr>
          <a:xfrm>
            <a:off x="3081336" y="2950908"/>
            <a:ext cx="6029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포트폴리오 기획서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220D6-2ACE-4496-AD48-E718BE83E80B}"/>
              </a:ext>
            </a:extLst>
          </p:cNvPr>
          <p:cNvSpPr txBox="1"/>
          <p:nvPr/>
        </p:nvSpPr>
        <p:spPr>
          <a:xfrm>
            <a:off x="3081336" y="3944908"/>
            <a:ext cx="602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방미소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4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0FEAFAE-BA89-8FC5-7242-170085933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7" b="33671"/>
          <a:stretch/>
        </p:blipFill>
        <p:spPr>
          <a:xfrm>
            <a:off x="1817009" y="1782286"/>
            <a:ext cx="8968616" cy="29981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98281-359C-4269-EB49-D8E5C6B3EF9F}"/>
              </a:ext>
            </a:extLst>
          </p:cNvPr>
          <p:cNvSpPr txBox="1"/>
          <p:nvPr/>
        </p:nvSpPr>
        <p:spPr>
          <a:xfrm>
            <a:off x="1370267" y="2725157"/>
            <a:ext cx="136605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조회수 순으로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상위 작품들 노출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8EF146-96E4-5F57-3249-69C67DA5B3AE}"/>
              </a:ext>
            </a:extLst>
          </p:cNvPr>
          <p:cNvSpPr/>
          <p:nvPr/>
        </p:nvSpPr>
        <p:spPr>
          <a:xfrm>
            <a:off x="2884058" y="2039461"/>
            <a:ext cx="6850492" cy="28076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C9930-FB28-CC02-D44D-1A68C2C77AE8}"/>
              </a:ext>
            </a:extLst>
          </p:cNvPr>
          <p:cNvSpPr txBox="1"/>
          <p:nvPr/>
        </p:nvSpPr>
        <p:spPr>
          <a:xfrm>
            <a:off x="5116063" y="2422500"/>
            <a:ext cx="55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55C15-2CD9-C47D-5E52-D3EA5C968A3F}"/>
              </a:ext>
            </a:extLst>
          </p:cNvPr>
          <p:cNvSpPr txBox="1"/>
          <p:nvPr/>
        </p:nvSpPr>
        <p:spPr>
          <a:xfrm>
            <a:off x="8811763" y="3575025"/>
            <a:ext cx="55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D4229-1E93-D84F-5BC1-7A6399F058A4}"/>
              </a:ext>
            </a:extLst>
          </p:cNvPr>
          <p:cNvSpPr txBox="1"/>
          <p:nvPr/>
        </p:nvSpPr>
        <p:spPr>
          <a:xfrm>
            <a:off x="3734938" y="2851922"/>
            <a:ext cx="55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E4E9B4-AC31-296F-695A-91234CBA7EDD}"/>
              </a:ext>
            </a:extLst>
          </p:cNvPr>
          <p:cNvSpPr txBox="1"/>
          <p:nvPr/>
        </p:nvSpPr>
        <p:spPr>
          <a:xfrm>
            <a:off x="4921049" y="5037579"/>
            <a:ext cx="2597551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플랫폼 구분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없이 전체 기준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24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49E3C9A-164F-B71D-CF09-73BBFC1CE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96" b="9664"/>
          <a:stretch/>
        </p:blipFill>
        <p:spPr>
          <a:xfrm>
            <a:off x="1817009" y="1963536"/>
            <a:ext cx="8968616" cy="23425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A0B634-6DD6-4512-20DD-49D304DA22F3}"/>
              </a:ext>
            </a:extLst>
          </p:cNvPr>
          <p:cNvSpPr/>
          <p:nvPr/>
        </p:nvSpPr>
        <p:spPr>
          <a:xfrm>
            <a:off x="2884058" y="2257425"/>
            <a:ext cx="6850492" cy="185737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031D2-DDD8-F4AC-5FF1-550CE1B16ABB}"/>
              </a:ext>
            </a:extLst>
          </p:cNvPr>
          <p:cNvSpPr txBox="1"/>
          <p:nvPr/>
        </p:nvSpPr>
        <p:spPr>
          <a:xfrm>
            <a:off x="4867274" y="4288545"/>
            <a:ext cx="270510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각 웹툰 사이트로 바로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이동할 수 있도록 링크 제공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6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1D3447-95A3-EE62-2493-A5B68C5AD1B4}"/>
              </a:ext>
            </a:extLst>
          </p:cNvPr>
          <p:cNvGrpSpPr/>
          <p:nvPr/>
        </p:nvGrpSpPr>
        <p:grpSpPr>
          <a:xfrm>
            <a:off x="1647738" y="1372996"/>
            <a:ext cx="8896523" cy="945769"/>
            <a:chOff x="6583853" y="693099"/>
            <a:chExt cx="4948844" cy="5261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48B491-E067-0017-7C00-D5037021E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695" b="-381"/>
            <a:stretch/>
          </p:blipFill>
          <p:spPr>
            <a:xfrm>
              <a:off x="6583853" y="693099"/>
              <a:ext cx="4948844" cy="5261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527B7C0-9A1E-821D-C63D-680E9782E176}"/>
                </a:ext>
              </a:extLst>
            </p:cNvPr>
            <p:cNvSpPr/>
            <p:nvPr/>
          </p:nvSpPr>
          <p:spPr>
            <a:xfrm>
              <a:off x="8140774" y="796838"/>
              <a:ext cx="1965723" cy="28870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footer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9C4099-CBD1-55AB-59CD-FF69A16F6FA5}"/>
              </a:ext>
            </a:extLst>
          </p:cNvPr>
          <p:cNvSpPr txBox="1"/>
          <p:nvPr/>
        </p:nvSpPr>
        <p:spPr>
          <a:xfrm>
            <a:off x="4867274" y="1032536"/>
            <a:ext cx="270510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각 메뉴로 이동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12C2B-477F-32A9-F1D7-863DDE7634E2}"/>
              </a:ext>
            </a:extLst>
          </p:cNvPr>
          <p:cNvSpPr txBox="1"/>
          <p:nvPr/>
        </p:nvSpPr>
        <p:spPr>
          <a:xfrm>
            <a:off x="1335421" y="2600505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공지사항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762D0-A5F8-A938-240C-802EAB6B26EB}"/>
              </a:ext>
            </a:extLst>
          </p:cNvPr>
          <p:cNvSpPr txBox="1"/>
          <p:nvPr/>
        </p:nvSpPr>
        <p:spPr>
          <a:xfrm>
            <a:off x="4367818" y="2600505"/>
            <a:ext cx="48340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FAQ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E0F1B-517B-702A-CD12-62A8417D96B7}"/>
              </a:ext>
            </a:extLst>
          </p:cNvPr>
          <p:cNvSpPr txBox="1"/>
          <p:nvPr/>
        </p:nvSpPr>
        <p:spPr>
          <a:xfrm>
            <a:off x="7039318" y="2600504"/>
            <a:ext cx="109998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버그신고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&amp;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AC0B1-547B-EFEB-4966-5AEC75F25034}"/>
              </a:ext>
            </a:extLst>
          </p:cNvPr>
          <p:cNvSpPr txBox="1"/>
          <p:nvPr/>
        </p:nvSpPr>
        <p:spPr>
          <a:xfrm>
            <a:off x="10140134" y="2600504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사이트맵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8C6970-D010-3866-56F3-BFA66D1E7ECC}"/>
              </a:ext>
            </a:extLst>
          </p:cNvPr>
          <p:cNvGrpSpPr/>
          <p:nvPr/>
        </p:nvGrpSpPr>
        <p:grpSpPr>
          <a:xfrm>
            <a:off x="3062948" y="2877503"/>
            <a:ext cx="6119152" cy="3640461"/>
            <a:chOff x="3062948" y="2401047"/>
            <a:chExt cx="6119152" cy="411691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8C36FEF-0549-1833-D724-D35787473140}"/>
                </a:ext>
              </a:extLst>
            </p:cNvPr>
            <p:cNvCxnSpPr>
              <a:cxnSpLocks/>
            </p:cNvCxnSpPr>
            <p:nvPr/>
          </p:nvCxnSpPr>
          <p:spPr>
            <a:xfrm>
              <a:off x="3062948" y="2401047"/>
              <a:ext cx="0" cy="4116917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B724AE5-F779-CC71-5005-BD0B77644D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01047"/>
              <a:ext cx="0" cy="4116917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20904CC-8EC0-18F6-66CB-C6C2C34FA433}"/>
                </a:ext>
              </a:extLst>
            </p:cNvPr>
            <p:cNvCxnSpPr>
              <a:cxnSpLocks/>
            </p:cNvCxnSpPr>
            <p:nvPr/>
          </p:nvCxnSpPr>
          <p:spPr>
            <a:xfrm>
              <a:off x="9182100" y="2401047"/>
              <a:ext cx="0" cy="4116917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328BAF7-CC5C-BC59-1098-01486AFBDC35}"/>
              </a:ext>
            </a:extLst>
          </p:cNvPr>
          <p:cNvSpPr txBox="1"/>
          <p:nvPr/>
        </p:nvSpPr>
        <p:spPr>
          <a:xfrm>
            <a:off x="648951" y="6030766"/>
            <a:ext cx="209784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글 목록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글 본문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A5ED2B-3317-ECB4-8C73-6E327E104DAF}"/>
              </a:ext>
            </a:extLst>
          </p:cNvPr>
          <p:cNvSpPr txBox="1"/>
          <p:nvPr/>
        </p:nvSpPr>
        <p:spPr>
          <a:xfrm>
            <a:off x="3554781" y="6030766"/>
            <a:ext cx="209784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글 목록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글 본문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31D3C-10F9-A971-B228-DE7561DFFABD}"/>
              </a:ext>
            </a:extLst>
          </p:cNvPr>
          <p:cNvSpPr txBox="1"/>
          <p:nvPr/>
        </p:nvSpPr>
        <p:spPr>
          <a:xfrm>
            <a:off x="9586433" y="6030766"/>
            <a:ext cx="209784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전체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사이트맵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제공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16F11-CD30-E157-6C46-1B78E0C93C64}"/>
              </a:ext>
            </a:extLst>
          </p:cNvPr>
          <p:cNvSpPr txBox="1"/>
          <p:nvPr/>
        </p:nvSpPr>
        <p:spPr>
          <a:xfrm>
            <a:off x="6520106" y="6030766"/>
            <a:ext cx="2540538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1:1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문의사항 전송 폼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작성된 내용 확인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답변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595AE9E-36FF-F0B8-4AB8-D7792CA2B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0" y="2984649"/>
            <a:ext cx="1244781" cy="293712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16D6743-7F67-16EE-805B-B8B6A51DEE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115"/>
          <a:stretch/>
        </p:blipFill>
        <p:spPr>
          <a:xfrm>
            <a:off x="484917" y="3457019"/>
            <a:ext cx="2524982" cy="169691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EE096D-2B02-3A9B-E0B5-33F9E3E7B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226" y="3488785"/>
            <a:ext cx="2823418" cy="163338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72CF4CA-4B78-B4FB-47F6-EC8FA6792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928" y="3561656"/>
            <a:ext cx="2853657" cy="15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4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71ADA-4866-4621-849F-0B56B018F7E5}"/>
              </a:ext>
            </a:extLst>
          </p:cNvPr>
          <p:cNvSpPr txBox="1"/>
          <p:nvPr/>
        </p:nvSpPr>
        <p:spPr>
          <a:xfrm>
            <a:off x="3361266" y="1680633"/>
            <a:ext cx="546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0F12A-EAC0-4105-BF7D-E05E4CFF027C}"/>
              </a:ext>
            </a:extLst>
          </p:cNvPr>
          <p:cNvSpPr txBox="1"/>
          <p:nvPr/>
        </p:nvSpPr>
        <p:spPr>
          <a:xfrm>
            <a:off x="3058582" y="3043701"/>
            <a:ext cx="6074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레이아웃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514350" indent="-514350" algn="ctr">
              <a:buAutoNum type="arabicPeriod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레이아웃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상세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F71B88-9663-46F9-89A3-44AD2A4CBC9C}"/>
              </a:ext>
            </a:extLst>
          </p:cNvPr>
          <p:cNvCxnSpPr/>
          <p:nvPr/>
        </p:nvCxnSpPr>
        <p:spPr>
          <a:xfrm>
            <a:off x="4933950" y="2388519"/>
            <a:ext cx="24765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43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695DA-D050-E19F-E2E2-7B0AED68A903}"/>
              </a:ext>
            </a:extLst>
          </p:cNvPr>
          <p:cNvSpPr txBox="1"/>
          <p:nvPr/>
        </p:nvSpPr>
        <p:spPr>
          <a:xfrm>
            <a:off x="1552575" y="2765388"/>
            <a:ext cx="8844088" cy="3881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현재 웹툰 플랫폼이 다양하게 나뉘어 있으며 각각 별개의 사이트 및 앱으로 운영되고 있어 소비자가 찾아보기에 번거로움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B48060-E1FB-2B07-AC7E-324B101DED20}"/>
              </a:ext>
            </a:extLst>
          </p:cNvPr>
          <p:cNvSpPr txBox="1"/>
          <p:nvPr/>
        </p:nvSpPr>
        <p:spPr>
          <a:xfrm>
            <a:off x="1562100" y="1330262"/>
            <a:ext cx="276229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웹툰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모아보기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플랫폼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6BFE7B-CE66-90FE-27C8-3E85E75746CC}"/>
              </a:ext>
            </a:extLst>
          </p:cNvPr>
          <p:cNvSpPr txBox="1"/>
          <p:nvPr/>
        </p:nvSpPr>
        <p:spPr>
          <a:xfrm>
            <a:off x="1562100" y="2426834"/>
            <a:ext cx="95410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유저 니즈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1B431-C5FA-AEC0-FF33-413438CB04D0}"/>
              </a:ext>
            </a:extLst>
          </p:cNvPr>
          <p:cNvSpPr txBox="1"/>
          <p:nvPr/>
        </p:nvSpPr>
        <p:spPr>
          <a:xfrm>
            <a:off x="1552575" y="3768992"/>
            <a:ext cx="6914072" cy="10344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메인 화면에 플랫폼별 웹툰 썸네일을 표기하고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클릭 시 각 페이지로 이동하도록 링크 제공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해당 요일의 작품들이 우선 표기되며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탭을 클릭하여 다른 요일 웹툰 조회 가능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회원가입 시 즐겨찾기 및 책갈피 기능 제공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45F958-B163-5EF2-561D-0A31ADB7293F}"/>
              </a:ext>
            </a:extLst>
          </p:cNvPr>
          <p:cNvSpPr txBox="1"/>
          <p:nvPr/>
        </p:nvSpPr>
        <p:spPr>
          <a:xfrm>
            <a:off x="1562100" y="3430438"/>
            <a:ext cx="95410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제안 내용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2173E2-8630-8E46-DDBB-8DFE1CAA3FD3}"/>
              </a:ext>
            </a:extLst>
          </p:cNvPr>
          <p:cNvSpPr txBox="1"/>
          <p:nvPr/>
        </p:nvSpPr>
        <p:spPr>
          <a:xfrm>
            <a:off x="1552575" y="5418927"/>
            <a:ext cx="5041765" cy="3881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다나와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가격비교 사이트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 /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디자인 참고 사이트 하나 더 추가할 것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26F421-F30A-F267-CD34-754F62135DE6}"/>
              </a:ext>
            </a:extLst>
          </p:cNvPr>
          <p:cNvSpPr txBox="1"/>
          <p:nvPr/>
        </p:nvSpPr>
        <p:spPr>
          <a:xfrm>
            <a:off x="1562100" y="5080373"/>
            <a:ext cx="149271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레퍼런스 사이트</a:t>
            </a:r>
          </a:p>
        </p:txBody>
      </p:sp>
    </p:spTree>
    <p:extLst>
      <p:ext uri="{BB962C8B-B14F-4D97-AF65-F5344CB8AC3E}">
        <p14:creationId xmlns:p14="http://schemas.microsoft.com/office/powerpoint/2010/main" val="66500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527CAA4-0F03-EB48-9417-229941BA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37" y="1087929"/>
            <a:ext cx="10270726" cy="553638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4C6A3FB-5466-BC6D-60A1-A03ECC2FB65C}"/>
              </a:ext>
            </a:extLst>
          </p:cNvPr>
          <p:cNvGrpSpPr/>
          <p:nvPr/>
        </p:nvGrpSpPr>
        <p:grpSpPr>
          <a:xfrm>
            <a:off x="8153539" y="693099"/>
            <a:ext cx="3905438" cy="1075945"/>
            <a:chOff x="6505714" y="1278582"/>
            <a:chExt cx="3905438" cy="107594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503B77-1CD6-6092-6CCC-217D152F5D30}"/>
                </a:ext>
              </a:extLst>
            </p:cNvPr>
            <p:cNvGrpSpPr/>
            <p:nvPr/>
          </p:nvGrpSpPr>
          <p:grpSpPr>
            <a:xfrm>
              <a:off x="6505714" y="1360494"/>
              <a:ext cx="896399" cy="740117"/>
              <a:chOff x="7802909" y="582800"/>
              <a:chExt cx="896399" cy="74011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9E714B-DB7A-203A-06C3-7C3B0ACBB67A}"/>
                  </a:ext>
                </a:extLst>
              </p:cNvPr>
              <p:cNvSpPr txBox="1"/>
              <p:nvPr/>
            </p:nvSpPr>
            <p:spPr>
              <a:xfrm>
                <a:off x="7802909" y="582800"/>
                <a:ext cx="896399" cy="27699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Medium" panose="00000600000000000000" pitchFamily="50" charset="-127"/>
                    <a:ea typeface="넥슨Lv2고딕 OTF Medium" panose="00000600000000000000" pitchFamily="50" charset="-127"/>
                  </a:rPr>
                  <a:t>사이트 유형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144A52-4ED2-798D-AD80-1E7CB0A82EFA}"/>
                  </a:ext>
                </a:extLst>
              </p:cNvPr>
              <p:cNvSpPr txBox="1"/>
              <p:nvPr/>
            </p:nvSpPr>
            <p:spPr>
              <a:xfrm>
                <a:off x="7973627" y="998213"/>
                <a:ext cx="554960" cy="32470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플랫폼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C88C648-5CAD-A18C-5642-0E57E3A19A5B}"/>
                </a:ext>
              </a:extLst>
            </p:cNvPr>
            <p:cNvGrpSpPr/>
            <p:nvPr/>
          </p:nvGrpSpPr>
          <p:grpSpPr>
            <a:xfrm>
              <a:off x="7972566" y="1360494"/>
              <a:ext cx="896400" cy="740117"/>
              <a:chOff x="7802911" y="582800"/>
              <a:chExt cx="896400" cy="74011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30706-2B58-E5AA-B427-C6BDBBF8E13D}"/>
                  </a:ext>
                </a:extLst>
              </p:cNvPr>
              <p:cNvSpPr txBox="1"/>
              <p:nvPr/>
            </p:nvSpPr>
            <p:spPr>
              <a:xfrm>
                <a:off x="7802911" y="582800"/>
                <a:ext cx="896400" cy="27699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Medium" panose="00000600000000000000" pitchFamily="50" charset="-127"/>
                    <a:ea typeface="넥슨Lv2고딕 OTF Medium" panose="00000600000000000000" pitchFamily="50" charset="-127"/>
                  </a:rPr>
                  <a:t>제공 컨텐츠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8D8FFC-0C57-75D3-4C2B-712A9492B7C6}"/>
                  </a:ext>
                </a:extLst>
              </p:cNvPr>
              <p:cNvSpPr txBox="1"/>
              <p:nvPr/>
            </p:nvSpPr>
            <p:spPr>
              <a:xfrm>
                <a:off x="7894279" y="998213"/>
                <a:ext cx="713658" cy="32470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웹툰 링크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5DEF504-8018-B84B-8F7F-01A5B8F30E9A}"/>
                </a:ext>
              </a:extLst>
            </p:cNvPr>
            <p:cNvGrpSpPr/>
            <p:nvPr/>
          </p:nvGrpSpPr>
          <p:grpSpPr>
            <a:xfrm>
              <a:off x="9364070" y="1360494"/>
              <a:ext cx="1047082" cy="994033"/>
              <a:chOff x="7727565" y="582800"/>
              <a:chExt cx="1047082" cy="99403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69AA6F-35D4-D6E1-A875-6B21EF3F66BD}"/>
                  </a:ext>
                </a:extLst>
              </p:cNvPr>
              <p:cNvSpPr txBox="1"/>
              <p:nvPr/>
            </p:nvSpPr>
            <p:spPr>
              <a:xfrm>
                <a:off x="8024123" y="582800"/>
                <a:ext cx="453971" cy="27699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Medium" panose="00000600000000000000" pitchFamily="50" charset="-127"/>
                    <a:ea typeface="넥슨Lv2고딕 OTF Medium" panose="00000600000000000000" pitchFamily="50" charset="-127"/>
                  </a:rPr>
                  <a:t>목적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605539-7855-5DB8-6A44-CF99E99A056F}"/>
                  </a:ext>
                </a:extLst>
              </p:cNvPr>
              <p:cNvSpPr txBox="1"/>
              <p:nvPr/>
            </p:nvSpPr>
            <p:spPr>
              <a:xfrm>
                <a:off x="7727565" y="998213"/>
                <a:ext cx="1047082" cy="57862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편리성 </a:t>
                </a:r>
                <a:r>
                  <a:rPr lang="en-US" altLang="ko-K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| </a:t>
                </a: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포괄성</a:t>
                </a:r>
                <a:endPara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endParaRPr>
              </a:p>
            </p:txBody>
          </p: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218CC6-3BF6-DC88-97E7-7B57292B367A}"/>
                </a:ext>
              </a:extLst>
            </p:cNvPr>
            <p:cNvCxnSpPr>
              <a:cxnSpLocks/>
            </p:cNvCxnSpPr>
            <p:nvPr/>
          </p:nvCxnSpPr>
          <p:spPr>
            <a:xfrm>
              <a:off x="6844373" y="1278582"/>
              <a:ext cx="219075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79439FD-8E68-316B-0EF0-12C2568D9572}"/>
                </a:ext>
              </a:extLst>
            </p:cNvPr>
            <p:cNvCxnSpPr>
              <a:cxnSpLocks/>
            </p:cNvCxnSpPr>
            <p:nvPr/>
          </p:nvCxnSpPr>
          <p:spPr>
            <a:xfrm>
              <a:off x="8311224" y="1278582"/>
              <a:ext cx="219075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076F05B-3FAC-5317-391E-5CADFEDBE8DB}"/>
                </a:ext>
              </a:extLst>
            </p:cNvPr>
            <p:cNvCxnSpPr>
              <a:cxnSpLocks/>
            </p:cNvCxnSpPr>
            <p:nvPr/>
          </p:nvCxnSpPr>
          <p:spPr>
            <a:xfrm>
              <a:off x="9778073" y="1278582"/>
              <a:ext cx="219075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4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B48060-E1FB-2B07-AC7E-324B101DED20}"/>
              </a:ext>
            </a:extLst>
          </p:cNvPr>
          <p:cNvSpPr txBox="1"/>
          <p:nvPr/>
        </p:nvSpPr>
        <p:spPr>
          <a:xfrm>
            <a:off x="499657" y="800821"/>
            <a:ext cx="156805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안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한 페이지 구성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1D3447-95A3-EE62-2493-A5B68C5AD1B4}"/>
              </a:ext>
            </a:extLst>
          </p:cNvPr>
          <p:cNvGrpSpPr/>
          <p:nvPr/>
        </p:nvGrpSpPr>
        <p:grpSpPr>
          <a:xfrm>
            <a:off x="6726911" y="895350"/>
            <a:ext cx="4965432" cy="5770625"/>
            <a:chOff x="6427074" y="693099"/>
            <a:chExt cx="5262402" cy="61157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48B491-E067-0017-7C00-D5037021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853" y="693099"/>
              <a:ext cx="4948844" cy="605717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E66454-E86A-49BA-2413-879DB4A84FFC}"/>
                </a:ext>
              </a:extLst>
            </p:cNvPr>
            <p:cNvSpPr/>
            <p:nvPr/>
          </p:nvSpPr>
          <p:spPr>
            <a:xfrm>
              <a:off x="6429376" y="790574"/>
              <a:ext cx="5260100" cy="3700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014369-1635-C388-68B1-D035E7B1E921}"/>
                </a:ext>
              </a:extLst>
            </p:cNvPr>
            <p:cNvSpPr/>
            <p:nvPr/>
          </p:nvSpPr>
          <p:spPr>
            <a:xfrm>
              <a:off x="6429375" y="1219199"/>
              <a:ext cx="5260100" cy="494570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10C37D-7098-D25C-2102-FEA4BEB153A2}"/>
                </a:ext>
              </a:extLst>
            </p:cNvPr>
            <p:cNvSpPr/>
            <p:nvPr/>
          </p:nvSpPr>
          <p:spPr>
            <a:xfrm>
              <a:off x="6427074" y="6223473"/>
              <a:ext cx="5260100" cy="58537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1977222" y="1535487"/>
            <a:ext cx="3339936" cy="1269194"/>
            <a:chOff x="2079690" y="1464015"/>
            <a:chExt cx="3339936" cy="126919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header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5DB710-AF6F-634F-3A01-80A24E64D6D5}"/>
                </a:ext>
              </a:extLst>
            </p:cNvPr>
            <p:cNvSpPr txBox="1"/>
            <p:nvPr/>
          </p:nvSpPr>
          <p:spPr>
            <a:xfrm>
              <a:off x="2079691" y="1833347"/>
              <a:ext cx="3339935" cy="89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타이틀 로고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검색창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로그인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|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회원가입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EE5FDCC-83D6-984F-5A43-CEB10091C4DD}"/>
              </a:ext>
            </a:extLst>
          </p:cNvPr>
          <p:cNvGrpSpPr/>
          <p:nvPr/>
        </p:nvGrpSpPr>
        <p:grpSpPr>
          <a:xfrm>
            <a:off x="1977222" y="4843610"/>
            <a:ext cx="3339936" cy="1546193"/>
            <a:chOff x="2079690" y="4634700"/>
            <a:chExt cx="3339936" cy="15461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70DA2EF-63C4-79A9-2CDC-7A03F2CF0031}"/>
                </a:ext>
              </a:extLst>
            </p:cNvPr>
            <p:cNvSpPr/>
            <p:nvPr/>
          </p:nvSpPr>
          <p:spPr>
            <a:xfrm>
              <a:off x="2079690" y="4754378"/>
              <a:ext cx="128637" cy="129976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45C273-A91B-E9C7-B748-C9C7A2058625}"/>
                </a:ext>
              </a:extLst>
            </p:cNvPr>
            <p:cNvSpPr txBox="1"/>
            <p:nvPr/>
          </p:nvSpPr>
          <p:spPr>
            <a:xfrm>
              <a:off x="2319051" y="4634700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footer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2CBB1A-4FFC-027F-65AA-B1096A90BE39}"/>
                </a:ext>
              </a:extLst>
            </p:cNvPr>
            <p:cNvSpPr txBox="1"/>
            <p:nvPr/>
          </p:nvSpPr>
          <p:spPr>
            <a:xfrm>
              <a:off x="2079691" y="5004032"/>
              <a:ext cx="3339935" cy="117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공지사항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FAQ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버그신고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&amp;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문의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사이트맵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B83CC0-DB64-D947-F0B7-29F7C1A25AA3}"/>
              </a:ext>
            </a:extLst>
          </p:cNvPr>
          <p:cNvGrpSpPr/>
          <p:nvPr/>
        </p:nvGrpSpPr>
        <p:grpSpPr>
          <a:xfrm>
            <a:off x="1977222" y="3189548"/>
            <a:ext cx="3339935" cy="1269194"/>
            <a:chOff x="2079690" y="3432794"/>
            <a:chExt cx="3339935" cy="126919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874D5D3-3931-E15E-489F-B454F38CB61B}"/>
                </a:ext>
              </a:extLst>
            </p:cNvPr>
            <p:cNvSpPr/>
            <p:nvPr/>
          </p:nvSpPr>
          <p:spPr>
            <a:xfrm>
              <a:off x="2079690" y="3552472"/>
              <a:ext cx="128637" cy="129976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CEDC18-A6C3-1300-4393-7A56C5154063}"/>
                </a:ext>
              </a:extLst>
            </p:cNvPr>
            <p:cNvSpPr txBox="1"/>
            <p:nvPr/>
          </p:nvSpPr>
          <p:spPr>
            <a:xfrm>
              <a:off x="2319051" y="3432794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D58A89-0263-254D-D8DD-7005BE1DEC7A}"/>
                </a:ext>
              </a:extLst>
            </p:cNvPr>
            <p:cNvSpPr txBox="1"/>
            <p:nvPr/>
          </p:nvSpPr>
          <p:spPr>
            <a:xfrm>
              <a:off x="2079690" y="3802126"/>
              <a:ext cx="3339935" cy="89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요일별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웹툰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인기 작품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웹툰 플랫폼 링크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7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81EA249-8C77-2E4C-BDC9-FBCEF153632C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CD3EE4-4C5B-5AE0-0B3E-0FBFC9208DC2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7B6A81-DB70-C4C4-2F03-6C6213F28142}"/>
              </a:ext>
            </a:extLst>
          </p:cNvPr>
          <p:cNvSpPr txBox="1"/>
          <p:nvPr/>
        </p:nvSpPr>
        <p:spPr>
          <a:xfrm>
            <a:off x="499657" y="800821"/>
            <a:ext cx="11176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안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탭 구성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0112581-4EE8-5D36-2FC3-176516612F75}"/>
              </a:ext>
            </a:extLst>
          </p:cNvPr>
          <p:cNvGrpSpPr/>
          <p:nvPr/>
        </p:nvGrpSpPr>
        <p:grpSpPr>
          <a:xfrm>
            <a:off x="499657" y="1689724"/>
            <a:ext cx="11182955" cy="4459084"/>
            <a:chOff x="240129" y="1510752"/>
            <a:chExt cx="11714351" cy="467097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96386A9-C914-8E05-F3DA-519C484EC103}"/>
                </a:ext>
              </a:extLst>
            </p:cNvPr>
            <p:cNvGrpSpPr/>
            <p:nvPr/>
          </p:nvGrpSpPr>
          <p:grpSpPr>
            <a:xfrm>
              <a:off x="240129" y="1510752"/>
              <a:ext cx="11711742" cy="4654149"/>
              <a:chOff x="136739" y="1318026"/>
              <a:chExt cx="10848865" cy="4311249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71D6A50-38D2-2AFA-2923-DBDF39FAA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87" y="1337077"/>
                <a:ext cx="3506817" cy="1961626"/>
              </a:xfrm>
              <a:prstGeom prst="rect">
                <a:avLst/>
              </a:prstGeom>
            </p:spPr>
          </p:pic>
          <p:pic>
            <p:nvPicPr>
              <p:cNvPr id="21" name="그림 20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EDCFB1A2-B016-A26D-1E37-31E702D65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39" y="1318026"/>
                <a:ext cx="3506818" cy="4292199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36C78EE-5DD0-D162-6B1F-08C63DEDA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7763" y="1337076"/>
                <a:ext cx="3506818" cy="4292199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B455880-6CF7-6C54-AE91-2BFCA72C6FCD}"/>
                </a:ext>
              </a:extLst>
            </p:cNvPr>
            <p:cNvSpPr/>
            <p:nvPr/>
          </p:nvSpPr>
          <p:spPr>
            <a:xfrm>
              <a:off x="240129" y="1600200"/>
              <a:ext cx="3785737" cy="266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C22344-1094-CD55-F359-4E0E58A4E720}"/>
                </a:ext>
              </a:extLst>
            </p:cNvPr>
            <p:cNvSpPr/>
            <p:nvPr/>
          </p:nvSpPr>
          <p:spPr>
            <a:xfrm>
              <a:off x="4205740" y="1600200"/>
              <a:ext cx="3785737" cy="266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C064D9B-D039-3431-7A8A-1C0CD39B553B}"/>
                </a:ext>
              </a:extLst>
            </p:cNvPr>
            <p:cNvSpPr/>
            <p:nvPr/>
          </p:nvSpPr>
          <p:spPr>
            <a:xfrm>
              <a:off x="8168743" y="1600200"/>
              <a:ext cx="3785737" cy="266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A3DA0A6-BFEC-9019-7149-18273F3BB801}"/>
                </a:ext>
              </a:extLst>
            </p:cNvPr>
            <p:cNvSpPr/>
            <p:nvPr/>
          </p:nvSpPr>
          <p:spPr>
            <a:xfrm>
              <a:off x="240129" y="1907206"/>
              <a:ext cx="3785737" cy="379756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2573C3-EEB8-FA6A-0472-1ADCAC529867}"/>
                </a:ext>
              </a:extLst>
            </p:cNvPr>
            <p:cNvSpPr/>
            <p:nvPr/>
          </p:nvSpPr>
          <p:spPr>
            <a:xfrm>
              <a:off x="240129" y="5742157"/>
              <a:ext cx="3785737" cy="4395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2A315CD-6E86-CC2B-D57B-8083D621A5DF}"/>
                </a:ext>
              </a:extLst>
            </p:cNvPr>
            <p:cNvSpPr/>
            <p:nvPr/>
          </p:nvSpPr>
          <p:spPr>
            <a:xfrm>
              <a:off x="4205740" y="1907206"/>
              <a:ext cx="3785737" cy="379756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A2FE27D-78A6-66C6-F429-2C7394A4BDF6}"/>
                </a:ext>
              </a:extLst>
            </p:cNvPr>
            <p:cNvSpPr/>
            <p:nvPr/>
          </p:nvSpPr>
          <p:spPr>
            <a:xfrm>
              <a:off x="4205740" y="5742157"/>
              <a:ext cx="3785737" cy="4395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CA72CE2-F20B-C828-27E2-9D5A177DE600}"/>
                </a:ext>
              </a:extLst>
            </p:cNvPr>
            <p:cNvSpPr/>
            <p:nvPr/>
          </p:nvSpPr>
          <p:spPr>
            <a:xfrm>
              <a:off x="8166135" y="1907206"/>
              <a:ext cx="3785737" cy="13027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089DCE6-A96E-7AD3-7CCE-8226B8B20DD4}"/>
                </a:ext>
              </a:extLst>
            </p:cNvPr>
            <p:cNvSpPr/>
            <p:nvPr/>
          </p:nvSpPr>
          <p:spPr>
            <a:xfrm>
              <a:off x="8166135" y="3238760"/>
              <a:ext cx="3785737" cy="4395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1186443-F7B5-0C06-CA3B-292923E0FBAD}"/>
              </a:ext>
            </a:extLst>
          </p:cNvPr>
          <p:cNvGrpSpPr/>
          <p:nvPr/>
        </p:nvGrpSpPr>
        <p:grpSpPr>
          <a:xfrm>
            <a:off x="9350944" y="4306660"/>
            <a:ext cx="1514573" cy="369332"/>
            <a:chOff x="9463872" y="4170664"/>
            <a:chExt cx="151457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97D9FD-A040-5B9E-2038-ECA97DF758CF}"/>
                </a:ext>
              </a:extLst>
            </p:cNvPr>
            <p:cNvSpPr/>
            <p:nvPr/>
          </p:nvSpPr>
          <p:spPr>
            <a:xfrm>
              <a:off x="9463872" y="4290342"/>
              <a:ext cx="128637" cy="129976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EAA6C4-A946-57C6-4CD1-E6172C273836}"/>
                </a:ext>
              </a:extLst>
            </p:cNvPr>
            <p:cNvSpPr txBox="1"/>
            <p:nvPr/>
          </p:nvSpPr>
          <p:spPr>
            <a:xfrm>
              <a:off x="9703233" y="4170664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header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3C35AC-A37E-1C21-35BF-E87FAADBB281}"/>
              </a:ext>
            </a:extLst>
          </p:cNvPr>
          <p:cNvGrpSpPr/>
          <p:nvPr/>
        </p:nvGrpSpPr>
        <p:grpSpPr>
          <a:xfrm>
            <a:off x="9350944" y="4907741"/>
            <a:ext cx="1514573" cy="369332"/>
            <a:chOff x="9463872" y="4549521"/>
            <a:chExt cx="151457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FCAEA-6529-BAD6-BFC6-B6981FF225AB}"/>
                </a:ext>
              </a:extLst>
            </p:cNvPr>
            <p:cNvSpPr/>
            <p:nvPr/>
          </p:nvSpPr>
          <p:spPr>
            <a:xfrm>
              <a:off x="9463872" y="4669199"/>
              <a:ext cx="128637" cy="129976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C7DE0E-160B-121E-7469-4BC2460D5CA7}"/>
                </a:ext>
              </a:extLst>
            </p:cNvPr>
            <p:cNvSpPr txBox="1"/>
            <p:nvPr/>
          </p:nvSpPr>
          <p:spPr>
            <a:xfrm>
              <a:off x="9703233" y="4549521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CBF0462-4126-C61C-56E0-8C3D10D222CF}"/>
              </a:ext>
            </a:extLst>
          </p:cNvPr>
          <p:cNvGrpSpPr/>
          <p:nvPr/>
        </p:nvGrpSpPr>
        <p:grpSpPr>
          <a:xfrm>
            <a:off x="9350944" y="5508821"/>
            <a:ext cx="1514573" cy="369332"/>
            <a:chOff x="9463872" y="5048056"/>
            <a:chExt cx="1514573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8154E87-FDD1-1C4A-D46F-3A5C7F58E106}"/>
                </a:ext>
              </a:extLst>
            </p:cNvPr>
            <p:cNvSpPr/>
            <p:nvPr/>
          </p:nvSpPr>
          <p:spPr>
            <a:xfrm>
              <a:off x="9463872" y="5167734"/>
              <a:ext cx="128637" cy="129976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E148C5-5244-E2C8-3F61-BEF7D09CFEE2}"/>
                </a:ext>
              </a:extLst>
            </p:cNvPr>
            <p:cNvSpPr txBox="1"/>
            <p:nvPr/>
          </p:nvSpPr>
          <p:spPr>
            <a:xfrm>
              <a:off x="9703233" y="5048056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footer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E6973E8-0FDD-C4B2-0A06-8CA6432DCE54}"/>
              </a:ext>
            </a:extLst>
          </p:cNvPr>
          <p:cNvSpPr txBox="1"/>
          <p:nvPr/>
        </p:nvSpPr>
        <p:spPr>
          <a:xfrm>
            <a:off x="1858459" y="1426634"/>
            <a:ext cx="89639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요일별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웹툰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8F02F7-C99E-65C4-DA6D-E77D615951A7}"/>
              </a:ext>
            </a:extLst>
          </p:cNvPr>
          <p:cNvSpPr txBox="1"/>
          <p:nvPr/>
        </p:nvSpPr>
        <p:spPr>
          <a:xfrm>
            <a:off x="5709015" y="1426634"/>
            <a:ext cx="76174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인기 웹툰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8A34AC-1ABC-6842-6AB0-263D7A61533F}"/>
              </a:ext>
            </a:extLst>
          </p:cNvPr>
          <p:cNvSpPr txBox="1"/>
          <p:nvPr/>
        </p:nvSpPr>
        <p:spPr>
          <a:xfrm>
            <a:off x="9424919" y="1426633"/>
            <a:ext cx="89639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웹툰홈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가기</a:t>
            </a:r>
          </a:p>
        </p:txBody>
      </p:sp>
    </p:spTree>
    <p:extLst>
      <p:ext uri="{BB962C8B-B14F-4D97-AF65-F5344CB8AC3E}">
        <p14:creationId xmlns:p14="http://schemas.microsoft.com/office/powerpoint/2010/main" val="158450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1D3447-95A3-EE62-2493-A5B68C5AD1B4}"/>
              </a:ext>
            </a:extLst>
          </p:cNvPr>
          <p:cNvGrpSpPr/>
          <p:nvPr/>
        </p:nvGrpSpPr>
        <p:grpSpPr>
          <a:xfrm>
            <a:off x="992077" y="2723499"/>
            <a:ext cx="8896523" cy="945769"/>
            <a:chOff x="6583853" y="693099"/>
            <a:chExt cx="4948844" cy="5261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48B491-E067-0017-7C00-D5037021E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14"/>
            <a:stretch/>
          </p:blipFill>
          <p:spPr>
            <a:xfrm>
              <a:off x="6583853" y="693099"/>
              <a:ext cx="4948844" cy="5261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E66454-E86A-49BA-2413-879DB4A84FFC}"/>
                </a:ext>
              </a:extLst>
            </p:cNvPr>
            <p:cNvSpPr/>
            <p:nvPr/>
          </p:nvSpPr>
          <p:spPr>
            <a:xfrm>
              <a:off x="7160562" y="796838"/>
              <a:ext cx="826557" cy="3504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527B7C0-9A1E-821D-C63D-680E9782E176}"/>
                </a:ext>
              </a:extLst>
            </p:cNvPr>
            <p:cNvSpPr/>
            <p:nvPr/>
          </p:nvSpPr>
          <p:spPr>
            <a:xfrm>
              <a:off x="8140774" y="796838"/>
              <a:ext cx="1965723" cy="3504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94B426-D766-0657-CEB4-F057FCB8E652}"/>
                </a:ext>
              </a:extLst>
            </p:cNvPr>
            <p:cNvSpPr/>
            <p:nvPr/>
          </p:nvSpPr>
          <p:spPr>
            <a:xfrm>
              <a:off x="10223065" y="796838"/>
              <a:ext cx="768273" cy="3504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header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CE328A-05F6-10EC-2A1B-5947EDC52581}"/>
              </a:ext>
            </a:extLst>
          </p:cNvPr>
          <p:cNvSpPr txBox="1"/>
          <p:nvPr/>
        </p:nvSpPr>
        <p:spPr>
          <a:xfrm>
            <a:off x="2053293" y="3561004"/>
            <a:ext cx="136605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타이틀 로고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9B769-349E-65F8-2548-59087583EAA9}"/>
              </a:ext>
            </a:extLst>
          </p:cNvPr>
          <p:cNvSpPr txBox="1"/>
          <p:nvPr/>
        </p:nvSpPr>
        <p:spPr>
          <a:xfrm>
            <a:off x="4219574" y="3561004"/>
            <a:ext cx="2409826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키워드 검색으로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작품찾기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0059F-5B68-F98E-BCDB-84A3240C638A}"/>
              </a:ext>
            </a:extLst>
          </p:cNvPr>
          <p:cNvSpPr txBox="1"/>
          <p:nvPr/>
        </p:nvSpPr>
        <p:spPr>
          <a:xfrm>
            <a:off x="7660874" y="3561004"/>
            <a:ext cx="3559576" cy="89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*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로그인 →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로그인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회원가입 메뉴 하단에 시각화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*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즐겨찾기 → 작품 즐겨찾기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*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책갈피 → 최근 본 작품 목록 표시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42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3595129" cy="369332"/>
            <a:chOff x="2079690" y="1464015"/>
            <a:chExt cx="3595129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0" y="1464015"/>
              <a:ext cx="3355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header 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side page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EB764D-4DD2-4FFA-7F68-358103B7E685}"/>
              </a:ext>
            </a:extLst>
          </p:cNvPr>
          <p:cNvSpPr txBox="1"/>
          <p:nvPr/>
        </p:nvSpPr>
        <p:spPr>
          <a:xfrm>
            <a:off x="1402745" y="1702859"/>
            <a:ext cx="58862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B1D03-9A6E-43A8-F96D-A5B9C1D3F72C}"/>
              </a:ext>
            </a:extLst>
          </p:cNvPr>
          <p:cNvSpPr txBox="1"/>
          <p:nvPr/>
        </p:nvSpPr>
        <p:spPr>
          <a:xfrm>
            <a:off x="4247882" y="1702859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0A312-7001-FA10-F71D-848F12D241FB}"/>
              </a:ext>
            </a:extLst>
          </p:cNvPr>
          <p:cNvSpPr txBox="1"/>
          <p:nvPr/>
        </p:nvSpPr>
        <p:spPr>
          <a:xfrm>
            <a:off x="7227670" y="1702858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즐겨찾기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548DD-A712-B833-70C1-791125D33195}"/>
              </a:ext>
            </a:extLst>
          </p:cNvPr>
          <p:cNvSpPr txBox="1"/>
          <p:nvPr/>
        </p:nvSpPr>
        <p:spPr>
          <a:xfrm>
            <a:off x="10207458" y="1702858"/>
            <a:ext cx="58862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책갈피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284131-85C5-152D-7241-46FE1CFF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1" y="2518751"/>
            <a:ext cx="2097841" cy="2645826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9BD624D-8CA2-57EC-E4D7-7BC44F606D8D}"/>
              </a:ext>
            </a:extLst>
          </p:cNvPr>
          <p:cNvCxnSpPr>
            <a:cxnSpLocks/>
          </p:cNvCxnSpPr>
          <p:nvPr/>
        </p:nvCxnSpPr>
        <p:spPr>
          <a:xfrm>
            <a:off x="3062948" y="1702858"/>
            <a:ext cx="0" cy="4116917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F71928-0A73-20AA-A19B-9FEA6CE5A403}"/>
              </a:ext>
            </a:extLst>
          </p:cNvPr>
          <p:cNvCxnSpPr>
            <a:cxnSpLocks/>
          </p:cNvCxnSpPr>
          <p:nvPr/>
        </p:nvCxnSpPr>
        <p:spPr>
          <a:xfrm>
            <a:off x="6096000" y="1702858"/>
            <a:ext cx="0" cy="4116917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D83A4-D277-F2F8-5EB6-960A930E4A92}"/>
              </a:ext>
            </a:extLst>
          </p:cNvPr>
          <p:cNvCxnSpPr>
            <a:cxnSpLocks/>
          </p:cNvCxnSpPr>
          <p:nvPr/>
        </p:nvCxnSpPr>
        <p:spPr>
          <a:xfrm>
            <a:off x="9182100" y="1702858"/>
            <a:ext cx="0" cy="4116917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81E472-826A-9BD8-FC26-234162165DBA}"/>
              </a:ext>
            </a:extLst>
          </p:cNvPr>
          <p:cNvSpPr txBox="1"/>
          <p:nvPr/>
        </p:nvSpPr>
        <p:spPr>
          <a:xfrm>
            <a:off x="648951" y="5332577"/>
            <a:ext cx="209784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구글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twitter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로그인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API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사이트 자체 가입 가능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24F7A0-7402-4AB1-6EC7-4CC486BA0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47"/>
          <a:stretch/>
        </p:blipFill>
        <p:spPr>
          <a:xfrm>
            <a:off x="3495676" y="2518751"/>
            <a:ext cx="2132218" cy="26458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8DC53D-AD38-00D6-A098-A14689DEEF0E}"/>
              </a:ext>
            </a:extLst>
          </p:cNvPr>
          <p:cNvSpPr txBox="1"/>
          <p:nvPr/>
        </p:nvSpPr>
        <p:spPr>
          <a:xfrm>
            <a:off x="3554781" y="5332577"/>
            <a:ext cx="209784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|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이메일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|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비밀번호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30155-7633-2FE8-C02B-6CCF3D72FED5}"/>
              </a:ext>
            </a:extLst>
          </p:cNvPr>
          <p:cNvSpPr txBox="1"/>
          <p:nvPr/>
        </p:nvSpPr>
        <p:spPr>
          <a:xfrm>
            <a:off x="9586433" y="5332577"/>
            <a:ext cx="209784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최근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본 작품으로 이동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C088896-0A1A-28B4-B15F-F10E41EE1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11" y="2521840"/>
            <a:ext cx="2473479" cy="26427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4149DE-CF9B-C4BA-D271-86687F41686B}"/>
              </a:ext>
            </a:extLst>
          </p:cNvPr>
          <p:cNvSpPr txBox="1"/>
          <p:nvPr/>
        </p:nvSpPr>
        <p:spPr>
          <a:xfrm>
            <a:off x="6520106" y="5332577"/>
            <a:ext cx="2257659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★ 표기한 작품을 서재형태로 보관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41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ECC1669-E6DE-902A-B855-88DCBB8E7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6" b="64002"/>
          <a:stretch/>
        </p:blipFill>
        <p:spPr>
          <a:xfrm>
            <a:off x="1817009" y="1848961"/>
            <a:ext cx="8968616" cy="29981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33A398-60D6-6BC1-6201-36F1DECCD82A}"/>
              </a:ext>
            </a:extLst>
          </p:cNvPr>
          <p:cNvSpPr/>
          <p:nvPr/>
        </p:nvSpPr>
        <p:spPr>
          <a:xfrm>
            <a:off x="2884058" y="2039461"/>
            <a:ext cx="1459342" cy="28076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E6E90-04A6-9346-49F9-16202D116FDE}"/>
              </a:ext>
            </a:extLst>
          </p:cNvPr>
          <p:cNvSpPr txBox="1"/>
          <p:nvPr/>
        </p:nvSpPr>
        <p:spPr>
          <a:xfrm>
            <a:off x="1370267" y="2725157"/>
            <a:ext cx="136605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당일 요일에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자동으로 포커스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B6BCF-F137-AB38-A592-321D2DFA1EA1}"/>
              </a:ext>
            </a:extLst>
          </p:cNvPr>
          <p:cNvSpPr txBox="1"/>
          <p:nvPr/>
        </p:nvSpPr>
        <p:spPr>
          <a:xfrm>
            <a:off x="4951669" y="4864647"/>
            <a:ext cx="3651423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해당 요일의 각 플랫폼 웹툰을 조회수순 출력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가로 스크롤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91B7FC-FF9B-93B3-38BC-2453DDD9ACE1}"/>
              </a:ext>
            </a:extLst>
          </p:cNvPr>
          <p:cNvSpPr/>
          <p:nvPr/>
        </p:nvSpPr>
        <p:spPr>
          <a:xfrm>
            <a:off x="4411636" y="2039461"/>
            <a:ext cx="5284813" cy="28076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74D800-F8B0-915A-CD25-2BE32C090072}"/>
              </a:ext>
            </a:extLst>
          </p:cNvPr>
          <p:cNvSpPr/>
          <p:nvPr/>
        </p:nvSpPr>
        <p:spPr>
          <a:xfrm>
            <a:off x="4543425" y="2238375"/>
            <a:ext cx="4924425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A91FA-916F-AE53-839F-D1D326F2B70B}"/>
              </a:ext>
            </a:extLst>
          </p:cNvPr>
          <p:cNvSpPr txBox="1"/>
          <p:nvPr/>
        </p:nvSpPr>
        <p:spPr>
          <a:xfrm>
            <a:off x="9094967" y="2348984"/>
            <a:ext cx="4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▶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3619CB-7454-987C-ED77-926C767A5CB0}"/>
              </a:ext>
            </a:extLst>
          </p:cNvPr>
          <p:cNvSpPr/>
          <p:nvPr/>
        </p:nvSpPr>
        <p:spPr>
          <a:xfrm>
            <a:off x="4543425" y="3062786"/>
            <a:ext cx="4924425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C0BBF-12AC-E128-395B-1CE7BDC2585A}"/>
              </a:ext>
            </a:extLst>
          </p:cNvPr>
          <p:cNvSpPr txBox="1"/>
          <p:nvPr/>
        </p:nvSpPr>
        <p:spPr>
          <a:xfrm>
            <a:off x="9094967" y="3173395"/>
            <a:ext cx="4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▶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CBFB5C-D8CB-AAE0-F313-6DE8471AF0CD}"/>
              </a:ext>
            </a:extLst>
          </p:cNvPr>
          <p:cNvSpPr/>
          <p:nvPr/>
        </p:nvSpPr>
        <p:spPr>
          <a:xfrm>
            <a:off x="4543425" y="3893306"/>
            <a:ext cx="4924425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F7BC1-23F2-56DC-482A-485F619419A8}"/>
              </a:ext>
            </a:extLst>
          </p:cNvPr>
          <p:cNvSpPr txBox="1"/>
          <p:nvPr/>
        </p:nvSpPr>
        <p:spPr>
          <a:xfrm>
            <a:off x="9094967" y="4003915"/>
            <a:ext cx="4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52901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326</Words>
  <Application>Microsoft Office PowerPoint</Application>
  <PresentationFormat>와이드스크린</PresentationFormat>
  <Paragraphs>113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</vt:lpstr>
      <vt:lpstr>나눔스퀘어 Bold</vt:lpstr>
      <vt:lpstr>나눔스퀘어 Light</vt:lpstr>
      <vt:lpstr>넥슨Lv2고딕 Light</vt:lpstr>
      <vt:lpstr>넥슨Lv2고딕 OTF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BANG MI SO</dc:creator>
  <cp:lastModifiedBy>BANG MI SO</cp:lastModifiedBy>
  <cp:revision>4</cp:revision>
  <dcterms:created xsi:type="dcterms:W3CDTF">2022-05-07T14:37:13Z</dcterms:created>
  <dcterms:modified xsi:type="dcterms:W3CDTF">2022-05-09T15:56:33Z</dcterms:modified>
</cp:coreProperties>
</file>